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258" r:id="rId2"/>
    <p:sldId id="257" r:id="rId3"/>
    <p:sldId id="259" r:id="rId4"/>
    <p:sldId id="283" r:id="rId5"/>
    <p:sldId id="268" r:id="rId6"/>
    <p:sldId id="269" r:id="rId7"/>
    <p:sldId id="282" r:id="rId8"/>
    <p:sldId id="263" r:id="rId9"/>
    <p:sldId id="261" r:id="rId10"/>
    <p:sldId id="270" r:id="rId11"/>
    <p:sldId id="271" r:id="rId12"/>
    <p:sldId id="272" r:id="rId13"/>
    <p:sldId id="265" r:id="rId14"/>
    <p:sldId id="273" r:id="rId15"/>
    <p:sldId id="274" r:id="rId16"/>
    <p:sldId id="275" r:id="rId17"/>
    <p:sldId id="276" r:id="rId18"/>
    <p:sldId id="264" r:id="rId19"/>
    <p:sldId id="277" r:id="rId20"/>
    <p:sldId id="278" r:id="rId21"/>
    <p:sldId id="279" r:id="rId22"/>
    <p:sldId id="280" r:id="rId23"/>
    <p:sldId id="262"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4B85"/>
    <a:srgbClr val="32C8EF"/>
    <a:srgbClr val="73ADD2"/>
    <a:srgbClr val="8ACDEB"/>
    <a:srgbClr val="CED6E0"/>
    <a:srgbClr val="EFF3F6"/>
    <a:srgbClr val="D8E1E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showGuides="1">
      <p:cViewPr varScale="1">
        <p:scale>
          <a:sx n="88" d="100"/>
          <a:sy n="88" d="100"/>
        </p:scale>
        <p:origin x="-120" y="-132"/>
      </p:cViewPr>
      <p:guideLst>
        <p:guide orient="horz" pos="2160"/>
        <p:guide orient="horz" pos="2523"/>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1A4B85"/>
              </a:solidFill>
              <a:ln w="18828">
                <a:solidFill>
                  <a:schemeClr val="lt1"/>
                </a:solidFill>
              </a:ln>
              <a:effectLst/>
            </c:spPr>
          </c:dPt>
          <c:dPt>
            <c:idx val="1"/>
            <c:bubble3D val="0"/>
            <c:spPr>
              <a:solidFill>
                <a:srgbClr val="8ACDEB"/>
              </a:solidFill>
              <a:ln w="25302">
                <a:noFill/>
              </a:ln>
            </c:spPr>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ser>
        <c:dLbls>
          <c:showLegendKey val="0"/>
          <c:showVal val="0"/>
          <c:showCatName val="0"/>
          <c:showSerName val="0"/>
          <c:showPercent val="0"/>
          <c:showBubbleSize val="0"/>
          <c:showLeaderLines val="1"/>
        </c:dLbls>
        <c:firstSliceAng val="0"/>
        <c:holeSize val="90"/>
      </c:doughnutChart>
      <c:spPr>
        <a:noFill/>
        <a:ln w="25351">
          <a:noFill/>
        </a:ln>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1A4B85"/>
              </a:solidFill>
              <a:ln w="18813">
                <a:solidFill>
                  <a:schemeClr val="lt1"/>
                </a:solidFill>
              </a:ln>
              <a:effectLst/>
            </c:spPr>
          </c:dPt>
          <c:dPt>
            <c:idx val="1"/>
            <c:bubble3D val="0"/>
            <c:spPr>
              <a:solidFill>
                <a:srgbClr val="8ACDEB"/>
              </a:solidFill>
              <a:ln w="25302">
                <a:noFill/>
              </a:ln>
            </c:spPr>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ser>
        <c:dLbls>
          <c:showLegendKey val="0"/>
          <c:showVal val="0"/>
          <c:showCatName val="0"/>
          <c:showSerName val="0"/>
          <c:showPercent val="0"/>
          <c:showBubbleSize val="0"/>
          <c:showLeaderLines val="1"/>
        </c:dLbls>
        <c:firstSliceAng val="0"/>
        <c:holeSize val="90"/>
      </c:doughnutChart>
      <c:spPr>
        <a:noFill/>
        <a:ln w="25351">
          <a:noFill/>
        </a:ln>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E67E22"/>
            </a:solidFill>
          </c:spPr>
          <c:dPt>
            <c:idx val="0"/>
            <c:bubble3D val="0"/>
            <c:spPr>
              <a:solidFill>
                <a:srgbClr val="1A4B85"/>
              </a:solidFill>
              <a:ln w="18750">
                <a:solidFill>
                  <a:schemeClr val="lt1"/>
                </a:solidFill>
              </a:ln>
              <a:effectLst/>
            </c:spPr>
          </c:dPt>
          <c:dPt>
            <c:idx val="1"/>
            <c:bubble3D val="0"/>
            <c:spPr>
              <a:solidFill>
                <a:srgbClr val="8ACDEB"/>
              </a:solidFill>
              <a:ln w="25196">
                <a:noFill/>
              </a:ln>
            </c:spPr>
          </c:dPt>
          <c:cat>
            <c:strRef>
              <c:f>Sheet1!$A$2:$A$3</c:f>
              <c:strCache>
                <c:ptCount val="2"/>
                <c:pt idx="0">
                  <c:v>第一季度</c:v>
                </c:pt>
                <c:pt idx="1">
                  <c:v>第二季度</c:v>
                </c:pt>
              </c:strCache>
            </c:strRef>
          </c:cat>
          <c:val>
            <c:numRef>
              <c:f>Sheet1!$B$2:$B$3</c:f>
              <c:numCache>
                <c:formatCode>General</c:formatCode>
                <c:ptCount val="2"/>
                <c:pt idx="0">
                  <c:v>9</c:v>
                </c:pt>
                <c:pt idx="1">
                  <c:v>1</c:v>
                </c:pt>
              </c:numCache>
            </c:numRef>
          </c:val>
        </c:ser>
        <c:dLbls>
          <c:showLegendKey val="0"/>
          <c:showVal val="0"/>
          <c:showCatName val="0"/>
          <c:showSerName val="0"/>
          <c:showPercent val="0"/>
          <c:showBubbleSize val="0"/>
          <c:showLeaderLines val="1"/>
        </c:dLbls>
        <c:firstSliceAng val="0"/>
        <c:holeSize val="90"/>
      </c:doughnutChart>
      <c:spPr>
        <a:noFill/>
        <a:ln w="25333">
          <a:noFill/>
        </a:ln>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explosion val="6"/>
          <c:dPt>
            <c:idx val="0"/>
            <c:bubble3D val="0"/>
            <c:spPr>
              <a:solidFill>
                <a:srgbClr val="1A4B85"/>
              </a:solidFill>
              <a:ln w="19026">
                <a:noFill/>
              </a:ln>
              <a:effectLst/>
            </c:spPr>
          </c:dPt>
          <c:dPt>
            <c:idx val="1"/>
            <c:bubble3D val="0"/>
            <c:spPr>
              <a:solidFill>
                <a:srgbClr val="32C8EF">
                  <a:alpha val="80000"/>
                </a:srgbClr>
              </a:solidFill>
              <a:ln w="19026">
                <a:noFill/>
              </a:ln>
              <a:effectLst/>
            </c:spPr>
          </c:dPt>
          <c:dPt>
            <c:idx val="2"/>
            <c:bubble3D val="0"/>
            <c:explosion val="39"/>
            <c:spPr>
              <a:solidFill>
                <a:schemeClr val="bg1"/>
              </a:solidFill>
              <a:ln w="19026">
                <a:solidFill>
                  <a:srgbClr val="1A4B85"/>
                </a:solidFill>
              </a:ln>
              <a:effectLst/>
            </c:spPr>
          </c:dPt>
          <c:dPt>
            <c:idx val="3"/>
            <c:bubble3D val="0"/>
            <c:spPr>
              <a:solidFill>
                <a:srgbClr val="73ADD2">
                  <a:alpha val="80000"/>
                </a:srgbClr>
              </a:solidFill>
              <a:ln w="19026">
                <a:noFill/>
              </a:ln>
              <a:effectLst/>
            </c:spPr>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w="25369">
          <a:noFill/>
        </a:ln>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656465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75752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7700B42-253C-45C8-BF5B-A2EC82094161}"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2A1DF8-AB5B-45BC-BE23-1C4D3DF66D88}"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7700B42-253C-45C8-BF5B-A2EC82094161}"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E2A1DF8-AB5B-45BC-BE23-1C4D3DF66D88}"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FF3F6"/>
            </a:gs>
            <a:gs pos="100000">
              <a:srgbClr val="D8E1E9"/>
            </a:gs>
          </a:gsLst>
          <a:lin ang="54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700B42-253C-45C8-BF5B-A2EC82094161}"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2A1DF8-AB5B-45BC-BE23-1C4D3DF66D8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audio" Target="file:///C:\Users\Administrator\Desktop\&#32972;&#26223;&#38899;&#20048;\&#23567;&#28165;&#26032;\advantage%20Lucy-Nico.mp3" TargetMode="External"/><Relationship Id="rId16" Type="http://schemas.openxmlformats.org/officeDocument/2006/relationships/image" Target="../media/image13.png"/><Relationship Id="rId1" Type="http://schemas.microsoft.com/office/2007/relationships/media" Target="file:///C:\Users\Administrator\Desktop\&#32972;&#26223;&#38899;&#20048;\&#23567;&#28165;&#26032;\advantage%20Lucy-Nico.mp3" TargetMode="Externa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image" Target="../media/image1.png"/><Relationship Id="rId9" Type="http://schemas.openxmlformats.org/officeDocument/2006/relationships/image" Target="../media/image6.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0.png"/><Relationship Id="rId5" Type="http://schemas.microsoft.com/office/2007/relationships/hdphoto" Target="../media/hdphoto2.wdp"/><Relationship Id="rId10" Type="http://schemas.openxmlformats.org/officeDocument/2006/relationships/image" Target="../media/image22.png"/><Relationship Id="rId4" Type="http://schemas.openxmlformats.org/officeDocument/2006/relationships/image" Target="../media/image19.pn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05132" y="412313"/>
            <a:ext cx="784096" cy="784096"/>
          </a:xfrm>
          <a:prstGeom prst="rect">
            <a:avLst/>
          </a:prstGeom>
          <a:effectLst>
            <a:outerShdw blurRad="330200" dist="2540000" dir="5400000" sx="90000" sy="-19000" rotWithShape="0">
              <a:srgbClr val="CED6E0"/>
            </a:outerShdw>
          </a:effectLst>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0870" y="2213432"/>
            <a:ext cx="891825" cy="891825"/>
          </a:xfrm>
          <a:prstGeom prst="rect">
            <a:avLst/>
          </a:prstGeom>
          <a:effectLst>
            <a:outerShdw blurRad="330200" dist="1270000" dir="5400000" sx="90000" sy="-19000" rotWithShape="0">
              <a:srgbClr val="CED6E0"/>
            </a:outerShdw>
          </a:effectLst>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02537" y="1754131"/>
            <a:ext cx="573212" cy="573212"/>
          </a:xfrm>
          <a:prstGeom prst="rect">
            <a:avLst/>
          </a:prstGeom>
          <a:effectLst>
            <a:outerShdw blurRad="330200" dir="5400000" sx="90000" sy="-19000" rotWithShape="0">
              <a:srgbClr val="CED6E0"/>
            </a:outerShdw>
          </a:effectLst>
        </p:spPr>
      </p:pic>
      <p:pic>
        <p:nvPicPr>
          <p:cNvPr id="16" name="图片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00020" y="636673"/>
            <a:ext cx="1018606" cy="1018606"/>
          </a:xfrm>
          <a:prstGeom prst="rect">
            <a:avLst/>
          </a:prstGeom>
          <a:effectLst>
            <a:outerShdw blurRad="330200" dist="317500" dir="5400000" sx="90000" sy="-19000" rotWithShape="0">
              <a:srgbClr val="CED6E0"/>
            </a:outerShdw>
          </a:effectLst>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2623" y="1696881"/>
            <a:ext cx="1403499" cy="1403499"/>
          </a:xfrm>
          <a:prstGeom prst="rect">
            <a:avLst/>
          </a:prstGeom>
          <a:effectLst>
            <a:outerShdw blurRad="330200" dist="660400" dir="5400000" sx="90000" sy="-19000" rotWithShape="0">
              <a:srgbClr val="CED6E0"/>
            </a:outerShdw>
          </a:effectLst>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12752" y="1442458"/>
            <a:ext cx="1362096" cy="1362096"/>
          </a:xfrm>
          <a:prstGeom prst="rect">
            <a:avLst/>
          </a:prstGeom>
          <a:effectLst>
            <a:outerShdw blurRad="330200" dist="939800" dir="5400000" sx="90000" sy="-19000" rotWithShape="0">
              <a:srgbClr val="CED6E0"/>
            </a:outerShdw>
          </a:effectLst>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62695" y="1162767"/>
            <a:ext cx="2176152" cy="2176152"/>
          </a:xfrm>
          <a:prstGeom prst="rect">
            <a:avLst/>
          </a:prstGeom>
          <a:effectLst>
            <a:outerShdw blurRad="330200" dist="317500" dir="5400000" sx="90000" sy="-19000" rotWithShape="0">
              <a:srgbClr val="CED6E0"/>
            </a:outerShdw>
          </a:effectLst>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563596" y="1321553"/>
            <a:ext cx="1729088" cy="1729088"/>
          </a:xfrm>
          <a:prstGeom prst="rect">
            <a:avLst/>
          </a:prstGeom>
          <a:effectLst>
            <a:outerShdw blurRad="330200" dist="660400" dir="5400000" sx="90000" sy="-19000" rotWithShape="0">
              <a:srgbClr val="CED6E0"/>
            </a:outerShdw>
          </a:effectLst>
        </p:spPr>
      </p:pic>
      <p:pic>
        <p:nvPicPr>
          <p:cNvPr id="12" name="图片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817152" y="2040737"/>
            <a:ext cx="1060586" cy="1060586"/>
          </a:xfrm>
          <a:prstGeom prst="rect">
            <a:avLst/>
          </a:prstGeom>
          <a:effectLst>
            <a:outerShdw blurRad="330200" dist="622300" dir="5400000" sx="90000" sy="-19000" rotWithShape="0">
              <a:srgbClr val="CED6E0"/>
            </a:outerShdw>
          </a:effectLst>
        </p:spPr>
      </p:pic>
      <p:pic>
        <p:nvPicPr>
          <p:cNvPr id="13" name="图片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00430" y="3100380"/>
            <a:ext cx="238539" cy="238539"/>
          </a:xfrm>
          <a:prstGeom prst="rect">
            <a:avLst/>
          </a:prstGeom>
        </p:spPr>
      </p:pic>
      <p:sp>
        <p:nvSpPr>
          <p:cNvPr id="14" name="文本框 13"/>
          <p:cNvSpPr txBox="1"/>
          <p:nvPr/>
        </p:nvSpPr>
        <p:spPr>
          <a:xfrm>
            <a:off x="1492370" y="3938588"/>
            <a:ext cx="9212778" cy="144655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8800" b="1" dirty="0">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rPr>
              <a:t>极致</a:t>
            </a:r>
            <a:r>
              <a:rPr lang="zh-CN" altLang="en-US" sz="8800" b="1" dirty="0" smtClean="0">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rPr>
              <a:t>简约商务模版</a:t>
            </a:r>
            <a:endParaRPr lang="zh-CN" altLang="en-US" sz="8800" b="1" dirty="0">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5" name="矩形 14"/>
          <p:cNvSpPr/>
          <p:nvPr/>
        </p:nvSpPr>
        <p:spPr>
          <a:xfrm>
            <a:off x="2975851" y="5337545"/>
            <a:ext cx="6240298" cy="461665"/>
          </a:xfrm>
          <a:prstGeom prst="rect">
            <a:avLst/>
          </a:prstGeom>
          <a:noFill/>
        </p:spPr>
        <p:txBody>
          <a:bodyPr wrap="none">
            <a:spAutoFit/>
          </a:bodyPr>
          <a:lstStyle/>
          <a:p>
            <a:pPr>
              <a:spcBef>
                <a:spcPct val="0"/>
              </a:spcBef>
            </a:pPr>
            <a:r>
              <a:rPr lang="it-IT" altLang="zh-CN" sz="2400" dirty="0">
                <a:gradFill flip="none" rotWithShape="1">
                  <a:gsLst>
                    <a:gs pos="0">
                      <a:srgbClr val="32C8EF"/>
                    </a:gs>
                    <a:gs pos="100000">
                      <a:schemeClr val="bg1">
                        <a:lumMod val="50000"/>
                      </a:schemeClr>
                    </a:gs>
                  </a:gsLst>
                  <a:path path="circle">
                    <a:fillToRect l="50000" t="50000" r="50000" b="50000"/>
                  </a:path>
                  <a:tileRect/>
                </a:gradFill>
                <a:latin typeface="微软雅黑" panose="020B0503020204020204" pitchFamily="34" charset="-122"/>
                <a:ea typeface="微软雅黑" panose="020B0503020204020204" pitchFamily="34" charset="-122"/>
              </a:rPr>
              <a:t>Lorem ipsum dolor sit amet consectetuer</a:t>
            </a:r>
          </a:p>
        </p:txBody>
      </p:sp>
      <p:pic>
        <p:nvPicPr>
          <p:cNvPr id="17" name="图片 1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018698" y="1394354"/>
            <a:ext cx="96207" cy="96207"/>
          </a:xfrm>
          <a:prstGeom prst="rect">
            <a:avLst/>
          </a:prstGeom>
        </p:spPr>
      </p:pic>
      <p:pic>
        <p:nvPicPr>
          <p:cNvPr id="18" name="图片 1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309949" y="3050641"/>
            <a:ext cx="183090" cy="183090"/>
          </a:xfrm>
          <a:prstGeom prst="rect">
            <a:avLst/>
          </a:prstGeom>
        </p:spPr>
      </p:pic>
      <p:pic>
        <p:nvPicPr>
          <p:cNvPr id="19" name="图片 1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79542" y="3242712"/>
            <a:ext cx="96207" cy="96207"/>
          </a:xfrm>
          <a:prstGeom prst="rect">
            <a:avLst/>
          </a:prstGeom>
        </p:spPr>
      </p:pic>
      <p:pic>
        <p:nvPicPr>
          <p:cNvPr id="20" name="图片 1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953085" y="636673"/>
            <a:ext cx="264964" cy="264964"/>
          </a:xfrm>
          <a:prstGeom prst="rect">
            <a:avLst/>
          </a:prstGeom>
        </p:spPr>
      </p:pic>
      <p:pic>
        <p:nvPicPr>
          <p:cNvPr id="21" name="图片 2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497212" y="900827"/>
            <a:ext cx="217947" cy="217947"/>
          </a:xfrm>
          <a:prstGeom prst="rect">
            <a:avLst/>
          </a:prstGeom>
        </p:spPr>
      </p:pic>
      <p:pic>
        <p:nvPicPr>
          <p:cNvPr id="25" name="图片 2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383988" y="410650"/>
            <a:ext cx="668254" cy="668254"/>
          </a:xfrm>
          <a:prstGeom prst="rect">
            <a:avLst/>
          </a:prstGeom>
          <a:effectLst>
            <a:outerShdw blurRad="330200" dist="317500" dir="5400000" sx="90000" sy="-19000" rotWithShape="0">
              <a:srgbClr val="CED6E0"/>
            </a:outerShdw>
          </a:effectLst>
        </p:spPr>
      </p:pic>
      <p:pic>
        <p:nvPicPr>
          <p:cNvPr id="26" name="图片 2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01759" y="2186097"/>
            <a:ext cx="96207" cy="96207"/>
          </a:xfrm>
          <a:prstGeom prst="rect">
            <a:avLst/>
          </a:prstGeom>
        </p:spPr>
      </p:pic>
      <p:pic>
        <p:nvPicPr>
          <p:cNvPr id="27" name="图片 2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606185" y="1616032"/>
            <a:ext cx="96207" cy="96207"/>
          </a:xfrm>
          <a:prstGeom prst="rect">
            <a:avLst/>
          </a:prstGeom>
        </p:spPr>
      </p:pic>
      <p:pic>
        <p:nvPicPr>
          <p:cNvPr id="28" name="图片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467389" y="1306971"/>
            <a:ext cx="96207" cy="96207"/>
          </a:xfrm>
          <a:prstGeom prst="rect">
            <a:avLst/>
          </a:prstGeom>
        </p:spPr>
      </p:pic>
      <p:pic>
        <p:nvPicPr>
          <p:cNvPr id="29" name="图片 2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613736" y="2019738"/>
            <a:ext cx="96207" cy="96207"/>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4276" y="839569"/>
            <a:ext cx="784096" cy="784096"/>
          </a:xfrm>
          <a:prstGeom prst="rect">
            <a:avLst/>
          </a:prstGeom>
          <a:effectLst>
            <a:outerShdw blurRad="330200" dist="317500" dir="5400000" sx="90000" sy="-19000" rotWithShape="0">
              <a:srgbClr val="CED6E0"/>
            </a:outerShdw>
          </a:effectLst>
        </p:spPr>
      </p:pic>
      <p:pic>
        <p:nvPicPr>
          <p:cNvPr id="31" name="图片 3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455398" y="551208"/>
            <a:ext cx="217947" cy="217947"/>
          </a:xfrm>
          <a:prstGeom prst="rect">
            <a:avLst/>
          </a:prstGeom>
        </p:spPr>
      </p:pic>
      <p:pic>
        <p:nvPicPr>
          <p:cNvPr id="2" name="advantage Lucy-Nico">
            <a:hlinkClick r:id="" action="ppaction://media"/>
          </p:cNvPr>
          <p:cNvPicPr/>
          <p:nvPr>
            <a:audioFile r:link="rId2"/>
            <p:extLst>
              <p:ext uri="{DAA4B4D4-6D71-4841-9C94-3DE7FCFB9230}">
                <p14:media xmlns:p14="http://schemas.microsoft.com/office/powerpoint/2010/main" r:link="rId1"/>
              </p:ext>
            </p:extLst>
          </p:nvPr>
        </p:nvPicPr>
        <p:blipFill>
          <a:blip r:embed="rId19"/>
          <a:stretch>
            <a:fillRect/>
          </a:stretch>
        </p:blipFill>
        <p:spPr>
          <a:xfrm>
            <a:off x="5786120" y="3119120"/>
            <a:ext cx="619125" cy="619125"/>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572055" y="2376416"/>
            <a:ext cx="2441694" cy="1446550"/>
          </a:xfrm>
          <a:prstGeom prst="rect">
            <a:avLst/>
          </a:prstGeom>
          <a:noFill/>
          <a:effectLst>
            <a:outerShdw blurRad="63500" sx="102000" sy="102000" algn="ctr" rotWithShape="0">
              <a:prstClr val="black">
                <a:alpha val="40000"/>
              </a:prstClr>
            </a:outerShdw>
          </a:effectLst>
        </p:spPr>
        <p:txBody>
          <a:bodyPr wrap="none" rtlCol="0">
            <a:spAutoFit/>
          </a:bodyPr>
          <a:lstStyle/>
          <a:p>
            <a:pPr algn="ctr"/>
            <a:r>
              <a:rPr lang="zh-CN" altLang="en-US" sz="8800" b="1" dirty="0" smtClean="0">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rPr>
              <a:t>目录</a:t>
            </a:r>
            <a:endParaRPr lang="zh-CN" altLang="en-US" sz="8800" b="1" dirty="0">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6" name="矩形 5"/>
          <p:cNvSpPr/>
          <p:nvPr/>
        </p:nvSpPr>
        <p:spPr>
          <a:xfrm>
            <a:off x="598216" y="3750975"/>
            <a:ext cx="2389372" cy="584775"/>
          </a:xfrm>
          <a:prstGeom prst="rect">
            <a:avLst/>
          </a:prstGeom>
          <a:noFill/>
        </p:spPr>
        <p:txBody>
          <a:bodyPr wrap="none">
            <a:spAutoFit/>
          </a:bodyPr>
          <a:lstStyle/>
          <a:p>
            <a:pPr algn="ctr">
              <a:spcBef>
                <a:spcPct val="0"/>
              </a:spcBef>
            </a:pPr>
            <a:r>
              <a:rPr lang="it-IT" altLang="zh-CN" sz="3200" dirty="0">
                <a:solidFill>
                  <a:schemeClr val="tx1">
                    <a:lumMod val="75000"/>
                    <a:lumOff val="25000"/>
                  </a:schemeClr>
                </a:solidFill>
                <a:latin typeface="微软雅黑" panose="020B0503020204020204" pitchFamily="34" charset="-122"/>
                <a:ea typeface="微软雅黑" panose="020B0503020204020204" pitchFamily="34" charset="-122"/>
              </a:rPr>
              <a:t>CONTENTS</a:t>
            </a:r>
          </a:p>
        </p:txBody>
      </p:sp>
      <p:grpSp>
        <p:nvGrpSpPr>
          <p:cNvPr id="9" name="组合 8"/>
          <p:cNvGrpSpPr/>
          <p:nvPr/>
        </p:nvGrpSpPr>
        <p:grpSpPr>
          <a:xfrm>
            <a:off x="3525363" y="898611"/>
            <a:ext cx="1179987" cy="1179987"/>
            <a:chOff x="3153888" y="1793961"/>
            <a:chExt cx="1179987" cy="1179987"/>
          </a:xfrm>
          <a:effectLst/>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8" name="文本框 7"/>
            <p:cNvSpPr txBox="1"/>
            <p:nvPr/>
          </p:nvSpPr>
          <p:spPr>
            <a:xfrm>
              <a:off x="3303696" y="1999233"/>
              <a:ext cx="880369" cy="76944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4400" dirty="0" smtClean="0">
                  <a:solidFill>
                    <a:schemeClr val="bg1"/>
                  </a:solidFill>
                </a:rPr>
                <a:t>01</a:t>
              </a:r>
              <a:endParaRPr lang="zh-CN" altLang="en-US" sz="4400" dirty="0">
                <a:solidFill>
                  <a:schemeClr val="bg1"/>
                </a:solidFill>
              </a:endParaRPr>
            </a:p>
          </p:txBody>
        </p:sp>
      </p:grpSp>
      <p:grpSp>
        <p:nvGrpSpPr>
          <p:cNvPr id="10" name="组合 9"/>
          <p:cNvGrpSpPr/>
          <p:nvPr/>
        </p:nvGrpSpPr>
        <p:grpSpPr>
          <a:xfrm>
            <a:off x="3525363" y="2193295"/>
            <a:ext cx="1179987" cy="1179987"/>
            <a:chOff x="3153888" y="1793961"/>
            <a:chExt cx="1179987" cy="1179987"/>
          </a:xfrm>
          <a:effectLst/>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12" name="文本框 11"/>
            <p:cNvSpPr txBox="1"/>
            <p:nvPr/>
          </p:nvSpPr>
          <p:spPr>
            <a:xfrm>
              <a:off x="3303696" y="1999233"/>
              <a:ext cx="880369" cy="76944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4400" dirty="0" smtClean="0">
                  <a:solidFill>
                    <a:schemeClr val="bg1"/>
                  </a:solidFill>
                </a:rPr>
                <a:t>02</a:t>
              </a:r>
              <a:endParaRPr lang="zh-CN" altLang="en-US" sz="4400" dirty="0">
                <a:solidFill>
                  <a:schemeClr val="bg1"/>
                </a:solidFill>
              </a:endParaRPr>
            </a:p>
          </p:txBody>
        </p:sp>
      </p:grpSp>
      <p:grpSp>
        <p:nvGrpSpPr>
          <p:cNvPr id="13" name="组合 12"/>
          <p:cNvGrpSpPr/>
          <p:nvPr/>
        </p:nvGrpSpPr>
        <p:grpSpPr>
          <a:xfrm>
            <a:off x="3525363" y="3487979"/>
            <a:ext cx="1179987" cy="1179987"/>
            <a:chOff x="3153888" y="1793961"/>
            <a:chExt cx="1179987" cy="1179987"/>
          </a:xfrm>
          <a:effectLst/>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15" name="文本框 14"/>
            <p:cNvSpPr txBox="1"/>
            <p:nvPr/>
          </p:nvSpPr>
          <p:spPr>
            <a:xfrm>
              <a:off x="3303696" y="1999233"/>
              <a:ext cx="880369" cy="76944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4400" dirty="0" smtClean="0">
                  <a:solidFill>
                    <a:schemeClr val="bg1"/>
                  </a:solidFill>
                </a:rPr>
                <a:t>03</a:t>
              </a:r>
              <a:endParaRPr lang="zh-CN" altLang="en-US" sz="4400" dirty="0">
                <a:solidFill>
                  <a:schemeClr val="bg1"/>
                </a:solidFill>
              </a:endParaRPr>
            </a:p>
          </p:txBody>
        </p:sp>
      </p:grpSp>
      <p:grpSp>
        <p:nvGrpSpPr>
          <p:cNvPr id="16" name="组合 15"/>
          <p:cNvGrpSpPr/>
          <p:nvPr/>
        </p:nvGrpSpPr>
        <p:grpSpPr>
          <a:xfrm>
            <a:off x="3525363" y="4782663"/>
            <a:ext cx="1179987" cy="1179987"/>
            <a:chOff x="3153888" y="1793961"/>
            <a:chExt cx="1179987" cy="1179987"/>
          </a:xfrm>
          <a:effectLst/>
        </p:grpSpPr>
        <p:pic>
          <p:nvPicPr>
            <p:cNvPr id="17" name="图片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18" name="文本框 17"/>
            <p:cNvSpPr txBox="1"/>
            <p:nvPr/>
          </p:nvSpPr>
          <p:spPr>
            <a:xfrm>
              <a:off x="3303696" y="1999233"/>
              <a:ext cx="880369" cy="76944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4400" dirty="0" smtClean="0">
                  <a:solidFill>
                    <a:schemeClr val="bg1"/>
                  </a:solidFill>
                </a:rPr>
                <a:t>04</a:t>
              </a:r>
              <a:endParaRPr lang="zh-CN" altLang="en-US" sz="4400" dirty="0">
                <a:solidFill>
                  <a:schemeClr val="bg1"/>
                </a:solidFill>
              </a:endParaRPr>
            </a:p>
          </p:txBody>
        </p:sp>
      </p:grpSp>
      <p:sp>
        <p:nvSpPr>
          <p:cNvPr id="19" name="文本框 18"/>
          <p:cNvSpPr txBox="1"/>
          <p:nvPr/>
        </p:nvSpPr>
        <p:spPr>
          <a:xfrm>
            <a:off x="4705348" y="987163"/>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
        <p:nvSpPr>
          <p:cNvPr id="20" name="文本框 19"/>
          <p:cNvSpPr txBox="1"/>
          <p:nvPr/>
        </p:nvSpPr>
        <p:spPr>
          <a:xfrm>
            <a:off x="4705348" y="2338316"/>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
        <p:nvSpPr>
          <p:cNvPr id="21" name="文本框 20"/>
          <p:cNvSpPr txBox="1"/>
          <p:nvPr/>
        </p:nvSpPr>
        <p:spPr>
          <a:xfrm>
            <a:off x="4705348" y="3608521"/>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
        <p:nvSpPr>
          <p:cNvPr id="22" name="文本框 21"/>
          <p:cNvSpPr txBox="1"/>
          <p:nvPr/>
        </p:nvSpPr>
        <p:spPr>
          <a:xfrm>
            <a:off x="4705348" y="4910990"/>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38470" y="1954864"/>
            <a:ext cx="2176152" cy="2176152"/>
            <a:chOff x="3153888" y="1793961"/>
            <a:chExt cx="1179987" cy="1179987"/>
          </a:xfrm>
          <a:effectLst/>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6" name="文本框 5"/>
            <p:cNvSpPr txBox="1"/>
            <p:nvPr/>
          </p:nvSpPr>
          <p:spPr>
            <a:xfrm>
              <a:off x="3303696" y="1999233"/>
              <a:ext cx="854602" cy="78437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8800" dirty="0" smtClean="0">
                  <a:solidFill>
                    <a:schemeClr val="bg1"/>
                  </a:solidFill>
                </a:rPr>
                <a:t>01</a:t>
              </a:r>
              <a:endParaRPr lang="zh-CN" altLang="en-US" sz="8800" dirty="0">
                <a:solidFill>
                  <a:schemeClr val="bg1"/>
                </a:solidFill>
              </a:endParaRPr>
            </a:p>
          </p:txBody>
        </p:sp>
      </p:grpSp>
      <p:sp>
        <p:nvSpPr>
          <p:cNvPr id="7" name="文本框 6"/>
          <p:cNvSpPr txBox="1"/>
          <p:nvPr/>
        </p:nvSpPr>
        <p:spPr>
          <a:xfrm>
            <a:off x="3874680" y="2581275"/>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graysc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160" r="19469"/>
          <a:stretch>
            <a:fillRect/>
          </a:stretch>
        </p:blipFill>
        <p:spPr bwMode="auto">
          <a:xfrm>
            <a:off x="905580" y="1613597"/>
            <a:ext cx="2440530" cy="2016073"/>
          </a:xfrm>
          <a:custGeom>
            <a:avLst/>
            <a:gdLst>
              <a:gd name="connsiteX0" fmla="*/ 0 w 2440530"/>
              <a:gd name="connsiteY0" fmla="*/ 0 h 2016073"/>
              <a:gd name="connsiteX1" fmla="*/ 2440530 w 2440530"/>
              <a:gd name="connsiteY1" fmla="*/ 0 h 2016073"/>
              <a:gd name="connsiteX2" fmla="*/ 2440530 w 2440530"/>
              <a:gd name="connsiteY2" fmla="*/ 2016073 h 2016073"/>
              <a:gd name="connsiteX3" fmla="*/ 0 w 2440530"/>
              <a:gd name="connsiteY3" fmla="*/ 2016073 h 2016073"/>
            </a:gdLst>
            <a:ahLst/>
            <a:cxnLst>
              <a:cxn ang="0">
                <a:pos x="connsiteX0" y="connsiteY0"/>
              </a:cxn>
              <a:cxn ang="0">
                <a:pos x="connsiteX1" y="connsiteY1"/>
              </a:cxn>
              <a:cxn ang="0">
                <a:pos x="connsiteX2" y="connsiteY2"/>
              </a:cxn>
              <a:cxn ang="0">
                <a:pos x="connsiteX3" y="connsiteY3"/>
              </a:cxn>
            </a:cxnLst>
            <a:rect l="l" t="t" r="r" b="b"/>
            <a:pathLst>
              <a:path w="2440530" h="2016073">
                <a:moveTo>
                  <a:pt x="0" y="0"/>
                </a:moveTo>
                <a:lnTo>
                  <a:pt x="2440530" y="0"/>
                </a:lnTo>
                <a:lnTo>
                  <a:pt x="2440530" y="2016073"/>
                </a:lnTo>
                <a:lnTo>
                  <a:pt x="0" y="2016073"/>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p:cNvPicPr>
            <a:picLocks noChangeAspect="1"/>
          </p:cNvPicPr>
          <p:nvPr/>
        </p:nvPicPr>
        <p:blipFill>
          <a:blip r:embed="rId4" cstate="print">
            <a:grayscl/>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13490" t="404" r="8451" b="8548"/>
          <a:stretch>
            <a:fillRect/>
          </a:stretch>
        </p:blipFill>
        <p:spPr bwMode="auto">
          <a:xfrm>
            <a:off x="8873871" y="1613597"/>
            <a:ext cx="2447390" cy="2019300"/>
          </a:xfrm>
          <a:custGeom>
            <a:avLst/>
            <a:gdLst>
              <a:gd name="connsiteX0" fmla="*/ 0 w 2447390"/>
              <a:gd name="connsiteY0" fmla="*/ 0 h 2019300"/>
              <a:gd name="connsiteX1" fmla="*/ 2447390 w 2447390"/>
              <a:gd name="connsiteY1" fmla="*/ 0 h 2019300"/>
              <a:gd name="connsiteX2" fmla="*/ 2447390 w 2447390"/>
              <a:gd name="connsiteY2" fmla="*/ 2019300 h 2019300"/>
              <a:gd name="connsiteX3" fmla="*/ 0 w 2447390"/>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5"/>
          <p:cNvPicPr>
            <a:picLocks noChangeAspect="1"/>
          </p:cNvPicPr>
          <p:nvPr/>
        </p:nvPicPr>
        <p:blipFill rotWithShape="1">
          <a:blip r:embed="rId6">
            <a:grayscl/>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19780" t="35693" r="2082" b="18609"/>
          <a:stretch>
            <a:fillRect/>
          </a:stretch>
        </p:blipFill>
        <p:spPr bwMode="auto">
          <a:xfrm>
            <a:off x="3557104" y="1613597"/>
            <a:ext cx="2447390" cy="2010046"/>
          </a:xfrm>
          <a:custGeom>
            <a:avLst/>
            <a:gdLst>
              <a:gd name="connsiteX0" fmla="*/ 0 w 2447390"/>
              <a:gd name="connsiteY0" fmla="*/ 0 h 2010046"/>
              <a:gd name="connsiteX1" fmla="*/ 2447390 w 2447390"/>
              <a:gd name="connsiteY1" fmla="*/ 0 h 2010046"/>
              <a:gd name="connsiteX2" fmla="*/ 2447390 w 2447390"/>
              <a:gd name="connsiteY2" fmla="*/ 2010046 h 2010046"/>
              <a:gd name="connsiteX3" fmla="*/ 0 w 2447390"/>
              <a:gd name="connsiteY3" fmla="*/ 2010046 h 2010046"/>
            </a:gdLst>
            <a:ahLst/>
            <a:cxnLst>
              <a:cxn ang="0">
                <a:pos x="connsiteX0" y="connsiteY0"/>
              </a:cxn>
              <a:cxn ang="0">
                <a:pos x="connsiteX1" y="connsiteY1"/>
              </a:cxn>
              <a:cxn ang="0">
                <a:pos x="connsiteX2" y="connsiteY2"/>
              </a:cxn>
              <a:cxn ang="0">
                <a:pos x="connsiteX3" y="connsiteY3"/>
              </a:cxn>
            </a:cxnLst>
            <a:rect l="l" t="t" r="r" b="b"/>
            <a:pathLst>
              <a:path w="2447390" h="2010046">
                <a:moveTo>
                  <a:pt x="0" y="0"/>
                </a:moveTo>
                <a:lnTo>
                  <a:pt x="2447390" y="0"/>
                </a:lnTo>
                <a:lnTo>
                  <a:pt x="2447390" y="2010046"/>
                </a:lnTo>
                <a:lnTo>
                  <a:pt x="0" y="2010046"/>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p:cNvPicPr>
            <a:picLocks noChangeAspect="1"/>
          </p:cNvPicPr>
          <p:nvPr/>
        </p:nvPicPr>
        <p:blipFill>
          <a:blip r:embed="rId8">
            <a:grayscl/>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l="1657" t="696" r="18917" b="928"/>
          <a:stretch>
            <a:fillRect/>
          </a:stretch>
        </p:blipFill>
        <p:spPr bwMode="auto">
          <a:xfrm>
            <a:off x="6215488" y="1613597"/>
            <a:ext cx="2447390" cy="2019300"/>
          </a:xfrm>
          <a:custGeom>
            <a:avLst/>
            <a:gdLst>
              <a:gd name="connsiteX0" fmla="*/ 0 w 2447390"/>
              <a:gd name="connsiteY0" fmla="*/ 0 h 2019300"/>
              <a:gd name="connsiteX1" fmla="*/ 2447390 w 2447390"/>
              <a:gd name="connsiteY1" fmla="*/ 0 h 2019300"/>
              <a:gd name="connsiteX2" fmla="*/ 2447390 w 2447390"/>
              <a:gd name="connsiteY2" fmla="*/ 2019300 h 2019300"/>
              <a:gd name="connsiteX3" fmla="*/ 0 w 2447390"/>
              <a:gd name="connsiteY3" fmla="*/ 2019300 h 2019300"/>
            </a:gdLst>
            <a:ahLst/>
            <a:cxnLst>
              <a:cxn ang="0">
                <a:pos x="connsiteX0" y="connsiteY0"/>
              </a:cxn>
              <a:cxn ang="0">
                <a:pos x="connsiteX1" y="connsiteY1"/>
              </a:cxn>
              <a:cxn ang="0">
                <a:pos x="connsiteX2" y="connsiteY2"/>
              </a:cxn>
              <a:cxn ang="0">
                <a:pos x="connsiteX3" y="connsiteY3"/>
              </a:cxn>
            </a:cxnLst>
            <a:rect l="l" t="t" r="r" b="b"/>
            <a:pathLst>
              <a:path w="2447390" h="2019300">
                <a:moveTo>
                  <a:pt x="0" y="0"/>
                </a:moveTo>
                <a:lnTo>
                  <a:pt x="2447390" y="0"/>
                </a:lnTo>
                <a:lnTo>
                  <a:pt x="2447390" y="2019300"/>
                </a:lnTo>
                <a:lnTo>
                  <a:pt x="0" y="20193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905580" y="3626209"/>
            <a:ext cx="2440530" cy="203434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矩形 8"/>
          <p:cNvSpPr/>
          <p:nvPr/>
        </p:nvSpPr>
        <p:spPr>
          <a:xfrm>
            <a:off x="905580" y="3094766"/>
            <a:ext cx="2440530" cy="538131"/>
          </a:xfrm>
          <a:prstGeom prst="rect">
            <a:avLst/>
          </a:prstGeom>
          <a:solidFill>
            <a:srgbClr val="1A4B8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矩形 10"/>
          <p:cNvSpPr/>
          <p:nvPr/>
        </p:nvSpPr>
        <p:spPr>
          <a:xfrm>
            <a:off x="3557103" y="3626209"/>
            <a:ext cx="2440530" cy="203434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矩形 11"/>
          <p:cNvSpPr/>
          <p:nvPr/>
        </p:nvSpPr>
        <p:spPr>
          <a:xfrm>
            <a:off x="3557102" y="3094766"/>
            <a:ext cx="2447391" cy="538131"/>
          </a:xfrm>
          <a:prstGeom prst="rect">
            <a:avLst/>
          </a:prstGeom>
          <a:solidFill>
            <a:srgbClr val="1A4B8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矩形 13"/>
          <p:cNvSpPr/>
          <p:nvPr/>
        </p:nvSpPr>
        <p:spPr>
          <a:xfrm>
            <a:off x="6222349" y="3626209"/>
            <a:ext cx="2440530" cy="203434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矩形 14"/>
          <p:cNvSpPr/>
          <p:nvPr/>
        </p:nvSpPr>
        <p:spPr>
          <a:xfrm>
            <a:off x="6208625" y="3094766"/>
            <a:ext cx="2454254" cy="538131"/>
          </a:xfrm>
          <a:prstGeom prst="rect">
            <a:avLst/>
          </a:prstGeom>
          <a:solidFill>
            <a:srgbClr val="1A4B8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7" name="矩形 16"/>
          <p:cNvSpPr/>
          <p:nvPr/>
        </p:nvSpPr>
        <p:spPr>
          <a:xfrm>
            <a:off x="8887594" y="3626209"/>
            <a:ext cx="2440530" cy="203434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 name="矩形 17"/>
          <p:cNvSpPr/>
          <p:nvPr/>
        </p:nvSpPr>
        <p:spPr>
          <a:xfrm>
            <a:off x="8873871" y="3094766"/>
            <a:ext cx="2454253" cy="538131"/>
          </a:xfrm>
          <a:prstGeom prst="rect">
            <a:avLst/>
          </a:prstGeom>
          <a:solidFill>
            <a:srgbClr val="1A4B8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文本框 7"/>
          <p:cNvSpPr txBox="1">
            <a:spLocks noChangeArrowheads="1"/>
          </p:cNvSpPr>
          <p:nvPr/>
        </p:nvSpPr>
        <p:spPr bwMode="auto">
          <a:xfrm>
            <a:off x="956294" y="3116844"/>
            <a:ext cx="2339102" cy="52322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chemeClr val="bg1"/>
                </a:solidFill>
                <a:latin typeface="微软雅黑" panose="020B0503020204020204" pitchFamily="34" charset="-122"/>
                <a:ea typeface="微软雅黑" panose="020B0503020204020204" pitchFamily="34" charset="-122"/>
              </a:rPr>
              <a:t>点击添加标题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2" name="文本框 7"/>
          <p:cNvSpPr txBox="1">
            <a:spLocks noChangeArrowheads="1"/>
          </p:cNvSpPr>
          <p:nvPr/>
        </p:nvSpPr>
        <p:spPr bwMode="auto">
          <a:xfrm>
            <a:off x="3607817" y="3116844"/>
            <a:ext cx="2339102" cy="52322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chemeClr val="bg1"/>
                </a:solidFill>
                <a:latin typeface="微软雅黑" panose="020B0503020204020204" pitchFamily="34" charset="-122"/>
                <a:ea typeface="微软雅黑" panose="020B0503020204020204" pitchFamily="34" charset="-122"/>
              </a:rPr>
              <a:t>点击添加标题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3" name="文本框 7"/>
          <p:cNvSpPr txBox="1">
            <a:spLocks noChangeArrowheads="1"/>
          </p:cNvSpPr>
          <p:nvPr/>
        </p:nvSpPr>
        <p:spPr bwMode="auto">
          <a:xfrm>
            <a:off x="6259340" y="3116844"/>
            <a:ext cx="2339102" cy="52322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chemeClr val="bg1"/>
                </a:solidFill>
                <a:latin typeface="微软雅黑" panose="020B0503020204020204" pitchFamily="34" charset="-122"/>
                <a:ea typeface="微软雅黑" panose="020B0503020204020204" pitchFamily="34" charset="-122"/>
              </a:rPr>
              <a:t>点击添加标题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24" name="文本框 7"/>
          <p:cNvSpPr txBox="1">
            <a:spLocks noChangeArrowheads="1"/>
          </p:cNvSpPr>
          <p:nvPr/>
        </p:nvSpPr>
        <p:spPr bwMode="auto">
          <a:xfrm>
            <a:off x="8938308" y="3116844"/>
            <a:ext cx="2339102" cy="52322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smtClean="0">
                <a:solidFill>
                  <a:schemeClr val="bg1"/>
                </a:solidFill>
                <a:latin typeface="微软雅黑" panose="020B0503020204020204" pitchFamily="34" charset="-122"/>
                <a:ea typeface="微软雅黑" panose="020B0503020204020204" pitchFamily="34" charset="-122"/>
              </a:rPr>
              <a:t>点击添加标题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3" name="矩形 55"/>
          <p:cNvSpPr>
            <a:spLocks noChangeArrowheads="1"/>
          </p:cNvSpPr>
          <p:nvPr/>
        </p:nvSpPr>
        <p:spPr bwMode="auto">
          <a:xfrm>
            <a:off x="1093146" y="3844469"/>
            <a:ext cx="20653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ea typeface="+mn-ea"/>
              </a:rPr>
              <a:t>点击添加编辑内容点击添加编辑内容点击添加编辑内容点击添加编辑内容点击添加编辑内容</a:t>
            </a:r>
            <a:endParaRPr lang="zh-CN" altLang="en-US" sz="1600" dirty="0">
              <a:latin typeface="+mn-ea"/>
              <a:ea typeface="+mn-ea"/>
            </a:endParaRPr>
          </a:p>
        </p:txBody>
      </p:sp>
      <p:sp>
        <p:nvSpPr>
          <p:cNvPr id="34" name="矩形 55"/>
          <p:cNvSpPr>
            <a:spLocks noChangeArrowheads="1"/>
          </p:cNvSpPr>
          <p:nvPr/>
        </p:nvSpPr>
        <p:spPr bwMode="auto">
          <a:xfrm>
            <a:off x="3744668" y="3844469"/>
            <a:ext cx="20653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35" name="矩形 55"/>
          <p:cNvSpPr>
            <a:spLocks noChangeArrowheads="1"/>
          </p:cNvSpPr>
          <p:nvPr/>
        </p:nvSpPr>
        <p:spPr bwMode="auto">
          <a:xfrm>
            <a:off x="6403053" y="3844469"/>
            <a:ext cx="20653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36" name="矩形 55"/>
          <p:cNvSpPr>
            <a:spLocks noChangeArrowheads="1"/>
          </p:cNvSpPr>
          <p:nvPr/>
        </p:nvSpPr>
        <p:spPr bwMode="auto">
          <a:xfrm>
            <a:off x="9075160" y="3844469"/>
            <a:ext cx="206539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grpSp>
        <p:nvGrpSpPr>
          <p:cNvPr id="37" name="组合 36"/>
          <p:cNvGrpSpPr/>
          <p:nvPr/>
        </p:nvGrpSpPr>
        <p:grpSpPr>
          <a:xfrm>
            <a:off x="99757" y="95250"/>
            <a:ext cx="688579" cy="688579"/>
            <a:chOff x="90232" y="454421"/>
            <a:chExt cx="688579" cy="688579"/>
          </a:xfrm>
        </p:grpSpPr>
        <p:pic>
          <p:nvPicPr>
            <p:cNvPr id="38" name="图片 3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43" name="文本框 42"/>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44" name="文本框 43"/>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2" cstate="print">
            <a:grayscl/>
            <a:extLst>
              <a:ext uri="{28A0092B-C50C-407E-A947-70E740481C1C}">
                <a14:useLocalDpi xmlns:a14="http://schemas.microsoft.com/office/drawing/2010/main" val="0"/>
              </a:ext>
            </a:extLst>
          </a:blip>
          <a:srcRect/>
          <a:stretch>
            <a:fillRect/>
          </a:stretch>
        </p:blipFill>
        <p:spPr>
          <a:xfrm>
            <a:off x="1623090" y="1108726"/>
            <a:ext cx="8941842" cy="3403662"/>
          </a:xfrm>
          <a:prstGeom prst="rect">
            <a:avLst/>
          </a:prstGeom>
        </p:spPr>
      </p:pic>
      <p:sp>
        <p:nvSpPr>
          <p:cNvPr id="17" name="矩形 117"/>
          <p:cNvSpPr>
            <a:spLocks noChangeArrowheads="1"/>
          </p:cNvSpPr>
          <p:nvPr/>
        </p:nvSpPr>
        <p:spPr bwMode="auto">
          <a:xfrm>
            <a:off x="1824351" y="4695608"/>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点击添加标题</a:t>
            </a:r>
          </a:p>
        </p:txBody>
      </p:sp>
      <p:sp>
        <p:nvSpPr>
          <p:cNvPr id="18" name="矩形 124"/>
          <p:cNvSpPr>
            <a:spLocks noChangeArrowheads="1"/>
          </p:cNvSpPr>
          <p:nvPr/>
        </p:nvSpPr>
        <p:spPr bwMode="auto">
          <a:xfrm>
            <a:off x="1824351" y="5208371"/>
            <a:ext cx="85432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grpSp>
        <p:nvGrpSpPr>
          <p:cNvPr id="9" name="组合 8"/>
          <p:cNvGrpSpPr/>
          <p:nvPr/>
        </p:nvGrpSpPr>
        <p:grpSpPr>
          <a:xfrm>
            <a:off x="99757" y="95250"/>
            <a:ext cx="688579" cy="688579"/>
            <a:chOff x="90232" y="454421"/>
            <a:chExt cx="688579" cy="688579"/>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11" name="文本框 10"/>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19" name="文本框 18"/>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9"/>
          <p:cNvPicPr>
            <a:picLocks noChangeAspect="1"/>
          </p:cNvPicPr>
          <p:nvPr/>
        </p:nvPicPr>
        <p:blipFill>
          <a:blip r:embed="rId2">
            <a:graysc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1601158"/>
            <a:ext cx="5486400" cy="3655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132"/>
          <p:cNvSpPr>
            <a:spLocks noChangeArrowheads="1"/>
          </p:cNvSpPr>
          <p:nvPr/>
        </p:nvSpPr>
        <p:spPr bwMode="auto">
          <a:xfrm>
            <a:off x="6096000" y="2179638"/>
            <a:ext cx="26463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点击此处添加标题</a:t>
            </a:r>
          </a:p>
        </p:txBody>
      </p:sp>
      <p:sp>
        <p:nvSpPr>
          <p:cNvPr id="7" name="矩形 133"/>
          <p:cNvSpPr>
            <a:spLocks noChangeArrowheads="1"/>
          </p:cNvSpPr>
          <p:nvPr/>
        </p:nvSpPr>
        <p:spPr bwMode="auto">
          <a:xfrm>
            <a:off x="6096001" y="2771775"/>
            <a:ext cx="52197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cxnSp>
        <p:nvCxnSpPr>
          <p:cNvPr id="8" name="直接连接符 7"/>
          <p:cNvCxnSpPr/>
          <p:nvPr/>
        </p:nvCxnSpPr>
        <p:spPr>
          <a:xfrm>
            <a:off x="6156325" y="2657475"/>
            <a:ext cx="2525712" cy="0"/>
          </a:xfrm>
          <a:prstGeom prst="line">
            <a:avLst/>
          </a:prstGeom>
          <a:ln>
            <a:solidFill>
              <a:srgbClr val="808285"/>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9757" y="95250"/>
            <a:ext cx="688579" cy="688579"/>
            <a:chOff x="90232" y="454421"/>
            <a:chExt cx="688579" cy="688579"/>
          </a:xfrm>
        </p:grpSpPr>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15" name="文本框 14"/>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16" name="文本框 15"/>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99757" y="95250"/>
            <a:ext cx="688579" cy="688579"/>
            <a:chOff x="90232" y="454421"/>
            <a:chExt cx="688579" cy="688579"/>
          </a:xfrm>
        </p:grpSpPr>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15" name="文本框 14"/>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16" name="文本框 15"/>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
        <p:nvSpPr>
          <p:cNvPr id="10" name="矩形 117"/>
          <p:cNvSpPr>
            <a:spLocks noChangeArrowheads="1"/>
          </p:cNvSpPr>
          <p:nvPr/>
        </p:nvSpPr>
        <p:spPr bwMode="auto">
          <a:xfrm>
            <a:off x="6645299" y="1382179"/>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点击添加标题</a:t>
            </a:r>
          </a:p>
        </p:txBody>
      </p:sp>
      <p:sp>
        <p:nvSpPr>
          <p:cNvPr id="11" name="矩形 124"/>
          <p:cNvSpPr>
            <a:spLocks noChangeArrowheads="1"/>
          </p:cNvSpPr>
          <p:nvPr/>
        </p:nvSpPr>
        <p:spPr bwMode="auto">
          <a:xfrm>
            <a:off x="6645300" y="1894942"/>
            <a:ext cx="405500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sp>
        <p:nvSpPr>
          <p:cNvPr id="12" name="矩形 117"/>
          <p:cNvSpPr>
            <a:spLocks noChangeArrowheads="1"/>
          </p:cNvSpPr>
          <p:nvPr/>
        </p:nvSpPr>
        <p:spPr bwMode="auto">
          <a:xfrm>
            <a:off x="1425486" y="3759162"/>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点击添加标题</a:t>
            </a:r>
          </a:p>
        </p:txBody>
      </p:sp>
      <p:sp>
        <p:nvSpPr>
          <p:cNvPr id="17" name="矩形 124"/>
          <p:cNvSpPr>
            <a:spLocks noChangeArrowheads="1"/>
          </p:cNvSpPr>
          <p:nvPr/>
        </p:nvSpPr>
        <p:spPr bwMode="auto">
          <a:xfrm>
            <a:off x="1425487" y="4271925"/>
            <a:ext cx="405500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pic>
        <p:nvPicPr>
          <p:cNvPr id="18" name="图片 39"/>
          <p:cNvPicPr>
            <a:picLocks noChangeAspect="1"/>
          </p:cNvPicPr>
          <p:nvPr/>
        </p:nvPicPr>
        <p:blipFill rotWithShape="1">
          <a:blip r:embed="rId3">
            <a:grayscl/>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b="15043"/>
          <a:stretch>
            <a:fillRect/>
          </a:stretch>
        </p:blipFill>
        <p:spPr bwMode="auto">
          <a:xfrm>
            <a:off x="1504494" y="1247053"/>
            <a:ext cx="4177514" cy="2364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rotWithShape="1">
          <a:blip r:embed="rId5" cstate="print">
            <a:grayscl/>
            <a:extLst>
              <a:ext uri="{28A0092B-C50C-407E-A947-70E740481C1C}">
                <a14:useLocalDpi xmlns:a14="http://schemas.microsoft.com/office/drawing/2010/main" val="0"/>
              </a:ext>
            </a:extLst>
          </a:blip>
          <a:srcRect b="15370"/>
          <a:stretch>
            <a:fillRect/>
          </a:stretch>
        </p:blipFill>
        <p:spPr>
          <a:xfrm>
            <a:off x="6434515" y="3714508"/>
            <a:ext cx="4183531" cy="2361493"/>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checkerboard(across)">
                                      <p:cBhvr>
                                        <p:cTn id="7" dur="500"/>
                                        <p:tgtEl>
                                          <p:spTgt spid="18"/>
                                        </p:tgtEl>
                                      </p:cBhvr>
                                    </p:animEffect>
                                  </p:childTnLst>
                                </p:cTn>
                              </p:par>
                              <p:par>
                                <p:cTn id="8" presetID="5"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heckerboard(across)">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38470" y="1954864"/>
            <a:ext cx="2176152" cy="2176152"/>
            <a:chOff x="3153888" y="1793961"/>
            <a:chExt cx="1179987" cy="1179987"/>
          </a:xfrm>
          <a:effectLst/>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6" name="文本框 5"/>
            <p:cNvSpPr txBox="1"/>
            <p:nvPr/>
          </p:nvSpPr>
          <p:spPr>
            <a:xfrm>
              <a:off x="3303696" y="1999233"/>
              <a:ext cx="854602" cy="78437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8800" dirty="0" smtClean="0">
                  <a:solidFill>
                    <a:schemeClr val="bg1"/>
                  </a:solidFill>
                </a:rPr>
                <a:t>02</a:t>
              </a:r>
              <a:endParaRPr lang="zh-CN" altLang="en-US" sz="8800" dirty="0">
                <a:solidFill>
                  <a:schemeClr val="bg1"/>
                </a:solidFill>
              </a:endParaRPr>
            </a:p>
          </p:txBody>
        </p:sp>
      </p:grpSp>
      <p:sp>
        <p:nvSpPr>
          <p:cNvPr id="7" name="文本框 6"/>
          <p:cNvSpPr txBox="1"/>
          <p:nvPr/>
        </p:nvSpPr>
        <p:spPr>
          <a:xfrm>
            <a:off x="3874680" y="2581275"/>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99757" y="95250"/>
            <a:ext cx="688579" cy="688579"/>
            <a:chOff x="90232" y="454421"/>
            <a:chExt cx="688579" cy="688579"/>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10" name="文本框 9"/>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11" name="文本框 10"/>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
        <p:nvSpPr>
          <p:cNvPr id="7" name="KSO_Shape"/>
          <p:cNvSpPr/>
          <p:nvPr/>
        </p:nvSpPr>
        <p:spPr bwMode="auto">
          <a:xfrm>
            <a:off x="1800090" y="1878357"/>
            <a:ext cx="906735" cy="1011229"/>
          </a:xfrm>
          <a:custGeom>
            <a:avLst/>
            <a:gdLst>
              <a:gd name="T0" fmla="*/ 527033 w 2960688"/>
              <a:gd name="T1" fmla="*/ 1877159 h 3298826"/>
              <a:gd name="T2" fmla="*/ 409443 w 2960688"/>
              <a:gd name="T3" fmla="*/ 2000501 h 3298826"/>
              <a:gd name="T4" fmla="*/ 411355 w 2960688"/>
              <a:gd name="T5" fmla="*/ 2233197 h 3298826"/>
              <a:gd name="T6" fmla="*/ 351125 w 2960688"/>
              <a:gd name="T7" fmla="*/ 2312034 h 3298826"/>
              <a:gd name="T8" fmla="*/ 273369 w 2960688"/>
              <a:gd name="T9" fmla="*/ 2124161 h 3298826"/>
              <a:gd name="T10" fmla="*/ 346027 w 2960688"/>
              <a:gd name="T11" fmla="*/ 1891464 h 3298826"/>
              <a:gd name="T12" fmla="*/ 896304 w 2960688"/>
              <a:gd name="T13" fmla="*/ 1785321 h 3298826"/>
              <a:gd name="T14" fmla="*/ 1068706 w 2960688"/>
              <a:gd name="T15" fmla="*/ 2016555 h 3298826"/>
              <a:gd name="T16" fmla="*/ 1068071 w 2960688"/>
              <a:gd name="T17" fmla="*/ 2228732 h 3298826"/>
              <a:gd name="T18" fmla="*/ 959169 w 2960688"/>
              <a:gd name="T19" fmla="*/ 2409781 h 3298826"/>
              <a:gd name="T20" fmla="*/ 713741 w 2960688"/>
              <a:gd name="T21" fmla="*/ 2518728 h 3298826"/>
              <a:gd name="T22" fmla="*/ 693421 w 2960688"/>
              <a:gd name="T23" fmla="*/ 1957476 h 3298826"/>
              <a:gd name="T24" fmla="*/ 640080 w 2960688"/>
              <a:gd name="T25" fmla="*/ 1634173 h 3298826"/>
              <a:gd name="T26" fmla="*/ 392430 w 2960688"/>
              <a:gd name="T27" fmla="*/ 1729423 h 3298826"/>
              <a:gd name="T28" fmla="*/ 232092 w 2960688"/>
              <a:gd name="T29" fmla="*/ 1935163 h 3298826"/>
              <a:gd name="T30" fmla="*/ 200025 w 2960688"/>
              <a:gd name="T31" fmla="*/ 2188846 h 3298826"/>
              <a:gd name="T32" fmla="*/ 307658 w 2960688"/>
              <a:gd name="T33" fmla="*/ 2432368 h 3298826"/>
              <a:gd name="T34" fmla="*/ 520065 w 2960688"/>
              <a:gd name="T35" fmla="*/ 2581276 h 3298826"/>
              <a:gd name="T36" fmla="*/ 775335 w 2960688"/>
              <a:gd name="T37" fmla="*/ 2601279 h 3298826"/>
              <a:gd name="T38" fmla="*/ 1014095 w 2960688"/>
              <a:gd name="T39" fmla="*/ 2481581 h 3298826"/>
              <a:gd name="T40" fmla="*/ 1151890 w 2960688"/>
              <a:gd name="T41" fmla="*/ 2263141 h 3298826"/>
              <a:gd name="T42" fmla="*/ 1159510 w 2960688"/>
              <a:gd name="T43" fmla="*/ 2006283 h 3298826"/>
              <a:gd name="T44" fmla="*/ 1027748 w 2960688"/>
              <a:gd name="T45" fmla="*/ 1773556 h 3298826"/>
              <a:gd name="T46" fmla="*/ 803275 w 2960688"/>
              <a:gd name="T47" fmla="*/ 1647190 h 3298826"/>
              <a:gd name="T48" fmla="*/ 1574800 w 2960688"/>
              <a:gd name="T49" fmla="*/ 2092842 h 3298826"/>
              <a:gd name="T50" fmla="*/ 2153920 w 2960688"/>
              <a:gd name="T51" fmla="*/ 1496357 h 3298826"/>
              <a:gd name="T52" fmla="*/ 2773363 w 2960688"/>
              <a:gd name="T53" fmla="*/ 1705761 h 3298826"/>
              <a:gd name="T54" fmla="*/ 2930208 w 2960688"/>
              <a:gd name="T55" fmla="*/ 2034463 h 3298826"/>
              <a:gd name="T56" fmla="*/ 2534285 w 2960688"/>
              <a:gd name="T57" fmla="*/ 2333022 h 3298826"/>
              <a:gd name="T58" fmla="*/ 2062798 w 2960688"/>
              <a:gd name="T59" fmla="*/ 2832102 h 3298826"/>
              <a:gd name="T60" fmla="*/ 1393825 w 2960688"/>
              <a:gd name="T61" fmla="*/ 2435503 h 3298826"/>
              <a:gd name="T62" fmla="*/ 1449705 w 2960688"/>
              <a:gd name="T63" fmla="*/ 1990995 h 3298826"/>
              <a:gd name="T64" fmla="*/ 1293813 w 2960688"/>
              <a:gd name="T65" fmla="*/ 1642623 h 3298826"/>
              <a:gd name="T66" fmla="*/ 818833 w 2960688"/>
              <a:gd name="T67" fmla="*/ 1450340 h 3298826"/>
              <a:gd name="T68" fmla="*/ 1141095 w 2960688"/>
              <a:gd name="T69" fmla="*/ 1611630 h 3298826"/>
              <a:gd name="T70" fmla="*/ 1340803 w 2960688"/>
              <a:gd name="T71" fmla="*/ 1927861 h 3298826"/>
              <a:gd name="T72" fmla="*/ 1348423 w 2960688"/>
              <a:gd name="T73" fmla="*/ 2284731 h 3298826"/>
              <a:gd name="T74" fmla="*/ 1223010 w 2960688"/>
              <a:gd name="T75" fmla="*/ 2541906 h 3298826"/>
              <a:gd name="T76" fmla="*/ 1473200 w 2960688"/>
              <a:gd name="T77" fmla="*/ 3188336 h 3298826"/>
              <a:gd name="T78" fmla="*/ 1409700 w 2960688"/>
              <a:gd name="T79" fmla="*/ 3287079 h 3298826"/>
              <a:gd name="T80" fmla="*/ 1293813 w 2960688"/>
              <a:gd name="T81" fmla="*/ 3278189 h 3298826"/>
              <a:gd name="T82" fmla="*/ 780415 w 2960688"/>
              <a:gd name="T83" fmla="*/ 2798129 h 3298826"/>
              <a:gd name="T84" fmla="*/ 485775 w 2960688"/>
              <a:gd name="T85" fmla="*/ 2775904 h 3298826"/>
              <a:gd name="T86" fmla="*/ 179387 w 2960688"/>
              <a:gd name="T87" fmla="*/ 2582863 h 3298826"/>
              <a:gd name="T88" fmla="*/ 11747 w 2960688"/>
              <a:gd name="T89" fmla="*/ 2248853 h 3298826"/>
              <a:gd name="T90" fmla="*/ 39687 w 2960688"/>
              <a:gd name="T91" fmla="*/ 1891666 h 3298826"/>
              <a:gd name="T92" fmla="*/ 248285 w 2960688"/>
              <a:gd name="T93" fmla="*/ 1593533 h 3298826"/>
              <a:gd name="T94" fmla="*/ 589598 w 2960688"/>
              <a:gd name="T95" fmla="*/ 1443356 h 3298826"/>
              <a:gd name="T96" fmla="*/ 2009571 w 2960688"/>
              <a:gd name="T97" fmla="*/ 44471 h 3298826"/>
              <a:gd name="T98" fmla="*/ 2211293 w 2960688"/>
              <a:gd name="T99" fmla="*/ 227752 h 3298826"/>
              <a:gd name="T100" fmla="*/ 2308501 w 2960688"/>
              <a:gd name="T101" fmla="*/ 511410 h 3298826"/>
              <a:gd name="T102" fmla="*/ 2385695 w 2960688"/>
              <a:gd name="T103" fmla="*/ 681985 h 3298826"/>
              <a:gd name="T104" fmla="*/ 2326608 w 2960688"/>
              <a:gd name="T105" fmla="*/ 854149 h 3298826"/>
              <a:gd name="T106" fmla="*/ 2142358 w 2960688"/>
              <a:gd name="T107" fmla="*/ 1198477 h 3298826"/>
              <a:gd name="T108" fmla="*/ 1940000 w 2960688"/>
              <a:gd name="T109" fmla="*/ 1360477 h 3298826"/>
              <a:gd name="T110" fmla="*/ 1698569 w 2960688"/>
              <a:gd name="T111" fmla="*/ 1367782 h 3298826"/>
              <a:gd name="T112" fmla="*/ 1505106 w 2960688"/>
              <a:gd name="T113" fmla="*/ 1235642 h 3298826"/>
              <a:gd name="T114" fmla="*/ 1298619 w 2960688"/>
              <a:gd name="T115" fmla="*/ 873208 h 3298826"/>
              <a:gd name="T116" fmla="*/ 1219200 w 2960688"/>
              <a:gd name="T117" fmla="*/ 700409 h 3298826"/>
              <a:gd name="T118" fmla="*/ 1306560 w 2960688"/>
              <a:gd name="T119" fmla="*/ 536504 h 3298826"/>
              <a:gd name="T120" fmla="*/ 1394873 w 2960688"/>
              <a:gd name="T121" fmla="*/ 248081 h 3298826"/>
              <a:gd name="T122" fmla="*/ 1587383 w 2960688"/>
              <a:gd name="T123" fmla="*/ 54953 h 3298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rgbClr val="1A4B85"/>
          </a:solidFill>
          <a:ln>
            <a:noFill/>
          </a:ln>
          <a:effectLst>
            <a:outerShdw blurRad="63500" sx="102000" sy="102000" algn="ctr"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8" name="KSO_Shape"/>
          <p:cNvSpPr/>
          <p:nvPr/>
        </p:nvSpPr>
        <p:spPr bwMode="auto">
          <a:xfrm>
            <a:off x="5590385" y="1912064"/>
            <a:ext cx="1011229" cy="9438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rgbClr val="1A4B85"/>
          </a:solidFill>
          <a:ln>
            <a:noFill/>
          </a:ln>
          <a:effectLst>
            <a:outerShdw blurRad="63500" sx="102000" sy="102000" algn="ctr"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3" name="KSO_Shape"/>
          <p:cNvSpPr/>
          <p:nvPr/>
        </p:nvSpPr>
        <p:spPr bwMode="auto">
          <a:xfrm>
            <a:off x="9273840" y="2030884"/>
            <a:ext cx="1011229" cy="706175"/>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rgbClr val="1A4B85"/>
          </a:solidFill>
          <a:ln>
            <a:noFill/>
          </a:ln>
          <a:effectLst>
            <a:outerShdw blurRad="63500" sx="102000" sy="102000" algn="ctr"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14" name="矩形 30"/>
          <p:cNvSpPr>
            <a:spLocks noChangeArrowheads="1"/>
          </p:cNvSpPr>
          <p:nvPr/>
        </p:nvSpPr>
        <p:spPr bwMode="auto">
          <a:xfrm>
            <a:off x="1238251" y="3751403"/>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pitchFamily="34" charset="-122"/>
                <a:ea typeface="微软雅黑" panose="020B0503020204020204" pitchFamily="34" charset="-122"/>
              </a:rPr>
              <a:t>点击添加标题</a:t>
            </a:r>
          </a:p>
        </p:txBody>
      </p:sp>
      <p:sp>
        <p:nvSpPr>
          <p:cNvPr id="15" name="矩形 31"/>
          <p:cNvSpPr>
            <a:spLocks noChangeArrowheads="1"/>
          </p:cNvSpPr>
          <p:nvPr/>
        </p:nvSpPr>
        <p:spPr bwMode="auto">
          <a:xfrm>
            <a:off x="5080000" y="3751403"/>
            <a:ext cx="203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pitchFamily="34" charset="-122"/>
                <a:ea typeface="微软雅黑" panose="020B0503020204020204" pitchFamily="34" charset="-122"/>
              </a:rPr>
              <a:t>点击添加标题</a:t>
            </a:r>
          </a:p>
        </p:txBody>
      </p:sp>
      <p:sp>
        <p:nvSpPr>
          <p:cNvPr id="16" name="矩形 32"/>
          <p:cNvSpPr>
            <a:spLocks noChangeArrowheads="1"/>
          </p:cNvSpPr>
          <p:nvPr/>
        </p:nvSpPr>
        <p:spPr bwMode="auto">
          <a:xfrm>
            <a:off x="8764248" y="3749815"/>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latin typeface="微软雅黑" panose="020B0503020204020204" pitchFamily="34" charset="-122"/>
                <a:ea typeface="微软雅黑" panose="020B0503020204020204" pitchFamily="34" charset="-122"/>
              </a:rPr>
              <a:t>点击添加标题</a:t>
            </a:r>
          </a:p>
        </p:txBody>
      </p:sp>
      <p:sp>
        <p:nvSpPr>
          <p:cNvPr id="17" name="椭圆 16"/>
          <p:cNvSpPr/>
          <p:nvPr/>
        </p:nvSpPr>
        <p:spPr>
          <a:xfrm>
            <a:off x="1208428" y="1338942"/>
            <a:ext cx="2090058" cy="2090058"/>
          </a:xfrm>
          <a:prstGeom prst="ellipse">
            <a:avLst/>
          </a:prstGeom>
          <a:noFill/>
          <a:ln w="38100">
            <a:solidFill>
              <a:srgbClr val="1A4B8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050971" y="1338942"/>
            <a:ext cx="2090058" cy="2090058"/>
          </a:xfrm>
          <a:prstGeom prst="ellipse">
            <a:avLst/>
          </a:prstGeom>
          <a:noFill/>
          <a:ln w="38100">
            <a:solidFill>
              <a:srgbClr val="1A4B8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734425" y="1338942"/>
            <a:ext cx="2090058" cy="2090058"/>
          </a:xfrm>
          <a:prstGeom prst="ellipse">
            <a:avLst/>
          </a:prstGeom>
          <a:noFill/>
          <a:ln w="38100">
            <a:solidFill>
              <a:srgbClr val="1A4B8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843658" y="4339988"/>
            <a:ext cx="2819598" cy="1077218"/>
          </a:xfrm>
          <a:prstGeom prst="rect">
            <a:avLst/>
          </a:prstGeom>
          <a:noFill/>
        </p:spPr>
        <p:txBody>
          <a:bodyPr wrap="square" rtlCol="0">
            <a:spAutoFit/>
          </a:body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21" name="文本框 20"/>
          <p:cNvSpPr txBox="1"/>
          <p:nvPr/>
        </p:nvSpPr>
        <p:spPr>
          <a:xfrm>
            <a:off x="4686201" y="4339988"/>
            <a:ext cx="2819598" cy="1077218"/>
          </a:xfrm>
          <a:prstGeom prst="rect">
            <a:avLst/>
          </a:prstGeom>
          <a:noFill/>
        </p:spPr>
        <p:txBody>
          <a:bodyPr wrap="square" rtlCol="0">
            <a:spAutoFit/>
          </a:body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22" name="文本框 21"/>
          <p:cNvSpPr txBox="1"/>
          <p:nvPr/>
        </p:nvSpPr>
        <p:spPr>
          <a:xfrm>
            <a:off x="8369655" y="4339988"/>
            <a:ext cx="2819598" cy="1077218"/>
          </a:xfrm>
          <a:prstGeom prst="rect">
            <a:avLst/>
          </a:prstGeom>
          <a:noFill/>
        </p:spPr>
        <p:txBody>
          <a:bodyPr wrap="square" rtlCol="0">
            <a:spAutoFit/>
          </a:body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23" name="L 形 22"/>
          <p:cNvSpPr/>
          <p:nvPr/>
        </p:nvSpPr>
        <p:spPr>
          <a:xfrm rot="13509573">
            <a:off x="3546427" y="2014814"/>
            <a:ext cx="674687" cy="665162"/>
          </a:xfrm>
          <a:prstGeom prst="corner">
            <a:avLst>
              <a:gd name="adj1" fmla="val 33246"/>
              <a:gd name="adj2" fmla="val 30243"/>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L 形 23"/>
          <p:cNvSpPr/>
          <p:nvPr/>
        </p:nvSpPr>
        <p:spPr>
          <a:xfrm rot="13509573">
            <a:off x="7623127" y="2014814"/>
            <a:ext cx="674687" cy="665162"/>
          </a:xfrm>
          <a:prstGeom prst="corner">
            <a:avLst>
              <a:gd name="adj1" fmla="val 33246"/>
              <a:gd name="adj2" fmla="val 30243"/>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2"/>
          <p:cNvGrpSpPr/>
          <p:nvPr/>
        </p:nvGrpSpPr>
        <p:grpSpPr bwMode="auto">
          <a:xfrm>
            <a:off x="1164312" y="1530350"/>
            <a:ext cx="1497012" cy="1497013"/>
            <a:chOff x="811213" y="1901825"/>
            <a:chExt cx="1992312" cy="1990725"/>
          </a:xfrm>
        </p:grpSpPr>
        <p:sp>
          <p:nvSpPr>
            <p:cNvPr id="9" name="Oval 5"/>
            <p:cNvSpPr>
              <a:spLocks noChangeArrowheads="1"/>
            </p:cNvSpPr>
            <p:nvPr/>
          </p:nvSpPr>
          <p:spPr bwMode="auto">
            <a:xfrm>
              <a:off x="811213" y="1901825"/>
              <a:ext cx="1992312" cy="1990725"/>
            </a:xfrm>
            <a:prstGeom prst="ellipse">
              <a:avLst/>
            </a:prstGeom>
            <a:solidFill>
              <a:srgbClr val="1A4B85"/>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0" name="Freeform 6"/>
            <p:cNvSpPr/>
            <p:nvPr/>
          </p:nvSpPr>
          <p:spPr bwMode="auto">
            <a:xfrm>
              <a:off x="1246188" y="2247900"/>
              <a:ext cx="1104900" cy="573088"/>
            </a:xfrm>
            <a:custGeom>
              <a:avLst/>
              <a:gdLst>
                <a:gd name="T0" fmla="*/ 0 w 696"/>
                <a:gd name="T1" fmla="*/ 2147483646 h 361"/>
                <a:gd name="T2" fmla="*/ 2147483646 w 696"/>
                <a:gd name="T3" fmla="*/ 0 h 361"/>
                <a:gd name="T4" fmla="*/ 2147483646 w 696"/>
                <a:gd name="T5" fmla="*/ 2147483646 h 361"/>
                <a:gd name="T6" fmla="*/ 0 w 696"/>
                <a:gd name="T7" fmla="*/ 2147483646 h 3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6" h="361">
                  <a:moveTo>
                    <a:pt x="0" y="361"/>
                  </a:moveTo>
                  <a:lnTo>
                    <a:pt x="347" y="0"/>
                  </a:lnTo>
                  <a:lnTo>
                    <a:pt x="696" y="361"/>
                  </a:lnTo>
                  <a:lnTo>
                    <a:pt x="0" y="3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7"/>
            <p:cNvSpPr/>
            <p:nvPr/>
          </p:nvSpPr>
          <p:spPr bwMode="auto">
            <a:xfrm>
              <a:off x="1471613" y="2414588"/>
              <a:ext cx="635000" cy="301625"/>
            </a:xfrm>
            <a:custGeom>
              <a:avLst/>
              <a:gdLst>
                <a:gd name="T0" fmla="*/ 0 w 400"/>
                <a:gd name="T1" fmla="*/ 2147483646 h 190"/>
                <a:gd name="T2" fmla="*/ 2147483646 w 400"/>
                <a:gd name="T3" fmla="*/ 0 h 190"/>
                <a:gd name="T4" fmla="*/ 2147483646 w 400"/>
                <a:gd name="T5" fmla="*/ 2147483646 h 190"/>
                <a:gd name="T6" fmla="*/ 0 w 400"/>
                <a:gd name="T7" fmla="*/ 2147483646 h 1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0" h="190">
                  <a:moveTo>
                    <a:pt x="0" y="190"/>
                  </a:moveTo>
                  <a:lnTo>
                    <a:pt x="200" y="0"/>
                  </a:lnTo>
                  <a:lnTo>
                    <a:pt x="400" y="190"/>
                  </a:lnTo>
                  <a:lnTo>
                    <a:pt x="0" y="190"/>
                  </a:lnTo>
                  <a:close/>
                </a:path>
              </a:pathLst>
            </a:custGeom>
            <a:solidFill>
              <a:srgbClr val="1A4B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Rectangle 8"/>
            <p:cNvSpPr>
              <a:spLocks noChangeArrowheads="1"/>
            </p:cNvSpPr>
            <p:nvPr/>
          </p:nvSpPr>
          <p:spPr bwMode="auto">
            <a:xfrm>
              <a:off x="129540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3" name="Rectangle 9"/>
            <p:cNvSpPr>
              <a:spLocks noChangeArrowheads="1"/>
            </p:cNvSpPr>
            <p:nvPr/>
          </p:nvSpPr>
          <p:spPr bwMode="auto">
            <a:xfrm>
              <a:off x="165735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4" name="Rectangle 10"/>
            <p:cNvSpPr>
              <a:spLocks noChangeArrowheads="1"/>
            </p:cNvSpPr>
            <p:nvPr/>
          </p:nvSpPr>
          <p:spPr bwMode="auto">
            <a:xfrm>
              <a:off x="2019300" y="2840038"/>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5" name="Rectangle 11"/>
            <p:cNvSpPr>
              <a:spLocks noChangeArrowheads="1"/>
            </p:cNvSpPr>
            <p:nvPr/>
          </p:nvSpPr>
          <p:spPr bwMode="auto">
            <a:xfrm>
              <a:off x="129540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6" name="Rectangle 12"/>
            <p:cNvSpPr>
              <a:spLocks noChangeArrowheads="1"/>
            </p:cNvSpPr>
            <p:nvPr/>
          </p:nvSpPr>
          <p:spPr bwMode="auto">
            <a:xfrm>
              <a:off x="165735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7" name="Rectangle 13"/>
            <p:cNvSpPr>
              <a:spLocks noChangeArrowheads="1"/>
            </p:cNvSpPr>
            <p:nvPr/>
          </p:nvSpPr>
          <p:spPr bwMode="auto">
            <a:xfrm>
              <a:off x="2019300" y="2900363"/>
              <a:ext cx="279400" cy="4127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8" name="Rectangle 14"/>
            <p:cNvSpPr>
              <a:spLocks noChangeArrowheads="1"/>
            </p:cNvSpPr>
            <p:nvPr/>
          </p:nvSpPr>
          <p:spPr bwMode="auto">
            <a:xfrm>
              <a:off x="129540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19" name="Rectangle 15"/>
            <p:cNvSpPr>
              <a:spLocks noChangeArrowheads="1"/>
            </p:cNvSpPr>
            <p:nvPr/>
          </p:nvSpPr>
          <p:spPr bwMode="auto">
            <a:xfrm>
              <a:off x="165735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0" name="Rectangle 16"/>
            <p:cNvSpPr>
              <a:spLocks noChangeArrowheads="1"/>
            </p:cNvSpPr>
            <p:nvPr/>
          </p:nvSpPr>
          <p:spPr bwMode="auto">
            <a:xfrm>
              <a:off x="2019300" y="3322638"/>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1" name="Rectangle 17"/>
            <p:cNvSpPr>
              <a:spLocks noChangeArrowheads="1"/>
            </p:cNvSpPr>
            <p:nvPr/>
          </p:nvSpPr>
          <p:spPr bwMode="auto">
            <a:xfrm>
              <a:off x="129540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2" name="Rectangle 18"/>
            <p:cNvSpPr>
              <a:spLocks noChangeArrowheads="1"/>
            </p:cNvSpPr>
            <p:nvPr/>
          </p:nvSpPr>
          <p:spPr bwMode="auto">
            <a:xfrm>
              <a:off x="165735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3" name="Rectangle 19"/>
            <p:cNvSpPr>
              <a:spLocks noChangeArrowheads="1"/>
            </p:cNvSpPr>
            <p:nvPr/>
          </p:nvSpPr>
          <p:spPr bwMode="auto">
            <a:xfrm>
              <a:off x="2019300" y="3382963"/>
              <a:ext cx="279400" cy="38100"/>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4" name="Rectangle 20"/>
            <p:cNvSpPr>
              <a:spLocks noChangeArrowheads="1"/>
            </p:cNvSpPr>
            <p:nvPr/>
          </p:nvSpPr>
          <p:spPr bwMode="auto">
            <a:xfrm>
              <a:off x="1355725"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5" name="Rectangle 21"/>
            <p:cNvSpPr>
              <a:spLocks noChangeArrowheads="1"/>
            </p:cNvSpPr>
            <p:nvPr/>
          </p:nvSpPr>
          <p:spPr bwMode="auto">
            <a:xfrm>
              <a:off x="1728788"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6" name="Rectangle 22"/>
            <p:cNvSpPr>
              <a:spLocks noChangeArrowheads="1"/>
            </p:cNvSpPr>
            <p:nvPr/>
          </p:nvSpPr>
          <p:spPr bwMode="auto">
            <a:xfrm>
              <a:off x="2090738" y="2933700"/>
              <a:ext cx="139700" cy="3778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7" name="Rectangle 23"/>
            <p:cNvSpPr>
              <a:spLocks noChangeArrowheads="1"/>
            </p:cNvSpPr>
            <p:nvPr/>
          </p:nvSpPr>
          <p:spPr bwMode="auto">
            <a:xfrm>
              <a:off x="1260475" y="3435350"/>
              <a:ext cx="1052512" cy="34925"/>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28" name="Rectangle 24"/>
            <p:cNvSpPr>
              <a:spLocks noChangeArrowheads="1"/>
            </p:cNvSpPr>
            <p:nvPr/>
          </p:nvSpPr>
          <p:spPr bwMode="auto">
            <a:xfrm>
              <a:off x="1246188" y="3484563"/>
              <a:ext cx="1090612" cy="52388"/>
            </a:xfrm>
            <a:prstGeom prst="rect">
              <a:avLst/>
            </a:prstGeom>
            <a:solidFill>
              <a:srgbClr val="FFFB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grpSp>
        <p:nvGrpSpPr>
          <p:cNvPr id="29" name="组合 4"/>
          <p:cNvGrpSpPr/>
          <p:nvPr/>
        </p:nvGrpSpPr>
        <p:grpSpPr bwMode="auto">
          <a:xfrm>
            <a:off x="3948787" y="1530350"/>
            <a:ext cx="1497013" cy="1497013"/>
            <a:chOff x="4006850" y="1838325"/>
            <a:chExt cx="1992313" cy="1990725"/>
          </a:xfrm>
        </p:grpSpPr>
        <p:sp>
          <p:nvSpPr>
            <p:cNvPr id="30" name="Oval 42"/>
            <p:cNvSpPr>
              <a:spLocks noChangeArrowheads="1"/>
            </p:cNvSpPr>
            <p:nvPr/>
          </p:nvSpPr>
          <p:spPr bwMode="auto">
            <a:xfrm>
              <a:off x="4006850" y="1838325"/>
              <a:ext cx="1992313" cy="1990725"/>
            </a:xfrm>
            <a:prstGeom prst="ellipse">
              <a:avLst/>
            </a:prstGeom>
            <a:solidFill>
              <a:srgbClr val="73ADD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31" name="Freeform 43"/>
            <p:cNvSpPr/>
            <p:nvPr/>
          </p:nvSpPr>
          <p:spPr bwMode="auto">
            <a:xfrm>
              <a:off x="5119688" y="2559050"/>
              <a:ext cx="490538" cy="595313"/>
            </a:xfrm>
            <a:custGeom>
              <a:avLst/>
              <a:gdLst>
                <a:gd name="T0" fmla="*/ 2147483646 w 309"/>
                <a:gd name="T1" fmla="*/ 2147483646 h 375"/>
                <a:gd name="T2" fmla="*/ 2147483646 w 309"/>
                <a:gd name="T3" fmla="*/ 2147483646 h 375"/>
                <a:gd name="T4" fmla="*/ 0 w 309"/>
                <a:gd name="T5" fmla="*/ 2147483646 h 375"/>
                <a:gd name="T6" fmla="*/ 2147483646 w 309"/>
                <a:gd name="T7" fmla="*/ 0 h 375"/>
                <a:gd name="T8" fmla="*/ 2147483646 w 309"/>
                <a:gd name="T9" fmla="*/ 2147483646 h 3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9" h="375">
                  <a:moveTo>
                    <a:pt x="309" y="28"/>
                  </a:moveTo>
                  <a:lnTo>
                    <a:pt x="36" y="375"/>
                  </a:lnTo>
                  <a:lnTo>
                    <a:pt x="0" y="347"/>
                  </a:lnTo>
                  <a:lnTo>
                    <a:pt x="273" y="0"/>
                  </a:lnTo>
                  <a:lnTo>
                    <a:pt x="309"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44"/>
            <p:cNvSpPr/>
            <p:nvPr/>
          </p:nvSpPr>
          <p:spPr bwMode="auto">
            <a:xfrm>
              <a:off x="4765675" y="2562225"/>
              <a:ext cx="444500" cy="627063"/>
            </a:xfrm>
            <a:custGeom>
              <a:avLst/>
              <a:gdLst>
                <a:gd name="T0" fmla="*/ 2147483646 w 280"/>
                <a:gd name="T1" fmla="*/ 2147483646 h 395"/>
                <a:gd name="T2" fmla="*/ 0 w 280"/>
                <a:gd name="T3" fmla="*/ 2147483646 h 395"/>
                <a:gd name="T4" fmla="*/ 2147483646 w 280"/>
                <a:gd name="T5" fmla="*/ 0 h 395"/>
                <a:gd name="T6" fmla="*/ 2147483646 w 280"/>
                <a:gd name="T7" fmla="*/ 2147483646 h 395"/>
                <a:gd name="T8" fmla="*/ 2147483646 w 280"/>
                <a:gd name="T9" fmla="*/ 2147483646 h 3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 h="395">
                  <a:moveTo>
                    <a:pt x="242" y="395"/>
                  </a:moveTo>
                  <a:lnTo>
                    <a:pt x="0" y="24"/>
                  </a:lnTo>
                  <a:lnTo>
                    <a:pt x="38" y="0"/>
                  </a:lnTo>
                  <a:lnTo>
                    <a:pt x="280" y="371"/>
                  </a:lnTo>
                  <a:lnTo>
                    <a:pt x="242" y="39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45"/>
            <p:cNvSpPr/>
            <p:nvPr/>
          </p:nvSpPr>
          <p:spPr bwMode="auto">
            <a:xfrm>
              <a:off x="4297363" y="2646363"/>
              <a:ext cx="504825" cy="579438"/>
            </a:xfrm>
            <a:custGeom>
              <a:avLst/>
              <a:gdLst>
                <a:gd name="T0" fmla="*/ 0 w 318"/>
                <a:gd name="T1" fmla="*/ 2147483646 h 365"/>
                <a:gd name="T2" fmla="*/ 2147483646 w 318"/>
                <a:gd name="T3" fmla="*/ 0 h 365"/>
                <a:gd name="T4" fmla="*/ 2147483646 w 318"/>
                <a:gd name="T5" fmla="*/ 2147483646 h 365"/>
                <a:gd name="T6" fmla="*/ 2147483646 w 318"/>
                <a:gd name="T7" fmla="*/ 2147483646 h 365"/>
                <a:gd name="T8" fmla="*/ 0 w 318"/>
                <a:gd name="T9" fmla="*/ 2147483646 h 3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8" h="365">
                  <a:moveTo>
                    <a:pt x="0" y="337"/>
                  </a:moveTo>
                  <a:lnTo>
                    <a:pt x="285" y="0"/>
                  </a:lnTo>
                  <a:lnTo>
                    <a:pt x="318" y="28"/>
                  </a:lnTo>
                  <a:lnTo>
                    <a:pt x="33" y="365"/>
                  </a:lnTo>
                  <a:lnTo>
                    <a:pt x="0" y="3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Oval 46"/>
            <p:cNvSpPr>
              <a:spLocks noChangeArrowheads="1"/>
            </p:cNvSpPr>
            <p:nvPr/>
          </p:nvSpPr>
          <p:spPr bwMode="auto">
            <a:xfrm>
              <a:off x="4264025" y="2917825"/>
              <a:ext cx="346075"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35" name="Oval 47"/>
            <p:cNvSpPr>
              <a:spLocks noChangeArrowheads="1"/>
            </p:cNvSpPr>
            <p:nvPr/>
          </p:nvSpPr>
          <p:spPr bwMode="auto">
            <a:xfrm>
              <a:off x="4357688" y="2995613"/>
              <a:ext cx="153988" cy="155575"/>
            </a:xfrm>
            <a:prstGeom prst="ellipse">
              <a:avLst/>
            </a:prstGeom>
            <a:solidFill>
              <a:srgbClr val="73ADD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36" name="Oval 48"/>
            <p:cNvSpPr>
              <a:spLocks noChangeArrowheads="1"/>
            </p:cNvSpPr>
            <p:nvPr/>
          </p:nvSpPr>
          <p:spPr bwMode="auto">
            <a:xfrm>
              <a:off x="4640263" y="2449513"/>
              <a:ext cx="347663" cy="3476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37" name="Oval 49"/>
            <p:cNvSpPr>
              <a:spLocks noChangeArrowheads="1"/>
            </p:cNvSpPr>
            <p:nvPr/>
          </p:nvSpPr>
          <p:spPr bwMode="auto">
            <a:xfrm>
              <a:off x="5002213" y="2947988"/>
              <a:ext cx="347663"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38" name="Oval 50"/>
            <p:cNvSpPr>
              <a:spLocks noChangeArrowheads="1"/>
            </p:cNvSpPr>
            <p:nvPr/>
          </p:nvSpPr>
          <p:spPr bwMode="auto">
            <a:xfrm>
              <a:off x="5387975" y="2397125"/>
              <a:ext cx="347663" cy="3460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39" name="Oval 51"/>
            <p:cNvSpPr>
              <a:spLocks noChangeArrowheads="1"/>
            </p:cNvSpPr>
            <p:nvPr/>
          </p:nvSpPr>
          <p:spPr bwMode="auto">
            <a:xfrm>
              <a:off x="4735513" y="2547938"/>
              <a:ext cx="158750" cy="153988"/>
            </a:xfrm>
            <a:prstGeom prst="ellipse">
              <a:avLst/>
            </a:prstGeom>
            <a:solidFill>
              <a:srgbClr val="73ADD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40" name="Oval 52"/>
            <p:cNvSpPr>
              <a:spLocks noChangeArrowheads="1"/>
            </p:cNvSpPr>
            <p:nvPr/>
          </p:nvSpPr>
          <p:spPr bwMode="auto">
            <a:xfrm>
              <a:off x="5097463" y="3041650"/>
              <a:ext cx="158750" cy="153988"/>
            </a:xfrm>
            <a:prstGeom prst="ellipse">
              <a:avLst/>
            </a:prstGeom>
            <a:solidFill>
              <a:srgbClr val="73ADD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41" name="Oval 53"/>
            <p:cNvSpPr>
              <a:spLocks noChangeArrowheads="1"/>
            </p:cNvSpPr>
            <p:nvPr/>
          </p:nvSpPr>
          <p:spPr bwMode="auto">
            <a:xfrm>
              <a:off x="5481638" y="2490788"/>
              <a:ext cx="158750" cy="158750"/>
            </a:xfrm>
            <a:prstGeom prst="ellipse">
              <a:avLst/>
            </a:prstGeom>
            <a:solidFill>
              <a:srgbClr val="73ADD2"/>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grpSp>
        <p:nvGrpSpPr>
          <p:cNvPr id="42" name="组合 6"/>
          <p:cNvGrpSpPr/>
          <p:nvPr/>
        </p:nvGrpSpPr>
        <p:grpSpPr bwMode="auto">
          <a:xfrm>
            <a:off x="9504244" y="1535113"/>
            <a:ext cx="1506537" cy="1508125"/>
            <a:chOff x="9339263" y="1700213"/>
            <a:chExt cx="2005012" cy="2006600"/>
          </a:xfrm>
        </p:grpSpPr>
        <p:sp>
          <p:nvSpPr>
            <p:cNvPr id="43" name="Oval 57"/>
            <p:cNvSpPr>
              <a:spLocks noChangeArrowheads="1"/>
            </p:cNvSpPr>
            <p:nvPr/>
          </p:nvSpPr>
          <p:spPr bwMode="auto">
            <a:xfrm>
              <a:off x="9339263" y="1700213"/>
              <a:ext cx="2005012" cy="2006600"/>
            </a:xfrm>
            <a:prstGeom prst="ellipse">
              <a:avLst/>
            </a:prstGeom>
            <a:solidFill>
              <a:srgbClr val="8ACDEB"/>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44" name="Freeform 58"/>
            <p:cNvSpPr/>
            <p:nvPr/>
          </p:nvSpPr>
          <p:spPr bwMode="auto">
            <a:xfrm>
              <a:off x="9767888" y="2193926"/>
              <a:ext cx="265112" cy="271463"/>
            </a:xfrm>
            <a:custGeom>
              <a:avLst/>
              <a:gdLst>
                <a:gd name="T0" fmla="*/ 2147483646 w 167"/>
                <a:gd name="T1" fmla="*/ 2147483646 h 171"/>
                <a:gd name="T2" fmla="*/ 2147483646 w 167"/>
                <a:gd name="T3" fmla="*/ 2147483646 h 171"/>
                <a:gd name="T4" fmla="*/ 2147483646 w 167"/>
                <a:gd name="T5" fmla="*/ 2147483646 h 171"/>
                <a:gd name="T6" fmla="*/ 2147483646 w 167"/>
                <a:gd name="T7" fmla="*/ 2147483646 h 171"/>
                <a:gd name="T8" fmla="*/ 0 w 167"/>
                <a:gd name="T9" fmla="*/ 2147483646 h 171"/>
                <a:gd name="T10" fmla="*/ 2147483646 w 167"/>
                <a:gd name="T11" fmla="*/ 2147483646 h 171"/>
                <a:gd name="T12" fmla="*/ 2147483646 w 167"/>
                <a:gd name="T13" fmla="*/ 0 h 171"/>
                <a:gd name="T14" fmla="*/ 2147483646 w 167"/>
                <a:gd name="T15" fmla="*/ 2147483646 h 171"/>
                <a:gd name="T16" fmla="*/ 2147483646 w 167"/>
                <a:gd name="T17" fmla="*/ 2147483646 h 171"/>
                <a:gd name="T18" fmla="*/ 2147483646 w 167"/>
                <a:gd name="T19" fmla="*/ 2147483646 h 171"/>
                <a:gd name="T20" fmla="*/ 2147483646 w 167"/>
                <a:gd name="T21" fmla="*/ 2147483646 h 1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7" h="171">
                  <a:moveTo>
                    <a:pt x="167" y="131"/>
                  </a:moveTo>
                  <a:lnTo>
                    <a:pt x="107" y="124"/>
                  </a:lnTo>
                  <a:lnTo>
                    <a:pt x="69" y="171"/>
                  </a:lnTo>
                  <a:lnTo>
                    <a:pt x="57" y="112"/>
                  </a:lnTo>
                  <a:lnTo>
                    <a:pt x="0" y="91"/>
                  </a:lnTo>
                  <a:lnTo>
                    <a:pt x="53" y="60"/>
                  </a:lnTo>
                  <a:lnTo>
                    <a:pt x="57" y="0"/>
                  </a:lnTo>
                  <a:lnTo>
                    <a:pt x="102" y="41"/>
                  </a:lnTo>
                  <a:lnTo>
                    <a:pt x="159" y="26"/>
                  </a:lnTo>
                  <a:lnTo>
                    <a:pt x="136" y="81"/>
                  </a:lnTo>
                  <a:lnTo>
                    <a:pt x="167" y="131"/>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59"/>
            <p:cNvSpPr/>
            <p:nvPr/>
          </p:nvSpPr>
          <p:spPr bwMode="auto">
            <a:xfrm>
              <a:off x="10688638" y="2379663"/>
              <a:ext cx="153987" cy="161925"/>
            </a:xfrm>
            <a:custGeom>
              <a:avLst/>
              <a:gdLst>
                <a:gd name="T0" fmla="*/ 2147483646 w 97"/>
                <a:gd name="T1" fmla="*/ 2147483646 h 102"/>
                <a:gd name="T2" fmla="*/ 2147483646 w 97"/>
                <a:gd name="T3" fmla="*/ 2147483646 h 102"/>
                <a:gd name="T4" fmla="*/ 2147483646 w 97"/>
                <a:gd name="T5" fmla="*/ 2147483646 h 102"/>
                <a:gd name="T6" fmla="*/ 2147483646 w 97"/>
                <a:gd name="T7" fmla="*/ 2147483646 h 102"/>
                <a:gd name="T8" fmla="*/ 0 w 97"/>
                <a:gd name="T9" fmla="*/ 2147483646 h 102"/>
                <a:gd name="T10" fmla="*/ 2147483646 w 97"/>
                <a:gd name="T11" fmla="*/ 2147483646 h 102"/>
                <a:gd name="T12" fmla="*/ 2147483646 w 97"/>
                <a:gd name="T13" fmla="*/ 0 h 102"/>
                <a:gd name="T14" fmla="*/ 2147483646 w 97"/>
                <a:gd name="T15" fmla="*/ 2147483646 h 102"/>
                <a:gd name="T16" fmla="*/ 2147483646 w 97"/>
                <a:gd name="T17" fmla="*/ 2147483646 h 102"/>
                <a:gd name="T18" fmla="*/ 2147483646 w 97"/>
                <a:gd name="T19" fmla="*/ 2147483646 h 102"/>
                <a:gd name="T20" fmla="*/ 2147483646 w 97"/>
                <a:gd name="T21" fmla="*/ 2147483646 h 1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7" h="102">
                  <a:moveTo>
                    <a:pt x="97" y="78"/>
                  </a:moveTo>
                  <a:lnTo>
                    <a:pt x="62" y="76"/>
                  </a:lnTo>
                  <a:lnTo>
                    <a:pt x="40" y="102"/>
                  </a:lnTo>
                  <a:lnTo>
                    <a:pt x="33" y="69"/>
                  </a:lnTo>
                  <a:lnTo>
                    <a:pt x="0" y="54"/>
                  </a:lnTo>
                  <a:lnTo>
                    <a:pt x="31" y="35"/>
                  </a:lnTo>
                  <a:lnTo>
                    <a:pt x="33" y="0"/>
                  </a:lnTo>
                  <a:lnTo>
                    <a:pt x="59" y="23"/>
                  </a:lnTo>
                  <a:lnTo>
                    <a:pt x="92" y="16"/>
                  </a:lnTo>
                  <a:lnTo>
                    <a:pt x="78" y="50"/>
                  </a:lnTo>
                  <a:lnTo>
                    <a:pt x="97" y="78"/>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60"/>
            <p:cNvSpPr/>
            <p:nvPr/>
          </p:nvSpPr>
          <p:spPr bwMode="auto">
            <a:xfrm>
              <a:off x="10548938" y="2262188"/>
              <a:ext cx="87312" cy="90488"/>
            </a:xfrm>
            <a:custGeom>
              <a:avLst/>
              <a:gdLst>
                <a:gd name="T0" fmla="*/ 2147483646 w 55"/>
                <a:gd name="T1" fmla="*/ 2147483646 h 57"/>
                <a:gd name="T2" fmla="*/ 2147483646 w 55"/>
                <a:gd name="T3" fmla="*/ 2147483646 h 57"/>
                <a:gd name="T4" fmla="*/ 2147483646 w 55"/>
                <a:gd name="T5" fmla="*/ 2147483646 h 57"/>
                <a:gd name="T6" fmla="*/ 2147483646 w 55"/>
                <a:gd name="T7" fmla="*/ 2147483646 h 57"/>
                <a:gd name="T8" fmla="*/ 0 w 55"/>
                <a:gd name="T9" fmla="*/ 2147483646 h 57"/>
                <a:gd name="T10" fmla="*/ 2147483646 w 55"/>
                <a:gd name="T11" fmla="*/ 2147483646 h 57"/>
                <a:gd name="T12" fmla="*/ 2147483646 w 55"/>
                <a:gd name="T13" fmla="*/ 0 h 57"/>
                <a:gd name="T14" fmla="*/ 2147483646 w 55"/>
                <a:gd name="T15" fmla="*/ 2147483646 h 57"/>
                <a:gd name="T16" fmla="*/ 2147483646 w 55"/>
                <a:gd name="T17" fmla="*/ 2147483646 h 57"/>
                <a:gd name="T18" fmla="*/ 2147483646 w 55"/>
                <a:gd name="T19" fmla="*/ 2147483646 h 57"/>
                <a:gd name="T20" fmla="*/ 2147483646 w 55"/>
                <a:gd name="T21" fmla="*/ 2147483646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5" h="57">
                  <a:moveTo>
                    <a:pt x="55" y="45"/>
                  </a:moveTo>
                  <a:lnTo>
                    <a:pt x="36" y="43"/>
                  </a:lnTo>
                  <a:lnTo>
                    <a:pt x="24" y="57"/>
                  </a:lnTo>
                  <a:lnTo>
                    <a:pt x="19" y="38"/>
                  </a:lnTo>
                  <a:lnTo>
                    <a:pt x="0" y="31"/>
                  </a:lnTo>
                  <a:lnTo>
                    <a:pt x="17" y="21"/>
                  </a:lnTo>
                  <a:lnTo>
                    <a:pt x="19" y="0"/>
                  </a:lnTo>
                  <a:lnTo>
                    <a:pt x="33" y="14"/>
                  </a:lnTo>
                  <a:lnTo>
                    <a:pt x="52" y="10"/>
                  </a:lnTo>
                  <a:lnTo>
                    <a:pt x="45" y="29"/>
                  </a:lnTo>
                  <a:lnTo>
                    <a:pt x="55" y="45"/>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61"/>
            <p:cNvSpPr/>
            <p:nvPr/>
          </p:nvSpPr>
          <p:spPr bwMode="auto">
            <a:xfrm>
              <a:off x="10050463" y="2114551"/>
              <a:ext cx="155575" cy="158750"/>
            </a:xfrm>
            <a:custGeom>
              <a:avLst/>
              <a:gdLst>
                <a:gd name="T0" fmla="*/ 2147483646 w 98"/>
                <a:gd name="T1" fmla="*/ 2147483646 h 100"/>
                <a:gd name="T2" fmla="*/ 2147483646 w 98"/>
                <a:gd name="T3" fmla="*/ 2147483646 h 100"/>
                <a:gd name="T4" fmla="*/ 2147483646 w 98"/>
                <a:gd name="T5" fmla="*/ 2147483646 h 100"/>
                <a:gd name="T6" fmla="*/ 2147483646 w 98"/>
                <a:gd name="T7" fmla="*/ 2147483646 h 100"/>
                <a:gd name="T8" fmla="*/ 0 w 98"/>
                <a:gd name="T9" fmla="*/ 2147483646 h 100"/>
                <a:gd name="T10" fmla="*/ 2147483646 w 98"/>
                <a:gd name="T11" fmla="*/ 2147483646 h 100"/>
                <a:gd name="T12" fmla="*/ 2147483646 w 98"/>
                <a:gd name="T13" fmla="*/ 0 h 100"/>
                <a:gd name="T14" fmla="*/ 2147483646 w 98"/>
                <a:gd name="T15" fmla="*/ 2147483646 h 100"/>
                <a:gd name="T16" fmla="*/ 2147483646 w 98"/>
                <a:gd name="T17" fmla="*/ 2147483646 h 100"/>
                <a:gd name="T18" fmla="*/ 2147483646 w 98"/>
                <a:gd name="T19" fmla="*/ 2147483646 h 100"/>
                <a:gd name="T20" fmla="*/ 2147483646 w 98"/>
                <a:gd name="T21" fmla="*/ 2147483646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 h="100">
                  <a:moveTo>
                    <a:pt x="98" y="79"/>
                  </a:moveTo>
                  <a:lnTo>
                    <a:pt x="62" y="74"/>
                  </a:lnTo>
                  <a:lnTo>
                    <a:pt x="41" y="100"/>
                  </a:lnTo>
                  <a:lnTo>
                    <a:pt x="34" y="67"/>
                  </a:lnTo>
                  <a:lnTo>
                    <a:pt x="0" y="53"/>
                  </a:lnTo>
                  <a:lnTo>
                    <a:pt x="31" y="36"/>
                  </a:lnTo>
                  <a:lnTo>
                    <a:pt x="34" y="0"/>
                  </a:lnTo>
                  <a:lnTo>
                    <a:pt x="60" y="24"/>
                  </a:lnTo>
                  <a:lnTo>
                    <a:pt x="93" y="15"/>
                  </a:lnTo>
                  <a:lnTo>
                    <a:pt x="79" y="48"/>
                  </a:lnTo>
                  <a:lnTo>
                    <a:pt x="98" y="79"/>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62"/>
            <p:cNvSpPr/>
            <p:nvPr/>
          </p:nvSpPr>
          <p:spPr bwMode="auto">
            <a:xfrm>
              <a:off x="10137775" y="2368551"/>
              <a:ext cx="419100" cy="165100"/>
            </a:xfrm>
            <a:custGeom>
              <a:avLst/>
              <a:gdLst>
                <a:gd name="T0" fmla="*/ 2147483646 w 264"/>
                <a:gd name="T1" fmla="*/ 0 h 104"/>
                <a:gd name="T2" fmla="*/ 2147483646 w 264"/>
                <a:gd name="T3" fmla="*/ 0 h 104"/>
                <a:gd name="T4" fmla="*/ 2147483646 w 264"/>
                <a:gd name="T5" fmla="*/ 2147483646 h 104"/>
                <a:gd name="T6" fmla="*/ 0 w 264"/>
                <a:gd name="T7" fmla="*/ 2147483646 h 104"/>
                <a:gd name="T8" fmla="*/ 2147483646 w 264"/>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 h="104">
                  <a:moveTo>
                    <a:pt x="33" y="0"/>
                  </a:moveTo>
                  <a:lnTo>
                    <a:pt x="228" y="0"/>
                  </a:lnTo>
                  <a:lnTo>
                    <a:pt x="264" y="104"/>
                  </a:lnTo>
                  <a:lnTo>
                    <a:pt x="0" y="104"/>
                  </a:lnTo>
                  <a:lnTo>
                    <a:pt x="33"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63"/>
            <p:cNvSpPr/>
            <p:nvPr/>
          </p:nvSpPr>
          <p:spPr bwMode="auto">
            <a:xfrm>
              <a:off x="9855200" y="2579688"/>
              <a:ext cx="474662" cy="165100"/>
            </a:xfrm>
            <a:custGeom>
              <a:avLst/>
              <a:gdLst>
                <a:gd name="T0" fmla="*/ 2147483646 w 299"/>
                <a:gd name="T1" fmla="*/ 0 h 104"/>
                <a:gd name="T2" fmla="*/ 2147483646 w 299"/>
                <a:gd name="T3" fmla="*/ 0 h 104"/>
                <a:gd name="T4" fmla="*/ 2147483646 w 299"/>
                <a:gd name="T5" fmla="*/ 2147483646 h 104"/>
                <a:gd name="T6" fmla="*/ 0 w 299"/>
                <a:gd name="T7" fmla="*/ 2147483646 h 104"/>
                <a:gd name="T8" fmla="*/ 2147483646 w 299"/>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9" h="104">
                  <a:moveTo>
                    <a:pt x="36" y="0"/>
                  </a:moveTo>
                  <a:lnTo>
                    <a:pt x="259" y="0"/>
                  </a:lnTo>
                  <a:lnTo>
                    <a:pt x="299" y="104"/>
                  </a:lnTo>
                  <a:lnTo>
                    <a:pt x="0" y="104"/>
                  </a:lnTo>
                  <a:lnTo>
                    <a:pt x="36"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64"/>
            <p:cNvSpPr/>
            <p:nvPr/>
          </p:nvSpPr>
          <p:spPr bwMode="auto">
            <a:xfrm>
              <a:off x="10356850" y="2579688"/>
              <a:ext cx="477837" cy="165100"/>
            </a:xfrm>
            <a:custGeom>
              <a:avLst/>
              <a:gdLst>
                <a:gd name="T0" fmla="*/ 2147483646 w 301"/>
                <a:gd name="T1" fmla="*/ 0 h 104"/>
                <a:gd name="T2" fmla="*/ 2147483646 w 301"/>
                <a:gd name="T3" fmla="*/ 0 h 104"/>
                <a:gd name="T4" fmla="*/ 2147483646 w 301"/>
                <a:gd name="T5" fmla="*/ 2147483646 h 104"/>
                <a:gd name="T6" fmla="*/ 0 w 301"/>
                <a:gd name="T7" fmla="*/ 2147483646 h 104"/>
                <a:gd name="T8" fmla="*/ 2147483646 w 301"/>
                <a:gd name="T9" fmla="*/ 0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 h="104">
                  <a:moveTo>
                    <a:pt x="38" y="0"/>
                  </a:moveTo>
                  <a:lnTo>
                    <a:pt x="261" y="0"/>
                  </a:lnTo>
                  <a:lnTo>
                    <a:pt x="301" y="104"/>
                  </a:lnTo>
                  <a:lnTo>
                    <a:pt x="0" y="104"/>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65"/>
            <p:cNvSpPr/>
            <p:nvPr/>
          </p:nvSpPr>
          <p:spPr bwMode="auto">
            <a:xfrm>
              <a:off x="9605963" y="2801938"/>
              <a:ext cx="479425" cy="166688"/>
            </a:xfrm>
            <a:custGeom>
              <a:avLst/>
              <a:gdLst>
                <a:gd name="T0" fmla="*/ 2147483646 w 302"/>
                <a:gd name="T1" fmla="*/ 0 h 105"/>
                <a:gd name="T2" fmla="*/ 2147483646 w 302"/>
                <a:gd name="T3" fmla="*/ 0 h 105"/>
                <a:gd name="T4" fmla="*/ 2147483646 w 302"/>
                <a:gd name="T5" fmla="*/ 2147483646 h 105"/>
                <a:gd name="T6" fmla="*/ 0 w 302"/>
                <a:gd name="T7" fmla="*/ 2147483646 h 105"/>
                <a:gd name="T8" fmla="*/ 2147483646 w 302"/>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105">
                  <a:moveTo>
                    <a:pt x="38" y="0"/>
                  </a:moveTo>
                  <a:lnTo>
                    <a:pt x="261" y="0"/>
                  </a:lnTo>
                  <a:lnTo>
                    <a:pt x="302" y="105"/>
                  </a:lnTo>
                  <a:lnTo>
                    <a:pt x="0" y="105"/>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66"/>
            <p:cNvSpPr/>
            <p:nvPr/>
          </p:nvSpPr>
          <p:spPr bwMode="auto">
            <a:xfrm>
              <a:off x="10104438" y="2801938"/>
              <a:ext cx="477837" cy="166688"/>
            </a:xfrm>
            <a:custGeom>
              <a:avLst/>
              <a:gdLst>
                <a:gd name="T0" fmla="*/ 2147483646 w 301"/>
                <a:gd name="T1" fmla="*/ 0 h 105"/>
                <a:gd name="T2" fmla="*/ 2147483646 w 301"/>
                <a:gd name="T3" fmla="*/ 0 h 105"/>
                <a:gd name="T4" fmla="*/ 2147483646 w 301"/>
                <a:gd name="T5" fmla="*/ 2147483646 h 105"/>
                <a:gd name="T6" fmla="*/ 0 w 301"/>
                <a:gd name="T7" fmla="*/ 2147483646 h 105"/>
                <a:gd name="T8" fmla="*/ 2147483646 w 301"/>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1" h="105">
                  <a:moveTo>
                    <a:pt x="38" y="0"/>
                  </a:moveTo>
                  <a:lnTo>
                    <a:pt x="261" y="0"/>
                  </a:lnTo>
                  <a:lnTo>
                    <a:pt x="301" y="105"/>
                  </a:lnTo>
                  <a:lnTo>
                    <a:pt x="0" y="105"/>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67"/>
            <p:cNvSpPr/>
            <p:nvPr/>
          </p:nvSpPr>
          <p:spPr bwMode="auto">
            <a:xfrm>
              <a:off x="10601325" y="2801938"/>
              <a:ext cx="479425" cy="166688"/>
            </a:xfrm>
            <a:custGeom>
              <a:avLst/>
              <a:gdLst>
                <a:gd name="T0" fmla="*/ 2147483646 w 302"/>
                <a:gd name="T1" fmla="*/ 0 h 105"/>
                <a:gd name="T2" fmla="*/ 2147483646 w 302"/>
                <a:gd name="T3" fmla="*/ 0 h 105"/>
                <a:gd name="T4" fmla="*/ 2147483646 w 302"/>
                <a:gd name="T5" fmla="*/ 2147483646 h 105"/>
                <a:gd name="T6" fmla="*/ 0 w 302"/>
                <a:gd name="T7" fmla="*/ 2147483646 h 105"/>
                <a:gd name="T8" fmla="*/ 2147483646 w 302"/>
                <a:gd name="T9" fmla="*/ 0 h 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2" h="105">
                  <a:moveTo>
                    <a:pt x="38" y="0"/>
                  </a:moveTo>
                  <a:lnTo>
                    <a:pt x="261" y="0"/>
                  </a:lnTo>
                  <a:lnTo>
                    <a:pt x="302" y="105"/>
                  </a:lnTo>
                  <a:lnTo>
                    <a:pt x="0" y="105"/>
                  </a:lnTo>
                  <a:lnTo>
                    <a:pt x="38"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54" name="组合 5"/>
          <p:cNvGrpSpPr/>
          <p:nvPr/>
        </p:nvGrpSpPr>
        <p:grpSpPr bwMode="auto">
          <a:xfrm>
            <a:off x="6716593" y="1530350"/>
            <a:ext cx="1498600" cy="1498600"/>
            <a:chOff x="6816725" y="1885156"/>
            <a:chExt cx="1990725" cy="1992313"/>
          </a:xfrm>
        </p:grpSpPr>
        <p:sp>
          <p:nvSpPr>
            <p:cNvPr id="55" name="Oval 103"/>
            <p:cNvSpPr>
              <a:spLocks noChangeArrowheads="1"/>
            </p:cNvSpPr>
            <p:nvPr/>
          </p:nvSpPr>
          <p:spPr bwMode="auto">
            <a:xfrm>
              <a:off x="6816725" y="1885156"/>
              <a:ext cx="1990725" cy="1992313"/>
            </a:xfrm>
            <a:prstGeom prst="ellipse">
              <a:avLst/>
            </a:prstGeom>
            <a:solidFill>
              <a:srgbClr val="32C8EF"/>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6" name="Rectangle 104"/>
            <p:cNvSpPr>
              <a:spLocks noChangeArrowheads="1"/>
            </p:cNvSpPr>
            <p:nvPr/>
          </p:nvSpPr>
          <p:spPr bwMode="auto">
            <a:xfrm>
              <a:off x="7383463" y="3145631"/>
              <a:ext cx="839788" cy="106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7" name="Rectangle 105"/>
            <p:cNvSpPr>
              <a:spLocks noChangeArrowheads="1"/>
            </p:cNvSpPr>
            <p:nvPr/>
          </p:nvSpPr>
          <p:spPr bwMode="auto">
            <a:xfrm>
              <a:off x="7458075" y="2799556"/>
              <a:ext cx="106363" cy="301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8" name="Rectangle 106"/>
            <p:cNvSpPr>
              <a:spLocks noChangeArrowheads="1"/>
            </p:cNvSpPr>
            <p:nvPr/>
          </p:nvSpPr>
          <p:spPr bwMode="auto">
            <a:xfrm>
              <a:off x="7654925" y="2742406"/>
              <a:ext cx="104775" cy="358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9" name="Rectangle 107"/>
            <p:cNvSpPr>
              <a:spLocks noChangeArrowheads="1"/>
            </p:cNvSpPr>
            <p:nvPr/>
          </p:nvSpPr>
          <p:spPr bwMode="auto">
            <a:xfrm>
              <a:off x="7835900" y="2655094"/>
              <a:ext cx="104775" cy="446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60" name="Rectangle 108"/>
            <p:cNvSpPr>
              <a:spLocks noChangeArrowheads="1"/>
            </p:cNvSpPr>
            <p:nvPr/>
          </p:nvSpPr>
          <p:spPr bwMode="auto">
            <a:xfrm>
              <a:off x="8027988" y="2561431"/>
              <a:ext cx="104775" cy="539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grpSp>
      <p:sp>
        <p:nvSpPr>
          <p:cNvPr id="61" name="矩形 117"/>
          <p:cNvSpPr>
            <a:spLocks noChangeArrowheads="1"/>
          </p:cNvSpPr>
          <p:nvPr/>
        </p:nvSpPr>
        <p:spPr bwMode="auto">
          <a:xfrm>
            <a:off x="897612" y="3209925"/>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sp>
        <p:nvSpPr>
          <p:cNvPr id="62" name="矩形 124"/>
          <p:cNvSpPr>
            <a:spLocks noChangeArrowheads="1"/>
          </p:cNvSpPr>
          <p:nvPr/>
        </p:nvSpPr>
        <p:spPr bwMode="auto">
          <a:xfrm>
            <a:off x="742037" y="3722688"/>
            <a:ext cx="23415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63" name="矩形 125"/>
          <p:cNvSpPr>
            <a:spLocks noChangeArrowheads="1"/>
          </p:cNvSpPr>
          <p:nvPr/>
        </p:nvSpPr>
        <p:spPr bwMode="auto">
          <a:xfrm>
            <a:off x="3488412" y="3735388"/>
            <a:ext cx="241776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64" name="矩形 126"/>
          <p:cNvSpPr>
            <a:spLocks noChangeArrowheads="1"/>
          </p:cNvSpPr>
          <p:nvPr/>
        </p:nvSpPr>
        <p:spPr bwMode="auto">
          <a:xfrm>
            <a:off x="6274475" y="3735388"/>
            <a:ext cx="23828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65" name="矩形 127"/>
          <p:cNvSpPr>
            <a:spLocks noChangeArrowheads="1"/>
          </p:cNvSpPr>
          <p:nvPr/>
        </p:nvSpPr>
        <p:spPr bwMode="auto">
          <a:xfrm>
            <a:off x="9062125" y="3735388"/>
            <a:ext cx="23907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66" name="矩形 128"/>
          <p:cNvSpPr>
            <a:spLocks noChangeArrowheads="1"/>
          </p:cNvSpPr>
          <p:nvPr/>
        </p:nvSpPr>
        <p:spPr bwMode="auto">
          <a:xfrm>
            <a:off x="3681293" y="3209925"/>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sp>
        <p:nvSpPr>
          <p:cNvPr id="67" name="矩形 129"/>
          <p:cNvSpPr>
            <a:spLocks noChangeArrowheads="1"/>
          </p:cNvSpPr>
          <p:nvPr/>
        </p:nvSpPr>
        <p:spPr bwMode="auto">
          <a:xfrm>
            <a:off x="6449893" y="3209925"/>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sp>
        <p:nvSpPr>
          <p:cNvPr id="68" name="矩形 130"/>
          <p:cNvSpPr>
            <a:spLocks noChangeArrowheads="1"/>
          </p:cNvSpPr>
          <p:nvPr/>
        </p:nvSpPr>
        <p:spPr bwMode="auto">
          <a:xfrm>
            <a:off x="9242306" y="3209925"/>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grpSp>
        <p:nvGrpSpPr>
          <p:cNvPr id="73" name="组合 72"/>
          <p:cNvGrpSpPr/>
          <p:nvPr/>
        </p:nvGrpSpPr>
        <p:grpSpPr>
          <a:xfrm>
            <a:off x="99757" y="95250"/>
            <a:ext cx="688579" cy="688579"/>
            <a:chOff x="90232" y="454421"/>
            <a:chExt cx="688579" cy="688579"/>
          </a:xfrm>
        </p:grpSpPr>
        <p:pic>
          <p:nvPicPr>
            <p:cNvPr id="74" name="图片 7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75" name="文本框 74"/>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76" name="文本框 75"/>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ppt_x"/>
                                          </p:val>
                                        </p:tav>
                                        <p:tav tm="100000">
                                          <p:val>
                                            <p:strVal val="#ppt_x"/>
                                          </p:val>
                                        </p:tav>
                                      </p:tavLst>
                                    </p:anim>
                                    <p:anim calcmode="lin" valueType="num">
                                      <p:cBhvr additive="base">
                                        <p:cTn id="12" dur="500" fill="hold"/>
                                        <p:tgtEl>
                                          <p:spTgt spid="6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ppt_x"/>
                                          </p:val>
                                        </p:tav>
                                        <p:tav tm="100000">
                                          <p:val>
                                            <p:strVal val="#ppt_x"/>
                                          </p:val>
                                        </p:tav>
                                      </p:tavLst>
                                    </p:anim>
                                    <p:anim calcmode="lin" valueType="num">
                                      <p:cBhvr additive="base">
                                        <p:cTn id="16" dur="500" fill="hold"/>
                                        <p:tgtEl>
                                          <p:spTgt spid="6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500" fill="hold"/>
                                        <p:tgtEl>
                                          <p:spTgt spid="64"/>
                                        </p:tgtEl>
                                        <p:attrNameLst>
                                          <p:attrName>ppt_x</p:attrName>
                                        </p:attrNameLst>
                                      </p:cBhvr>
                                      <p:tavLst>
                                        <p:tav tm="0">
                                          <p:val>
                                            <p:strVal val="#ppt_x"/>
                                          </p:val>
                                        </p:tav>
                                        <p:tav tm="100000">
                                          <p:val>
                                            <p:strVal val="#ppt_x"/>
                                          </p:val>
                                        </p:tav>
                                      </p:tavLst>
                                    </p:anim>
                                    <p:anim calcmode="lin" valueType="num">
                                      <p:cBhvr additive="base">
                                        <p:cTn id="20" dur="5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500" fill="hold"/>
                                        <p:tgtEl>
                                          <p:spTgt spid="65"/>
                                        </p:tgtEl>
                                        <p:attrNameLst>
                                          <p:attrName>ppt_x</p:attrName>
                                        </p:attrNameLst>
                                      </p:cBhvr>
                                      <p:tavLst>
                                        <p:tav tm="0">
                                          <p:val>
                                            <p:strVal val="#ppt_x"/>
                                          </p:val>
                                        </p:tav>
                                        <p:tav tm="100000">
                                          <p:val>
                                            <p:strVal val="#ppt_x"/>
                                          </p:val>
                                        </p:tav>
                                      </p:tavLst>
                                    </p:anim>
                                    <p:anim calcmode="lin" valueType="num">
                                      <p:cBhvr additive="base">
                                        <p:cTn id="24" dur="500" fill="hold"/>
                                        <p:tgtEl>
                                          <p:spTgt spid="6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6"/>
                                        </p:tgtEl>
                                        <p:attrNameLst>
                                          <p:attrName>style.visibility</p:attrName>
                                        </p:attrNameLst>
                                      </p:cBhvr>
                                      <p:to>
                                        <p:strVal val="visible"/>
                                      </p:to>
                                    </p:set>
                                    <p:anim calcmode="lin" valueType="num">
                                      <p:cBhvr additive="base">
                                        <p:cTn id="27" dur="500" fill="hold"/>
                                        <p:tgtEl>
                                          <p:spTgt spid="66"/>
                                        </p:tgtEl>
                                        <p:attrNameLst>
                                          <p:attrName>ppt_x</p:attrName>
                                        </p:attrNameLst>
                                      </p:cBhvr>
                                      <p:tavLst>
                                        <p:tav tm="0">
                                          <p:val>
                                            <p:strVal val="#ppt_x"/>
                                          </p:val>
                                        </p:tav>
                                        <p:tav tm="100000">
                                          <p:val>
                                            <p:strVal val="#ppt_x"/>
                                          </p:val>
                                        </p:tav>
                                      </p:tavLst>
                                    </p:anim>
                                    <p:anim calcmode="lin" valueType="num">
                                      <p:cBhvr additive="base">
                                        <p:cTn id="28" dur="500" fill="hold"/>
                                        <p:tgtEl>
                                          <p:spTgt spid="6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ppt_x"/>
                                          </p:val>
                                        </p:tav>
                                        <p:tav tm="100000">
                                          <p:val>
                                            <p:strVal val="#ppt_x"/>
                                          </p:val>
                                        </p:tav>
                                      </p:tavLst>
                                    </p:anim>
                                    <p:anim calcmode="lin" valueType="num">
                                      <p:cBhvr additive="base">
                                        <p:cTn id="32" dur="500" fill="hold"/>
                                        <p:tgtEl>
                                          <p:spTgt spid="6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ppt_x"/>
                                          </p:val>
                                        </p:tav>
                                        <p:tav tm="100000">
                                          <p:val>
                                            <p:strVal val="#ppt_x"/>
                                          </p:val>
                                        </p:tav>
                                      </p:tavLst>
                                    </p:anim>
                                    <p:anim calcmode="lin" valueType="num">
                                      <p:cBhvr additive="base">
                                        <p:cTn id="36"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65" grpId="0"/>
      <p:bldP spid="66" grpId="0"/>
      <p:bldP spid="67"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316"/>
          <p:cNvGrpSpPr/>
          <p:nvPr/>
        </p:nvGrpSpPr>
        <p:grpSpPr bwMode="auto">
          <a:xfrm>
            <a:off x="8394700" y="5325904"/>
            <a:ext cx="461963" cy="490537"/>
            <a:chOff x="9766914" y="6007100"/>
            <a:chExt cx="461963" cy="490538"/>
          </a:xfrm>
          <a:solidFill>
            <a:srgbClr val="8ACDEB"/>
          </a:solidFill>
        </p:grpSpPr>
        <p:sp>
          <p:nvSpPr>
            <p:cNvPr id="9" name="Freeform 8"/>
            <p:cNvSpPr/>
            <p:nvPr/>
          </p:nvSpPr>
          <p:spPr bwMode="auto">
            <a:xfrm>
              <a:off x="9900264" y="6007100"/>
              <a:ext cx="201613" cy="104775"/>
            </a:xfrm>
            <a:custGeom>
              <a:avLst/>
              <a:gdLst>
                <a:gd name="T0" fmla="*/ 97073 w 27"/>
                <a:gd name="T1" fmla="*/ 29936 h 14"/>
                <a:gd name="T2" fmla="*/ 171744 w 27"/>
                <a:gd name="T3" fmla="*/ 104775 h 14"/>
                <a:gd name="T4" fmla="*/ 201613 w 27"/>
                <a:gd name="T5" fmla="*/ 104775 h 14"/>
                <a:gd name="T6" fmla="*/ 97073 w 27"/>
                <a:gd name="T7" fmla="*/ 0 h 14"/>
                <a:gd name="T8" fmla="*/ 0 w 27"/>
                <a:gd name="T9" fmla="*/ 104775 h 14"/>
                <a:gd name="T10" fmla="*/ 29869 w 27"/>
                <a:gd name="T11" fmla="*/ 104775 h 14"/>
                <a:gd name="T12" fmla="*/ 97073 w 27"/>
                <a:gd name="T13" fmla="*/ 29936 h 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 h="14">
                  <a:moveTo>
                    <a:pt x="13" y="4"/>
                  </a:moveTo>
                  <a:cubicBezTo>
                    <a:pt x="19" y="4"/>
                    <a:pt x="23" y="8"/>
                    <a:pt x="23" y="14"/>
                  </a:cubicBezTo>
                  <a:cubicBezTo>
                    <a:pt x="27" y="14"/>
                    <a:pt x="27" y="14"/>
                    <a:pt x="27" y="14"/>
                  </a:cubicBezTo>
                  <a:cubicBezTo>
                    <a:pt x="27" y="6"/>
                    <a:pt x="21" y="0"/>
                    <a:pt x="13" y="0"/>
                  </a:cubicBezTo>
                  <a:cubicBezTo>
                    <a:pt x="6" y="0"/>
                    <a:pt x="0" y="6"/>
                    <a:pt x="0" y="14"/>
                  </a:cubicBezTo>
                  <a:cubicBezTo>
                    <a:pt x="4" y="14"/>
                    <a:pt x="4" y="14"/>
                    <a:pt x="4" y="14"/>
                  </a:cubicBezTo>
                  <a:cubicBezTo>
                    <a:pt x="4" y="8"/>
                    <a:pt x="8" y="4"/>
                    <a:pt x="1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0" name="Rectangle 9"/>
            <p:cNvSpPr>
              <a:spLocks noChangeArrowheads="1"/>
            </p:cNvSpPr>
            <p:nvPr/>
          </p:nvSpPr>
          <p:spPr bwMode="auto">
            <a:xfrm>
              <a:off x="9766914" y="6140450"/>
              <a:ext cx="461963" cy="141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endParaRPr lang="zh-CN" altLang="en-US" smtClean="0"/>
            </a:p>
          </p:txBody>
        </p:sp>
        <p:sp>
          <p:nvSpPr>
            <p:cNvPr id="11" name="Rectangle 10"/>
            <p:cNvSpPr>
              <a:spLocks noChangeArrowheads="1"/>
            </p:cNvSpPr>
            <p:nvPr/>
          </p:nvSpPr>
          <p:spPr bwMode="auto">
            <a:xfrm>
              <a:off x="9766914" y="6297613"/>
              <a:ext cx="461963"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fontAlgn="auto" hangingPunct="1">
                <a:spcBef>
                  <a:spcPts val="0"/>
                </a:spcBef>
                <a:spcAft>
                  <a:spcPts val="0"/>
                </a:spcAft>
                <a:defRPr/>
              </a:pPr>
              <a:endParaRPr lang="zh-CN" altLang="en-US" smtClean="0"/>
            </a:p>
          </p:txBody>
        </p:sp>
      </p:grpSp>
      <p:sp>
        <p:nvSpPr>
          <p:cNvPr id="12" name="Freeform 136"/>
          <p:cNvSpPr/>
          <p:nvPr/>
        </p:nvSpPr>
        <p:spPr bwMode="auto">
          <a:xfrm>
            <a:off x="8074025" y="4081304"/>
            <a:ext cx="320675" cy="528637"/>
          </a:xfrm>
          <a:custGeom>
            <a:avLst/>
            <a:gdLst>
              <a:gd name="T0" fmla="*/ 2147483646 w 43"/>
              <a:gd name="T1" fmla="*/ 2147483646 h 71"/>
              <a:gd name="T2" fmla="*/ 1890916069 w 43"/>
              <a:gd name="T3" fmla="*/ 1940291375 h 71"/>
              <a:gd name="T4" fmla="*/ 1223531734 w 43"/>
              <a:gd name="T5" fmla="*/ 1718546768 h 71"/>
              <a:gd name="T6" fmla="*/ 611765867 w 43"/>
              <a:gd name="T7" fmla="*/ 1496794715 h 71"/>
              <a:gd name="T8" fmla="*/ 500536387 w 43"/>
              <a:gd name="T9" fmla="*/ 1219610233 h 71"/>
              <a:gd name="T10" fmla="*/ 667384335 w 43"/>
              <a:gd name="T11" fmla="*/ 942425750 h 71"/>
              <a:gd name="T12" fmla="*/ 1167920723 w 43"/>
              <a:gd name="T13" fmla="*/ 776113572 h 71"/>
              <a:gd name="T14" fmla="*/ 1724068121 w 43"/>
              <a:gd name="T15" fmla="*/ 942425750 h 71"/>
              <a:gd name="T16" fmla="*/ 1890916069 w 43"/>
              <a:gd name="T17" fmla="*/ 1385922411 h 71"/>
              <a:gd name="T18" fmla="*/ 2147483646 w 43"/>
              <a:gd name="T19" fmla="*/ 1330489982 h 71"/>
              <a:gd name="T20" fmla="*/ 2147483646 w 43"/>
              <a:gd name="T21" fmla="*/ 886993321 h 71"/>
              <a:gd name="T22" fmla="*/ 1779686590 w 43"/>
              <a:gd name="T23" fmla="*/ 554368964 h 71"/>
              <a:gd name="T24" fmla="*/ 1501609162 w 43"/>
              <a:gd name="T25" fmla="*/ 498929090 h 71"/>
              <a:gd name="T26" fmla="*/ 1501609162 w 43"/>
              <a:gd name="T27" fmla="*/ 0 h 71"/>
              <a:gd name="T28" fmla="*/ 889843295 w 43"/>
              <a:gd name="T29" fmla="*/ 0 h 71"/>
              <a:gd name="T30" fmla="*/ 889843295 w 43"/>
              <a:gd name="T31" fmla="*/ 498929090 h 71"/>
              <a:gd name="T32" fmla="*/ 611765867 w 43"/>
              <a:gd name="T33" fmla="*/ 554368964 h 71"/>
              <a:gd name="T34" fmla="*/ 222458959 w 43"/>
              <a:gd name="T35" fmla="*/ 831553447 h 71"/>
              <a:gd name="T36" fmla="*/ 111229480 w 43"/>
              <a:gd name="T37" fmla="*/ 1275050107 h 71"/>
              <a:gd name="T38" fmla="*/ 222458959 w 43"/>
              <a:gd name="T39" fmla="*/ 1663106893 h 71"/>
              <a:gd name="T40" fmla="*/ 556154856 w 43"/>
              <a:gd name="T41" fmla="*/ 1940291375 h 71"/>
              <a:gd name="T42" fmla="*/ 1112302254 w 43"/>
              <a:gd name="T43" fmla="*/ 2106603554 h 71"/>
              <a:gd name="T44" fmla="*/ 1668457110 w 43"/>
              <a:gd name="T45" fmla="*/ 2147483646 h 71"/>
              <a:gd name="T46" fmla="*/ 1946534538 w 43"/>
              <a:gd name="T47" fmla="*/ 2147483646 h 71"/>
              <a:gd name="T48" fmla="*/ 2002145549 w 43"/>
              <a:gd name="T49" fmla="*/ 2147483646 h 71"/>
              <a:gd name="T50" fmla="*/ 1946534538 w 43"/>
              <a:gd name="T51" fmla="*/ 2147483646 h 71"/>
              <a:gd name="T52" fmla="*/ 1668457110 w 43"/>
              <a:gd name="T53" fmla="*/ 2147483646 h 71"/>
              <a:gd name="T54" fmla="*/ 1279150202 w 43"/>
              <a:gd name="T55" fmla="*/ 2147483646 h 71"/>
              <a:gd name="T56" fmla="*/ 778613815 w 43"/>
              <a:gd name="T57" fmla="*/ 2147483646 h 71"/>
              <a:gd name="T58" fmla="*/ 500536387 w 43"/>
              <a:gd name="T59" fmla="*/ 2147483646 h 71"/>
              <a:gd name="T60" fmla="*/ 389306908 w 43"/>
              <a:gd name="T61" fmla="*/ 2147483646 h 71"/>
              <a:gd name="T62" fmla="*/ 0 w 43"/>
              <a:gd name="T63" fmla="*/ 2147483646 h 71"/>
              <a:gd name="T64" fmla="*/ 166847948 w 43"/>
              <a:gd name="T65" fmla="*/ 2147483646 h 71"/>
              <a:gd name="T66" fmla="*/ 611765867 w 43"/>
              <a:gd name="T67" fmla="*/ 2147483646 h 71"/>
              <a:gd name="T68" fmla="*/ 889843295 w 43"/>
              <a:gd name="T69" fmla="*/ 2147483646 h 71"/>
              <a:gd name="T70" fmla="*/ 889843295 w 43"/>
              <a:gd name="T71" fmla="*/ 2147483646 h 71"/>
              <a:gd name="T72" fmla="*/ 1501609162 w 43"/>
              <a:gd name="T73" fmla="*/ 2147483646 h 71"/>
              <a:gd name="T74" fmla="*/ 1501609162 w 43"/>
              <a:gd name="T75" fmla="*/ 2147483646 h 71"/>
              <a:gd name="T76" fmla="*/ 1835297601 w 43"/>
              <a:gd name="T77" fmla="*/ 2147483646 h 71"/>
              <a:gd name="T78" fmla="*/ 2147483646 w 43"/>
              <a:gd name="T79" fmla="*/ 2147483646 h 71"/>
              <a:gd name="T80" fmla="*/ 2147483646 w 43"/>
              <a:gd name="T81" fmla="*/ 2147483646 h 71"/>
              <a:gd name="T82" fmla="*/ 2147483646 w 43"/>
              <a:gd name="T83" fmla="*/ 2147483646 h 7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 h="71">
                <a:moveTo>
                  <a:pt x="41" y="40"/>
                </a:moveTo>
                <a:cubicBezTo>
                  <a:pt x="39" y="38"/>
                  <a:pt x="37" y="36"/>
                  <a:pt x="34" y="35"/>
                </a:cubicBezTo>
                <a:cubicBezTo>
                  <a:pt x="32" y="34"/>
                  <a:pt x="28" y="32"/>
                  <a:pt x="22" y="31"/>
                </a:cubicBezTo>
                <a:cubicBezTo>
                  <a:pt x="16" y="30"/>
                  <a:pt x="12" y="28"/>
                  <a:pt x="11" y="27"/>
                </a:cubicBezTo>
                <a:cubicBezTo>
                  <a:pt x="10" y="26"/>
                  <a:pt x="9" y="24"/>
                  <a:pt x="9" y="22"/>
                </a:cubicBezTo>
                <a:cubicBezTo>
                  <a:pt x="9" y="20"/>
                  <a:pt x="10" y="18"/>
                  <a:pt x="12" y="17"/>
                </a:cubicBezTo>
                <a:cubicBezTo>
                  <a:pt x="14" y="15"/>
                  <a:pt x="17" y="14"/>
                  <a:pt x="21" y="14"/>
                </a:cubicBezTo>
                <a:cubicBezTo>
                  <a:pt x="26" y="14"/>
                  <a:pt x="29" y="15"/>
                  <a:pt x="31" y="17"/>
                </a:cubicBezTo>
                <a:cubicBezTo>
                  <a:pt x="33" y="19"/>
                  <a:pt x="34" y="21"/>
                  <a:pt x="34" y="25"/>
                </a:cubicBezTo>
                <a:cubicBezTo>
                  <a:pt x="41" y="24"/>
                  <a:pt x="41" y="24"/>
                  <a:pt x="41" y="24"/>
                </a:cubicBezTo>
                <a:cubicBezTo>
                  <a:pt x="41" y="21"/>
                  <a:pt x="40" y="18"/>
                  <a:pt x="39" y="16"/>
                </a:cubicBezTo>
                <a:cubicBezTo>
                  <a:pt x="37" y="13"/>
                  <a:pt x="35" y="11"/>
                  <a:pt x="32" y="10"/>
                </a:cubicBezTo>
                <a:cubicBezTo>
                  <a:pt x="30" y="9"/>
                  <a:pt x="29" y="9"/>
                  <a:pt x="27" y="9"/>
                </a:cubicBezTo>
                <a:cubicBezTo>
                  <a:pt x="27" y="0"/>
                  <a:pt x="27" y="0"/>
                  <a:pt x="27" y="0"/>
                </a:cubicBezTo>
                <a:cubicBezTo>
                  <a:pt x="16" y="0"/>
                  <a:pt x="16" y="0"/>
                  <a:pt x="16" y="0"/>
                </a:cubicBezTo>
                <a:cubicBezTo>
                  <a:pt x="16" y="9"/>
                  <a:pt x="16" y="9"/>
                  <a:pt x="16" y="9"/>
                </a:cubicBezTo>
                <a:cubicBezTo>
                  <a:pt x="14" y="9"/>
                  <a:pt x="13" y="9"/>
                  <a:pt x="11" y="10"/>
                </a:cubicBezTo>
                <a:cubicBezTo>
                  <a:pt x="8" y="11"/>
                  <a:pt x="6" y="13"/>
                  <a:pt x="4" y="15"/>
                </a:cubicBezTo>
                <a:cubicBezTo>
                  <a:pt x="3" y="18"/>
                  <a:pt x="2" y="20"/>
                  <a:pt x="2" y="23"/>
                </a:cubicBezTo>
                <a:cubicBezTo>
                  <a:pt x="2" y="25"/>
                  <a:pt x="3" y="28"/>
                  <a:pt x="4" y="30"/>
                </a:cubicBezTo>
                <a:cubicBezTo>
                  <a:pt x="5" y="32"/>
                  <a:pt x="7" y="33"/>
                  <a:pt x="10" y="35"/>
                </a:cubicBezTo>
                <a:cubicBezTo>
                  <a:pt x="12" y="36"/>
                  <a:pt x="15" y="37"/>
                  <a:pt x="20" y="38"/>
                </a:cubicBezTo>
                <a:cubicBezTo>
                  <a:pt x="25" y="39"/>
                  <a:pt x="28" y="40"/>
                  <a:pt x="30" y="41"/>
                </a:cubicBezTo>
                <a:cubicBezTo>
                  <a:pt x="32" y="41"/>
                  <a:pt x="34" y="43"/>
                  <a:pt x="35" y="44"/>
                </a:cubicBezTo>
                <a:cubicBezTo>
                  <a:pt x="36" y="45"/>
                  <a:pt x="36" y="47"/>
                  <a:pt x="36" y="48"/>
                </a:cubicBezTo>
                <a:cubicBezTo>
                  <a:pt x="36" y="50"/>
                  <a:pt x="36" y="51"/>
                  <a:pt x="35" y="53"/>
                </a:cubicBezTo>
                <a:cubicBezTo>
                  <a:pt x="34" y="54"/>
                  <a:pt x="32" y="55"/>
                  <a:pt x="30" y="56"/>
                </a:cubicBezTo>
                <a:cubicBezTo>
                  <a:pt x="28" y="57"/>
                  <a:pt x="25" y="57"/>
                  <a:pt x="23" y="57"/>
                </a:cubicBezTo>
                <a:cubicBezTo>
                  <a:pt x="20" y="57"/>
                  <a:pt x="17" y="57"/>
                  <a:pt x="14" y="56"/>
                </a:cubicBezTo>
                <a:cubicBezTo>
                  <a:pt x="12" y="55"/>
                  <a:pt x="10" y="53"/>
                  <a:pt x="9" y="52"/>
                </a:cubicBezTo>
                <a:cubicBezTo>
                  <a:pt x="8" y="50"/>
                  <a:pt x="7" y="48"/>
                  <a:pt x="7" y="45"/>
                </a:cubicBezTo>
                <a:cubicBezTo>
                  <a:pt x="0" y="46"/>
                  <a:pt x="0" y="46"/>
                  <a:pt x="0" y="46"/>
                </a:cubicBezTo>
                <a:cubicBezTo>
                  <a:pt x="0" y="49"/>
                  <a:pt x="1" y="52"/>
                  <a:pt x="3" y="55"/>
                </a:cubicBezTo>
                <a:cubicBezTo>
                  <a:pt x="5" y="58"/>
                  <a:pt x="7" y="60"/>
                  <a:pt x="11" y="62"/>
                </a:cubicBezTo>
                <a:cubicBezTo>
                  <a:pt x="12" y="62"/>
                  <a:pt x="14" y="63"/>
                  <a:pt x="16" y="63"/>
                </a:cubicBezTo>
                <a:cubicBezTo>
                  <a:pt x="16" y="71"/>
                  <a:pt x="16" y="71"/>
                  <a:pt x="16" y="71"/>
                </a:cubicBezTo>
                <a:cubicBezTo>
                  <a:pt x="27" y="71"/>
                  <a:pt x="27" y="71"/>
                  <a:pt x="27" y="71"/>
                </a:cubicBezTo>
                <a:cubicBezTo>
                  <a:pt x="27" y="63"/>
                  <a:pt x="27" y="63"/>
                  <a:pt x="27" y="63"/>
                </a:cubicBezTo>
                <a:cubicBezTo>
                  <a:pt x="29" y="63"/>
                  <a:pt x="32" y="63"/>
                  <a:pt x="33" y="62"/>
                </a:cubicBezTo>
                <a:cubicBezTo>
                  <a:pt x="36" y="60"/>
                  <a:pt x="39" y="58"/>
                  <a:pt x="40" y="56"/>
                </a:cubicBezTo>
                <a:cubicBezTo>
                  <a:pt x="42" y="53"/>
                  <a:pt x="43" y="51"/>
                  <a:pt x="43" y="48"/>
                </a:cubicBezTo>
                <a:cubicBezTo>
                  <a:pt x="43" y="45"/>
                  <a:pt x="42" y="42"/>
                  <a:pt x="41" y="40"/>
                </a:cubicBezTo>
                <a:close/>
              </a:path>
            </a:pathLst>
          </a:custGeom>
          <a:solidFill>
            <a:srgbClr val="32C8EF"/>
          </a:solidFill>
          <a:ln>
            <a:noFill/>
          </a:ln>
        </p:spPr>
        <p:txBody>
          <a:bodyPr/>
          <a:lstStyle/>
          <a:p>
            <a:endParaRPr lang="zh-CN" altLang="en-US"/>
          </a:p>
        </p:txBody>
      </p:sp>
      <p:grpSp>
        <p:nvGrpSpPr>
          <p:cNvPr id="13" name="组合 313"/>
          <p:cNvGrpSpPr/>
          <p:nvPr/>
        </p:nvGrpSpPr>
        <p:grpSpPr bwMode="auto">
          <a:xfrm>
            <a:off x="7191375" y="1523841"/>
            <a:ext cx="403225" cy="512763"/>
            <a:chOff x="7541239" y="0"/>
            <a:chExt cx="403225" cy="512763"/>
          </a:xfrm>
          <a:solidFill>
            <a:srgbClr val="1A4B85"/>
          </a:solidFill>
        </p:grpSpPr>
        <p:sp>
          <p:nvSpPr>
            <p:cNvPr id="14" name="Freeform 142"/>
            <p:cNvSpPr/>
            <p:nvPr/>
          </p:nvSpPr>
          <p:spPr bwMode="auto">
            <a:xfrm>
              <a:off x="7690464" y="0"/>
              <a:ext cx="104775" cy="512763"/>
            </a:xfrm>
            <a:custGeom>
              <a:avLst/>
              <a:gdLst>
                <a:gd name="T0" fmla="*/ 104775 w 14"/>
                <a:gd name="T1" fmla="*/ 460744 h 69"/>
                <a:gd name="T2" fmla="*/ 52388 w 14"/>
                <a:gd name="T3" fmla="*/ 512763 h 69"/>
                <a:gd name="T4" fmla="*/ 0 w 14"/>
                <a:gd name="T5" fmla="*/ 460744 h 69"/>
                <a:gd name="T6" fmla="*/ 0 w 14"/>
                <a:gd name="T7" fmla="*/ 52019 h 69"/>
                <a:gd name="T8" fmla="*/ 52388 w 14"/>
                <a:gd name="T9" fmla="*/ 0 h 69"/>
                <a:gd name="T10" fmla="*/ 104775 w 14"/>
                <a:gd name="T11" fmla="*/ 52019 h 69"/>
                <a:gd name="T12" fmla="*/ 104775 w 14"/>
                <a:gd name="T13" fmla="*/ 460744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69">
                  <a:moveTo>
                    <a:pt x="14" y="62"/>
                  </a:moveTo>
                  <a:cubicBezTo>
                    <a:pt x="14" y="66"/>
                    <a:pt x="11" y="69"/>
                    <a:pt x="7" y="69"/>
                  </a:cubicBezTo>
                  <a:cubicBezTo>
                    <a:pt x="3" y="69"/>
                    <a:pt x="0" y="66"/>
                    <a:pt x="0" y="62"/>
                  </a:cubicBezTo>
                  <a:cubicBezTo>
                    <a:pt x="0" y="7"/>
                    <a:pt x="0" y="7"/>
                    <a:pt x="0" y="7"/>
                  </a:cubicBezTo>
                  <a:cubicBezTo>
                    <a:pt x="0" y="3"/>
                    <a:pt x="3" y="0"/>
                    <a:pt x="7" y="0"/>
                  </a:cubicBezTo>
                  <a:cubicBezTo>
                    <a:pt x="11" y="0"/>
                    <a:pt x="14" y="3"/>
                    <a:pt x="14" y="7"/>
                  </a:cubicBezTo>
                  <a:lnTo>
                    <a:pt x="14"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5" name="Freeform 143"/>
            <p:cNvSpPr/>
            <p:nvPr/>
          </p:nvSpPr>
          <p:spPr bwMode="auto">
            <a:xfrm>
              <a:off x="7541239" y="312738"/>
              <a:ext cx="104775" cy="200025"/>
            </a:xfrm>
            <a:custGeom>
              <a:avLst/>
              <a:gdLst>
                <a:gd name="T0" fmla="*/ 104775 w 14"/>
                <a:gd name="T1" fmla="*/ 148167 h 27"/>
                <a:gd name="T2" fmla="*/ 52388 w 14"/>
                <a:gd name="T3" fmla="*/ 200025 h 27"/>
                <a:gd name="T4" fmla="*/ 0 w 14"/>
                <a:gd name="T5" fmla="*/ 148167 h 27"/>
                <a:gd name="T6" fmla="*/ 0 w 14"/>
                <a:gd name="T7" fmla="*/ 51858 h 27"/>
                <a:gd name="T8" fmla="*/ 52388 w 14"/>
                <a:gd name="T9" fmla="*/ 0 h 27"/>
                <a:gd name="T10" fmla="*/ 104775 w 14"/>
                <a:gd name="T11" fmla="*/ 51858 h 27"/>
                <a:gd name="T12" fmla="*/ 104775 w 14"/>
                <a:gd name="T13" fmla="*/ 148167 h 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27">
                  <a:moveTo>
                    <a:pt x="14" y="20"/>
                  </a:moveTo>
                  <a:cubicBezTo>
                    <a:pt x="14" y="24"/>
                    <a:pt x="11" y="27"/>
                    <a:pt x="7" y="27"/>
                  </a:cubicBezTo>
                  <a:cubicBezTo>
                    <a:pt x="3" y="27"/>
                    <a:pt x="0" y="24"/>
                    <a:pt x="0" y="20"/>
                  </a:cubicBezTo>
                  <a:cubicBezTo>
                    <a:pt x="0" y="7"/>
                    <a:pt x="0" y="7"/>
                    <a:pt x="0" y="7"/>
                  </a:cubicBezTo>
                  <a:cubicBezTo>
                    <a:pt x="0" y="3"/>
                    <a:pt x="3" y="0"/>
                    <a:pt x="7" y="0"/>
                  </a:cubicBezTo>
                  <a:cubicBezTo>
                    <a:pt x="11" y="0"/>
                    <a:pt x="14" y="3"/>
                    <a:pt x="14" y="7"/>
                  </a:cubicBezTo>
                  <a:lnTo>
                    <a:pt x="14"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sp>
          <p:nvSpPr>
            <p:cNvPr id="16" name="Freeform 144"/>
            <p:cNvSpPr/>
            <p:nvPr/>
          </p:nvSpPr>
          <p:spPr bwMode="auto">
            <a:xfrm>
              <a:off x="7839689" y="163513"/>
              <a:ext cx="104775" cy="349250"/>
            </a:xfrm>
            <a:custGeom>
              <a:avLst/>
              <a:gdLst>
                <a:gd name="T0" fmla="*/ 104775 w 14"/>
                <a:gd name="T1" fmla="*/ 297234 h 47"/>
                <a:gd name="T2" fmla="*/ 52388 w 14"/>
                <a:gd name="T3" fmla="*/ 349250 h 47"/>
                <a:gd name="T4" fmla="*/ 0 w 14"/>
                <a:gd name="T5" fmla="*/ 297234 h 47"/>
                <a:gd name="T6" fmla="*/ 0 w 14"/>
                <a:gd name="T7" fmla="*/ 52016 h 47"/>
                <a:gd name="T8" fmla="*/ 52388 w 14"/>
                <a:gd name="T9" fmla="*/ 0 h 47"/>
                <a:gd name="T10" fmla="*/ 104775 w 14"/>
                <a:gd name="T11" fmla="*/ 52016 h 47"/>
                <a:gd name="T12" fmla="*/ 104775 w 14"/>
                <a:gd name="T13" fmla="*/ 297234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 h="47">
                  <a:moveTo>
                    <a:pt x="14" y="40"/>
                  </a:moveTo>
                  <a:cubicBezTo>
                    <a:pt x="14" y="44"/>
                    <a:pt x="11" y="47"/>
                    <a:pt x="7" y="47"/>
                  </a:cubicBezTo>
                  <a:cubicBezTo>
                    <a:pt x="3" y="47"/>
                    <a:pt x="0" y="44"/>
                    <a:pt x="0" y="40"/>
                  </a:cubicBezTo>
                  <a:cubicBezTo>
                    <a:pt x="0" y="7"/>
                    <a:pt x="0" y="7"/>
                    <a:pt x="0" y="7"/>
                  </a:cubicBezTo>
                  <a:cubicBezTo>
                    <a:pt x="0" y="3"/>
                    <a:pt x="3" y="0"/>
                    <a:pt x="7" y="0"/>
                  </a:cubicBezTo>
                  <a:cubicBezTo>
                    <a:pt x="11" y="0"/>
                    <a:pt x="14" y="3"/>
                    <a:pt x="14" y="7"/>
                  </a:cubicBez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mn-lt"/>
                <a:ea typeface="+mn-ea"/>
              </a:endParaRPr>
            </a:p>
          </p:txBody>
        </p:sp>
      </p:grpSp>
      <p:sp>
        <p:nvSpPr>
          <p:cNvPr id="17" name="Freeform 271"/>
          <p:cNvSpPr>
            <a:spLocks noEditPoints="1"/>
          </p:cNvSpPr>
          <p:nvPr/>
        </p:nvSpPr>
        <p:spPr bwMode="auto">
          <a:xfrm>
            <a:off x="7608888" y="2784316"/>
            <a:ext cx="449262" cy="446088"/>
          </a:xfrm>
          <a:custGeom>
            <a:avLst/>
            <a:gdLst>
              <a:gd name="T0" fmla="*/ 2147483646 w 60"/>
              <a:gd name="T1" fmla="*/ 2045224262 h 60"/>
              <a:gd name="T2" fmla="*/ 2147483646 w 60"/>
              <a:gd name="T3" fmla="*/ 1271350800 h 60"/>
              <a:gd name="T4" fmla="*/ 2147483646 w 60"/>
              <a:gd name="T5" fmla="*/ 1271350800 h 60"/>
              <a:gd name="T6" fmla="*/ 2147483646 w 60"/>
              <a:gd name="T7" fmla="*/ 1050247283 h 60"/>
              <a:gd name="T8" fmla="*/ 2147483646 w 60"/>
              <a:gd name="T9" fmla="*/ 718588290 h 60"/>
              <a:gd name="T10" fmla="*/ 2147483646 w 60"/>
              <a:gd name="T11" fmla="*/ 221103517 h 60"/>
              <a:gd name="T12" fmla="*/ 2147483646 w 60"/>
              <a:gd name="T13" fmla="*/ 552762510 h 60"/>
              <a:gd name="T14" fmla="*/ 2018369437 w 60"/>
              <a:gd name="T15" fmla="*/ 497484772 h 60"/>
              <a:gd name="T16" fmla="*/ 2018369437 w 60"/>
              <a:gd name="T17" fmla="*/ 0 h 60"/>
              <a:gd name="T18" fmla="*/ 1681977026 w 60"/>
              <a:gd name="T19" fmla="*/ 0 h 60"/>
              <a:gd name="T20" fmla="*/ 1289509231 w 60"/>
              <a:gd name="T21" fmla="*/ 0 h 60"/>
              <a:gd name="T22" fmla="*/ 1289509231 w 60"/>
              <a:gd name="T23" fmla="*/ 497484772 h 60"/>
              <a:gd name="T24" fmla="*/ 1121313026 w 60"/>
              <a:gd name="T25" fmla="*/ 608040248 h 60"/>
              <a:gd name="T26" fmla="*/ 728852718 w 60"/>
              <a:gd name="T27" fmla="*/ 221103517 h 60"/>
              <a:gd name="T28" fmla="*/ 224264103 w 60"/>
              <a:gd name="T29" fmla="*/ 718588290 h 60"/>
              <a:gd name="T30" fmla="*/ 616724411 w 60"/>
              <a:gd name="T31" fmla="*/ 1160802759 h 60"/>
              <a:gd name="T32" fmla="*/ 560656513 w 60"/>
              <a:gd name="T33" fmla="*/ 1271350800 h 60"/>
              <a:gd name="T34" fmla="*/ 0 w 60"/>
              <a:gd name="T35" fmla="*/ 1271350800 h 60"/>
              <a:gd name="T36" fmla="*/ 0 w 60"/>
              <a:gd name="T37" fmla="*/ 2045224262 h 60"/>
              <a:gd name="T38" fmla="*/ 560656513 w 60"/>
              <a:gd name="T39" fmla="*/ 2045224262 h 60"/>
              <a:gd name="T40" fmla="*/ 616724411 w 60"/>
              <a:gd name="T41" fmla="*/ 2147483646 h 60"/>
              <a:gd name="T42" fmla="*/ 224264103 w 60"/>
              <a:gd name="T43" fmla="*/ 2147483646 h 60"/>
              <a:gd name="T44" fmla="*/ 728852718 w 60"/>
              <a:gd name="T45" fmla="*/ 2147483646 h 60"/>
              <a:gd name="T46" fmla="*/ 1121313026 w 60"/>
              <a:gd name="T47" fmla="*/ 2147483646 h 60"/>
              <a:gd name="T48" fmla="*/ 1289509231 w 60"/>
              <a:gd name="T49" fmla="*/ 2147483646 h 60"/>
              <a:gd name="T50" fmla="*/ 1289509231 w 60"/>
              <a:gd name="T51" fmla="*/ 2147483646 h 60"/>
              <a:gd name="T52" fmla="*/ 1681977026 w 60"/>
              <a:gd name="T53" fmla="*/ 2147483646 h 60"/>
              <a:gd name="T54" fmla="*/ 2018369437 w 60"/>
              <a:gd name="T55" fmla="*/ 2147483646 h 60"/>
              <a:gd name="T56" fmla="*/ 2018369437 w 60"/>
              <a:gd name="T57" fmla="*/ 2147483646 h 60"/>
              <a:gd name="T58" fmla="*/ 2147483646 w 60"/>
              <a:gd name="T59" fmla="*/ 2147483646 h 60"/>
              <a:gd name="T60" fmla="*/ 2147483646 w 60"/>
              <a:gd name="T61" fmla="*/ 2147483646 h 60"/>
              <a:gd name="T62" fmla="*/ 2147483646 w 60"/>
              <a:gd name="T63" fmla="*/ 2147483646 h 60"/>
              <a:gd name="T64" fmla="*/ 2147483646 w 60"/>
              <a:gd name="T65" fmla="*/ 2147483646 h 60"/>
              <a:gd name="T66" fmla="*/ 2147483646 w 60"/>
              <a:gd name="T67" fmla="*/ 2045224262 h 60"/>
              <a:gd name="T68" fmla="*/ 2147483646 w 60"/>
              <a:gd name="T69" fmla="*/ 2045224262 h 60"/>
              <a:gd name="T70" fmla="*/ 1681977026 w 60"/>
              <a:gd name="T71" fmla="*/ 2147483646 h 60"/>
              <a:gd name="T72" fmla="*/ 1681977026 w 60"/>
              <a:gd name="T73" fmla="*/ 2147483646 h 60"/>
              <a:gd name="T74" fmla="*/ 953116821 w 60"/>
              <a:gd name="T75" fmla="*/ 1658287531 h 60"/>
              <a:gd name="T76" fmla="*/ 1681977026 w 60"/>
              <a:gd name="T77" fmla="*/ 994969545 h 60"/>
              <a:gd name="T78" fmla="*/ 2147483646 w 60"/>
              <a:gd name="T79" fmla="*/ 1658287531 h 60"/>
              <a:gd name="T80" fmla="*/ 1681977026 w 60"/>
              <a:gd name="T81" fmla="*/ 2147483646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0" h="60">
                <a:moveTo>
                  <a:pt x="60" y="37"/>
                </a:moveTo>
                <a:cubicBezTo>
                  <a:pt x="60" y="23"/>
                  <a:pt x="60" y="23"/>
                  <a:pt x="60" y="23"/>
                </a:cubicBezTo>
                <a:cubicBezTo>
                  <a:pt x="52" y="23"/>
                  <a:pt x="52" y="23"/>
                  <a:pt x="52" y="23"/>
                </a:cubicBezTo>
                <a:cubicBezTo>
                  <a:pt x="52" y="22"/>
                  <a:pt x="51" y="20"/>
                  <a:pt x="50" y="19"/>
                </a:cubicBezTo>
                <a:cubicBezTo>
                  <a:pt x="56" y="13"/>
                  <a:pt x="56" y="13"/>
                  <a:pt x="56" y="13"/>
                </a:cubicBezTo>
                <a:cubicBezTo>
                  <a:pt x="46" y="4"/>
                  <a:pt x="46" y="4"/>
                  <a:pt x="46" y="4"/>
                </a:cubicBezTo>
                <a:cubicBezTo>
                  <a:pt x="41" y="10"/>
                  <a:pt x="41" y="10"/>
                  <a:pt x="41" y="10"/>
                </a:cubicBezTo>
                <a:cubicBezTo>
                  <a:pt x="39" y="9"/>
                  <a:pt x="38" y="9"/>
                  <a:pt x="36" y="9"/>
                </a:cubicBezTo>
                <a:cubicBezTo>
                  <a:pt x="36" y="0"/>
                  <a:pt x="36" y="0"/>
                  <a:pt x="36" y="0"/>
                </a:cubicBezTo>
                <a:cubicBezTo>
                  <a:pt x="30" y="0"/>
                  <a:pt x="30" y="0"/>
                  <a:pt x="30" y="0"/>
                </a:cubicBezTo>
                <a:cubicBezTo>
                  <a:pt x="23" y="0"/>
                  <a:pt x="23" y="0"/>
                  <a:pt x="23" y="0"/>
                </a:cubicBezTo>
                <a:cubicBezTo>
                  <a:pt x="23" y="9"/>
                  <a:pt x="23" y="9"/>
                  <a:pt x="23" y="9"/>
                </a:cubicBezTo>
                <a:cubicBezTo>
                  <a:pt x="22" y="10"/>
                  <a:pt x="21" y="10"/>
                  <a:pt x="20" y="11"/>
                </a:cubicBezTo>
                <a:cubicBezTo>
                  <a:pt x="13" y="4"/>
                  <a:pt x="13" y="4"/>
                  <a:pt x="13" y="4"/>
                </a:cubicBezTo>
                <a:cubicBezTo>
                  <a:pt x="4" y="13"/>
                  <a:pt x="4" y="13"/>
                  <a:pt x="4" y="13"/>
                </a:cubicBezTo>
                <a:cubicBezTo>
                  <a:pt x="11" y="21"/>
                  <a:pt x="11" y="21"/>
                  <a:pt x="11" y="21"/>
                </a:cubicBezTo>
                <a:cubicBezTo>
                  <a:pt x="11" y="21"/>
                  <a:pt x="10" y="22"/>
                  <a:pt x="10" y="23"/>
                </a:cubicBezTo>
                <a:cubicBezTo>
                  <a:pt x="0" y="23"/>
                  <a:pt x="0" y="23"/>
                  <a:pt x="0" y="23"/>
                </a:cubicBezTo>
                <a:cubicBezTo>
                  <a:pt x="0" y="37"/>
                  <a:pt x="0" y="37"/>
                  <a:pt x="0" y="37"/>
                </a:cubicBezTo>
                <a:cubicBezTo>
                  <a:pt x="10" y="37"/>
                  <a:pt x="10" y="37"/>
                  <a:pt x="10" y="37"/>
                </a:cubicBezTo>
                <a:cubicBezTo>
                  <a:pt x="10" y="38"/>
                  <a:pt x="11" y="38"/>
                  <a:pt x="11" y="39"/>
                </a:cubicBezTo>
                <a:cubicBezTo>
                  <a:pt x="4" y="46"/>
                  <a:pt x="4" y="46"/>
                  <a:pt x="4" y="46"/>
                </a:cubicBezTo>
                <a:cubicBezTo>
                  <a:pt x="13" y="56"/>
                  <a:pt x="13" y="56"/>
                  <a:pt x="13" y="56"/>
                </a:cubicBezTo>
                <a:cubicBezTo>
                  <a:pt x="20" y="49"/>
                  <a:pt x="20" y="49"/>
                  <a:pt x="20" y="49"/>
                </a:cubicBezTo>
                <a:cubicBezTo>
                  <a:pt x="21" y="50"/>
                  <a:pt x="22" y="50"/>
                  <a:pt x="23" y="51"/>
                </a:cubicBezTo>
                <a:cubicBezTo>
                  <a:pt x="23" y="60"/>
                  <a:pt x="23" y="60"/>
                  <a:pt x="23" y="60"/>
                </a:cubicBezTo>
                <a:cubicBezTo>
                  <a:pt x="30" y="60"/>
                  <a:pt x="30" y="60"/>
                  <a:pt x="30" y="60"/>
                </a:cubicBezTo>
                <a:cubicBezTo>
                  <a:pt x="36" y="60"/>
                  <a:pt x="36" y="60"/>
                  <a:pt x="36" y="60"/>
                </a:cubicBezTo>
                <a:cubicBezTo>
                  <a:pt x="36" y="51"/>
                  <a:pt x="36" y="51"/>
                  <a:pt x="36" y="51"/>
                </a:cubicBezTo>
                <a:cubicBezTo>
                  <a:pt x="38" y="51"/>
                  <a:pt x="39" y="51"/>
                  <a:pt x="41" y="50"/>
                </a:cubicBezTo>
                <a:cubicBezTo>
                  <a:pt x="46" y="56"/>
                  <a:pt x="46" y="56"/>
                  <a:pt x="46" y="56"/>
                </a:cubicBezTo>
                <a:cubicBezTo>
                  <a:pt x="56" y="46"/>
                  <a:pt x="56" y="46"/>
                  <a:pt x="56" y="46"/>
                </a:cubicBezTo>
                <a:cubicBezTo>
                  <a:pt x="50" y="41"/>
                  <a:pt x="50" y="41"/>
                  <a:pt x="50" y="41"/>
                </a:cubicBezTo>
                <a:cubicBezTo>
                  <a:pt x="51" y="40"/>
                  <a:pt x="52" y="38"/>
                  <a:pt x="52" y="37"/>
                </a:cubicBezTo>
                <a:lnTo>
                  <a:pt x="60" y="37"/>
                </a:lnTo>
                <a:close/>
                <a:moveTo>
                  <a:pt x="30" y="42"/>
                </a:moveTo>
                <a:cubicBezTo>
                  <a:pt x="30" y="42"/>
                  <a:pt x="30" y="42"/>
                  <a:pt x="30" y="42"/>
                </a:cubicBezTo>
                <a:cubicBezTo>
                  <a:pt x="23" y="42"/>
                  <a:pt x="17" y="37"/>
                  <a:pt x="17" y="30"/>
                </a:cubicBezTo>
                <a:cubicBezTo>
                  <a:pt x="17" y="23"/>
                  <a:pt x="23" y="18"/>
                  <a:pt x="30" y="18"/>
                </a:cubicBezTo>
                <a:cubicBezTo>
                  <a:pt x="37" y="18"/>
                  <a:pt x="42" y="23"/>
                  <a:pt x="42" y="30"/>
                </a:cubicBezTo>
                <a:cubicBezTo>
                  <a:pt x="42" y="37"/>
                  <a:pt x="37" y="42"/>
                  <a:pt x="30" y="42"/>
                </a:cubicBezTo>
                <a:close/>
              </a:path>
            </a:pathLst>
          </a:custGeom>
          <a:solidFill>
            <a:srgbClr val="73ADD2"/>
          </a:solidFill>
          <a:ln>
            <a:noFill/>
          </a:ln>
        </p:spPr>
        <p:txBody>
          <a:bodyPr/>
          <a:lstStyle/>
          <a:p>
            <a:endParaRPr lang="zh-CN" altLang="en-US"/>
          </a:p>
        </p:txBody>
      </p:sp>
      <p:sp>
        <p:nvSpPr>
          <p:cNvPr id="18" name="五边形 17"/>
          <p:cNvSpPr/>
          <p:nvPr/>
        </p:nvSpPr>
        <p:spPr>
          <a:xfrm>
            <a:off x="0" y="1523841"/>
            <a:ext cx="6111875" cy="754063"/>
          </a:xfrm>
          <a:prstGeom prst="homePlate">
            <a:avLst>
              <a:gd name="adj" fmla="val 64582"/>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 name="五边形 18"/>
          <p:cNvSpPr/>
          <p:nvPr/>
        </p:nvSpPr>
        <p:spPr>
          <a:xfrm>
            <a:off x="0" y="2750979"/>
            <a:ext cx="6565900" cy="754062"/>
          </a:xfrm>
          <a:prstGeom prst="homePlate">
            <a:avLst>
              <a:gd name="adj" fmla="val 64582"/>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0" name="五边形 19"/>
          <p:cNvSpPr/>
          <p:nvPr/>
        </p:nvSpPr>
        <p:spPr>
          <a:xfrm>
            <a:off x="-15875" y="3979704"/>
            <a:ext cx="7186613" cy="754062"/>
          </a:xfrm>
          <a:prstGeom prst="homePlate">
            <a:avLst>
              <a:gd name="adj" fmla="val 64582"/>
            </a:avLst>
          </a:prstGeom>
          <a:solidFill>
            <a:srgbClr val="32C8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五边形 20"/>
          <p:cNvSpPr/>
          <p:nvPr/>
        </p:nvSpPr>
        <p:spPr>
          <a:xfrm>
            <a:off x="0" y="5206841"/>
            <a:ext cx="7656513" cy="754063"/>
          </a:xfrm>
          <a:prstGeom prst="homePlate">
            <a:avLst>
              <a:gd name="adj" fmla="val 64582"/>
            </a:avLst>
          </a:prstGeom>
          <a:solidFill>
            <a:srgbClr val="8ACD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矩形 322"/>
          <p:cNvSpPr>
            <a:spLocks noChangeArrowheads="1"/>
          </p:cNvSpPr>
          <p:nvPr/>
        </p:nvSpPr>
        <p:spPr bwMode="auto">
          <a:xfrm>
            <a:off x="7807325" y="1542891"/>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sp>
        <p:nvSpPr>
          <p:cNvPr id="23" name="矩形 323"/>
          <p:cNvSpPr>
            <a:spLocks noChangeArrowheads="1"/>
          </p:cNvSpPr>
          <p:nvPr/>
        </p:nvSpPr>
        <p:spPr bwMode="auto">
          <a:xfrm>
            <a:off x="-22909" y="1596866"/>
            <a:ext cx="6001677"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smtClean="0">
                <a:solidFill>
                  <a:schemeClr val="bg1"/>
                </a:solidFill>
                <a:latin typeface="+mn-ea"/>
                <a:ea typeface="+mn-ea"/>
              </a:rPr>
              <a:t>点击添加编辑内容点击添加编辑内容点击添加编辑内容点击添加编辑内容点击添加编辑内容</a:t>
            </a:r>
            <a:endParaRPr lang="zh-CN" altLang="en-US" sz="1600" dirty="0">
              <a:solidFill>
                <a:schemeClr val="bg1"/>
              </a:solidFill>
              <a:latin typeface="+mn-ea"/>
              <a:ea typeface="+mn-ea"/>
            </a:endParaRPr>
          </a:p>
        </p:txBody>
      </p:sp>
      <p:sp>
        <p:nvSpPr>
          <p:cNvPr id="24" name="矩形 324"/>
          <p:cNvSpPr>
            <a:spLocks noChangeArrowheads="1"/>
          </p:cNvSpPr>
          <p:nvPr/>
        </p:nvSpPr>
        <p:spPr bwMode="auto">
          <a:xfrm>
            <a:off x="-22909" y="2844225"/>
            <a:ext cx="6115050"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sp>
        <p:nvSpPr>
          <p:cNvPr id="25" name="矩形 325"/>
          <p:cNvSpPr>
            <a:spLocks noChangeArrowheads="1"/>
          </p:cNvSpPr>
          <p:nvPr/>
        </p:nvSpPr>
        <p:spPr bwMode="auto">
          <a:xfrm>
            <a:off x="-22909" y="4073366"/>
            <a:ext cx="6115050"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sp>
        <p:nvSpPr>
          <p:cNvPr id="26" name="矩形 326"/>
          <p:cNvSpPr>
            <a:spLocks noChangeArrowheads="1"/>
          </p:cNvSpPr>
          <p:nvPr/>
        </p:nvSpPr>
        <p:spPr bwMode="auto">
          <a:xfrm>
            <a:off x="-22909" y="5302091"/>
            <a:ext cx="6224270"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sp>
        <p:nvSpPr>
          <p:cNvPr id="27" name="矩形 327"/>
          <p:cNvSpPr>
            <a:spLocks noChangeArrowheads="1"/>
          </p:cNvSpPr>
          <p:nvPr/>
        </p:nvSpPr>
        <p:spPr bwMode="auto">
          <a:xfrm>
            <a:off x="8272463" y="2790666"/>
            <a:ext cx="20304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sp>
        <p:nvSpPr>
          <p:cNvPr id="28" name="矩形 328"/>
          <p:cNvSpPr>
            <a:spLocks noChangeArrowheads="1"/>
          </p:cNvSpPr>
          <p:nvPr/>
        </p:nvSpPr>
        <p:spPr bwMode="auto">
          <a:xfrm>
            <a:off x="8677275" y="4125754"/>
            <a:ext cx="203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sp>
        <p:nvSpPr>
          <p:cNvPr id="29" name="矩形 329"/>
          <p:cNvSpPr>
            <a:spLocks noChangeArrowheads="1"/>
          </p:cNvSpPr>
          <p:nvPr/>
        </p:nvSpPr>
        <p:spPr bwMode="auto">
          <a:xfrm>
            <a:off x="9185275" y="5362416"/>
            <a:ext cx="203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a:latin typeface="微软雅黑" panose="020B0503020204020204" pitchFamily="34" charset="-122"/>
                <a:ea typeface="微软雅黑" panose="020B0503020204020204" pitchFamily="34" charset="-122"/>
              </a:rPr>
              <a:t>点击添加标题</a:t>
            </a:r>
          </a:p>
        </p:txBody>
      </p:sp>
      <p:grpSp>
        <p:nvGrpSpPr>
          <p:cNvPr id="30" name="组合 29"/>
          <p:cNvGrpSpPr/>
          <p:nvPr/>
        </p:nvGrpSpPr>
        <p:grpSpPr>
          <a:xfrm>
            <a:off x="99757" y="95250"/>
            <a:ext cx="688579" cy="688579"/>
            <a:chOff x="90232" y="454421"/>
            <a:chExt cx="688579" cy="688579"/>
          </a:xfrm>
        </p:grpSpPr>
        <p:pic>
          <p:nvPicPr>
            <p:cNvPr id="31" name="图片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32" name="文本框 31"/>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33" name="文本框 32"/>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99757" y="95250"/>
            <a:ext cx="688579" cy="688579"/>
            <a:chOff x="90232" y="454421"/>
            <a:chExt cx="688579" cy="688579"/>
          </a:xfrm>
        </p:grpSpPr>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31" name="文本框 30"/>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32" name="文本框 31"/>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
        <p:nvSpPr>
          <p:cNvPr id="33" name="右箭头 32"/>
          <p:cNvSpPr/>
          <p:nvPr/>
        </p:nvSpPr>
        <p:spPr>
          <a:xfrm>
            <a:off x="1365824" y="3356440"/>
            <a:ext cx="9566695" cy="493713"/>
          </a:xfrm>
          <a:prstGeom prst="rightArrow">
            <a:avLst/>
          </a:prstGeom>
          <a:solidFill>
            <a:srgbClr val="8ACD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34" name="组合 33"/>
          <p:cNvGrpSpPr/>
          <p:nvPr/>
        </p:nvGrpSpPr>
        <p:grpSpPr>
          <a:xfrm>
            <a:off x="1849356" y="3161178"/>
            <a:ext cx="863600" cy="865187"/>
            <a:chOff x="3075154" y="3635705"/>
            <a:chExt cx="863600" cy="865187"/>
          </a:xfrm>
        </p:grpSpPr>
        <p:sp>
          <p:nvSpPr>
            <p:cNvPr id="35" name="椭圆 34"/>
            <p:cNvSpPr/>
            <p:nvPr/>
          </p:nvSpPr>
          <p:spPr>
            <a:xfrm>
              <a:off x="3075154" y="3635705"/>
              <a:ext cx="863600" cy="865187"/>
            </a:xfrm>
            <a:prstGeom prst="ellipse">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椭圆 35"/>
            <p:cNvSpPr/>
            <p:nvPr/>
          </p:nvSpPr>
          <p:spPr>
            <a:xfrm>
              <a:off x="3129129" y="3689680"/>
              <a:ext cx="755650" cy="757237"/>
            </a:xfrm>
            <a:prstGeom prst="ellipse">
              <a:avLst/>
            </a:prstGeom>
            <a:solidFill>
              <a:srgbClr val="1A4B8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2011</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7" name="组合 36"/>
          <p:cNvGrpSpPr/>
          <p:nvPr/>
        </p:nvGrpSpPr>
        <p:grpSpPr>
          <a:xfrm>
            <a:off x="3756778" y="3161178"/>
            <a:ext cx="863600" cy="865187"/>
            <a:chOff x="4386429" y="3635705"/>
            <a:chExt cx="863600" cy="865187"/>
          </a:xfrm>
        </p:grpSpPr>
        <p:sp>
          <p:nvSpPr>
            <p:cNvPr id="38" name="椭圆 37"/>
            <p:cNvSpPr/>
            <p:nvPr/>
          </p:nvSpPr>
          <p:spPr>
            <a:xfrm>
              <a:off x="4386429" y="3635705"/>
              <a:ext cx="863600" cy="865187"/>
            </a:xfrm>
            <a:prstGeom prst="ellipse">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椭圆 38"/>
            <p:cNvSpPr/>
            <p:nvPr/>
          </p:nvSpPr>
          <p:spPr>
            <a:xfrm>
              <a:off x="4440404" y="3689680"/>
              <a:ext cx="755650" cy="757237"/>
            </a:xfrm>
            <a:prstGeom prst="ellipse">
              <a:avLst/>
            </a:prstGeom>
            <a:solidFill>
              <a:srgbClr val="1A4B8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2012</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0" name="组合 39"/>
          <p:cNvGrpSpPr/>
          <p:nvPr/>
        </p:nvGrpSpPr>
        <p:grpSpPr>
          <a:xfrm>
            <a:off x="5664200" y="3161178"/>
            <a:ext cx="863600" cy="865187"/>
            <a:chOff x="5697704" y="3635705"/>
            <a:chExt cx="863600" cy="865187"/>
          </a:xfrm>
        </p:grpSpPr>
        <p:sp>
          <p:nvSpPr>
            <p:cNvPr id="41" name="椭圆 40"/>
            <p:cNvSpPr/>
            <p:nvPr/>
          </p:nvSpPr>
          <p:spPr>
            <a:xfrm>
              <a:off x="5697704" y="3635705"/>
              <a:ext cx="863600" cy="865187"/>
            </a:xfrm>
            <a:prstGeom prst="ellipse">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椭圆 41"/>
            <p:cNvSpPr/>
            <p:nvPr/>
          </p:nvSpPr>
          <p:spPr>
            <a:xfrm>
              <a:off x="5751679" y="3689680"/>
              <a:ext cx="755650" cy="757237"/>
            </a:xfrm>
            <a:prstGeom prst="ellipse">
              <a:avLst/>
            </a:prstGeom>
            <a:solidFill>
              <a:srgbClr val="1A4B8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2013</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3" name="组合 42"/>
          <p:cNvGrpSpPr/>
          <p:nvPr/>
        </p:nvGrpSpPr>
        <p:grpSpPr>
          <a:xfrm>
            <a:off x="7571622" y="3161178"/>
            <a:ext cx="863600" cy="865187"/>
            <a:chOff x="7008979" y="3635705"/>
            <a:chExt cx="863600" cy="865187"/>
          </a:xfrm>
        </p:grpSpPr>
        <p:sp>
          <p:nvSpPr>
            <p:cNvPr id="44" name="椭圆 43"/>
            <p:cNvSpPr/>
            <p:nvPr/>
          </p:nvSpPr>
          <p:spPr>
            <a:xfrm>
              <a:off x="7008979" y="3635705"/>
              <a:ext cx="863600" cy="865187"/>
            </a:xfrm>
            <a:prstGeom prst="ellipse">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椭圆 44"/>
            <p:cNvSpPr/>
            <p:nvPr/>
          </p:nvSpPr>
          <p:spPr>
            <a:xfrm>
              <a:off x="7062954" y="3689680"/>
              <a:ext cx="755650" cy="757237"/>
            </a:xfrm>
            <a:prstGeom prst="ellipse">
              <a:avLst/>
            </a:prstGeom>
            <a:solidFill>
              <a:srgbClr val="1A4B85"/>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2016</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6" name="组合 45"/>
          <p:cNvGrpSpPr/>
          <p:nvPr/>
        </p:nvGrpSpPr>
        <p:grpSpPr>
          <a:xfrm>
            <a:off x="9479044" y="3180741"/>
            <a:ext cx="863600" cy="865187"/>
            <a:chOff x="8320254" y="3635705"/>
            <a:chExt cx="863600" cy="865187"/>
          </a:xfrm>
        </p:grpSpPr>
        <p:sp>
          <p:nvSpPr>
            <p:cNvPr id="47" name="椭圆 46"/>
            <p:cNvSpPr/>
            <p:nvPr/>
          </p:nvSpPr>
          <p:spPr>
            <a:xfrm>
              <a:off x="8320254" y="3635705"/>
              <a:ext cx="863600" cy="865187"/>
            </a:xfrm>
            <a:prstGeom prst="ellipse">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椭圆 47"/>
            <p:cNvSpPr/>
            <p:nvPr/>
          </p:nvSpPr>
          <p:spPr>
            <a:xfrm>
              <a:off x="8374229" y="3689680"/>
              <a:ext cx="755650" cy="757237"/>
            </a:xfrm>
            <a:prstGeom prst="ellipse">
              <a:avLst/>
            </a:prstGeom>
            <a:solidFill>
              <a:srgbClr val="32C8EF"/>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dirty="0" smtClean="0">
                  <a:solidFill>
                    <a:srgbClr val="FFFFFF"/>
                  </a:solidFill>
                  <a:latin typeface="微软雅黑" panose="020B0503020204020204" pitchFamily="34" charset="-122"/>
                  <a:ea typeface="微软雅黑" panose="020B0503020204020204" pitchFamily="34" charset="-122"/>
                  <a:cs typeface="Arial" panose="020B0604020202020204" pitchFamily="34" charset="0"/>
                </a:rPr>
                <a:t>2019</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9" name="文本框 71"/>
          <p:cNvSpPr txBox="1">
            <a:spLocks noChangeArrowheads="1"/>
          </p:cNvSpPr>
          <p:nvPr/>
        </p:nvSpPr>
        <p:spPr bwMode="auto">
          <a:xfrm>
            <a:off x="1627634" y="991089"/>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添加标题</a:t>
            </a:r>
          </a:p>
        </p:txBody>
      </p:sp>
      <p:sp>
        <p:nvSpPr>
          <p:cNvPr id="50" name="矩形 78"/>
          <p:cNvSpPr>
            <a:spLocks noChangeArrowheads="1"/>
          </p:cNvSpPr>
          <p:nvPr/>
        </p:nvSpPr>
        <p:spPr bwMode="auto">
          <a:xfrm>
            <a:off x="986879" y="1515189"/>
            <a:ext cx="29023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smtClean="0">
                <a:latin typeface="+mn-ea"/>
              </a:rPr>
              <a:t>点击添加编辑内容点击添加编辑内容点击添加编辑内容点击添加编辑内容点击添加编辑内容</a:t>
            </a:r>
            <a:endParaRPr lang="zh-CN" altLang="en-US" dirty="0">
              <a:latin typeface="+mn-ea"/>
            </a:endParaRPr>
          </a:p>
        </p:txBody>
      </p:sp>
      <p:sp>
        <p:nvSpPr>
          <p:cNvPr id="51" name="文本框 71"/>
          <p:cNvSpPr txBox="1">
            <a:spLocks noChangeArrowheads="1"/>
          </p:cNvSpPr>
          <p:nvPr/>
        </p:nvSpPr>
        <p:spPr bwMode="auto">
          <a:xfrm>
            <a:off x="5274936" y="991089"/>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添加标题</a:t>
            </a:r>
          </a:p>
        </p:txBody>
      </p:sp>
      <p:sp>
        <p:nvSpPr>
          <p:cNvPr id="52" name="矩形 78"/>
          <p:cNvSpPr>
            <a:spLocks noChangeArrowheads="1"/>
          </p:cNvSpPr>
          <p:nvPr/>
        </p:nvSpPr>
        <p:spPr bwMode="auto">
          <a:xfrm>
            <a:off x="4680761" y="1529373"/>
            <a:ext cx="28039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smtClean="0">
                <a:latin typeface="+mn-ea"/>
              </a:rPr>
              <a:t>点击添加编辑内容点击添加编辑内容点击添加编辑内容点击添加编辑内容点击添加编辑内容</a:t>
            </a:r>
            <a:endParaRPr lang="zh-CN" altLang="en-US" dirty="0">
              <a:latin typeface="+mn-ea"/>
            </a:endParaRPr>
          </a:p>
        </p:txBody>
      </p:sp>
      <p:sp>
        <p:nvSpPr>
          <p:cNvPr id="53" name="文本框 71"/>
          <p:cNvSpPr txBox="1">
            <a:spLocks noChangeArrowheads="1"/>
          </p:cNvSpPr>
          <p:nvPr/>
        </p:nvSpPr>
        <p:spPr bwMode="auto">
          <a:xfrm>
            <a:off x="8877381" y="991089"/>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添加标题</a:t>
            </a:r>
          </a:p>
        </p:txBody>
      </p:sp>
      <p:sp>
        <p:nvSpPr>
          <p:cNvPr id="54" name="矩形 78"/>
          <p:cNvSpPr>
            <a:spLocks noChangeArrowheads="1"/>
          </p:cNvSpPr>
          <p:nvPr/>
        </p:nvSpPr>
        <p:spPr bwMode="auto">
          <a:xfrm>
            <a:off x="8499556" y="1529373"/>
            <a:ext cx="27176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smtClean="0">
                <a:latin typeface="+mn-ea"/>
              </a:rPr>
              <a:t>点击添加编辑内容点击添加编辑内容点击添加编辑内容点击添加编辑内容点击添加编辑内容</a:t>
            </a:r>
            <a:endParaRPr lang="zh-CN" altLang="en-US" dirty="0">
              <a:latin typeface="+mn-ea"/>
            </a:endParaRPr>
          </a:p>
        </p:txBody>
      </p:sp>
      <p:sp>
        <p:nvSpPr>
          <p:cNvPr id="55" name="文本框 71"/>
          <p:cNvSpPr txBox="1">
            <a:spLocks noChangeArrowheads="1"/>
          </p:cNvSpPr>
          <p:nvPr/>
        </p:nvSpPr>
        <p:spPr bwMode="auto">
          <a:xfrm>
            <a:off x="3373203" y="4165086"/>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添加标题</a:t>
            </a:r>
          </a:p>
        </p:txBody>
      </p:sp>
      <p:sp>
        <p:nvSpPr>
          <p:cNvPr id="56" name="矩形 78"/>
          <p:cNvSpPr>
            <a:spLocks noChangeArrowheads="1"/>
          </p:cNvSpPr>
          <p:nvPr/>
        </p:nvSpPr>
        <p:spPr bwMode="auto">
          <a:xfrm>
            <a:off x="2833810" y="4677488"/>
            <a:ext cx="27095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smtClean="0">
                <a:latin typeface="+mn-ea"/>
              </a:rPr>
              <a:t>点击添加编辑内容点击添加编辑内容点击添加编辑内容点击添加编辑内容点击添加编辑内容</a:t>
            </a:r>
            <a:endParaRPr lang="zh-CN" altLang="en-US" dirty="0">
              <a:latin typeface="+mn-ea"/>
            </a:endParaRPr>
          </a:p>
        </p:txBody>
      </p:sp>
      <p:sp>
        <p:nvSpPr>
          <p:cNvPr id="57" name="文本框 71"/>
          <p:cNvSpPr txBox="1">
            <a:spLocks noChangeArrowheads="1"/>
          </p:cNvSpPr>
          <p:nvPr/>
        </p:nvSpPr>
        <p:spPr bwMode="auto">
          <a:xfrm>
            <a:off x="7211403" y="4165086"/>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dirty="0">
                <a:latin typeface="微软雅黑" panose="020B0503020204020204" pitchFamily="34" charset="-122"/>
                <a:ea typeface="微软雅黑" panose="020B0503020204020204" pitchFamily="34" charset="-122"/>
              </a:rPr>
              <a:t>添加标题</a:t>
            </a:r>
          </a:p>
        </p:txBody>
      </p:sp>
      <p:sp>
        <p:nvSpPr>
          <p:cNvPr id="58" name="矩形 78"/>
          <p:cNvSpPr>
            <a:spLocks noChangeArrowheads="1"/>
          </p:cNvSpPr>
          <p:nvPr/>
        </p:nvSpPr>
        <p:spPr bwMode="auto">
          <a:xfrm>
            <a:off x="6637209" y="4677488"/>
            <a:ext cx="283229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smtClean="0">
                <a:latin typeface="+mn-ea"/>
              </a:rPr>
              <a:t>点击添加编辑内容点击添加编辑内容点击添加编辑内容点击添加编辑内容点击添加编辑内容</a:t>
            </a:r>
            <a:endParaRPr lang="zh-CN" altLang="en-US" dirty="0">
              <a:latin typeface="+mn-ea"/>
            </a:endParaRPr>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38470" y="1954864"/>
            <a:ext cx="2176152" cy="2176152"/>
            <a:chOff x="3153888" y="1793961"/>
            <a:chExt cx="1179987" cy="1179987"/>
          </a:xfrm>
          <a:effectLst/>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6" name="文本框 5"/>
            <p:cNvSpPr txBox="1"/>
            <p:nvPr/>
          </p:nvSpPr>
          <p:spPr>
            <a:xfrm>
              <a:off x="3303696" y="1999233"/>
              <a:ext cx="854602" cy="78437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8800" dirty="0" smtClean="0">
                  <a:solidFill>
                    <a:schemeClr val="bg1"/>
                  </a:solidFill>
                </a:rPr>
                <a:t>03</a:t>
              </a:r>
              <a:endParaRPr lang="zh-CN" altLang="en-US" sz="8800" dirty="0">
                <a:solidFill>
                  <a:schemeClr val="bg1"/>
                </a:solidFill>
              </a:endParaRPr>
            </a:p>
          </p:txBody>
        </p:sp>
      </p:grpSp>
      <p:sp>
        <p:nvSpPr>
          <p:cNvPr id="7" name="文本框 6"/>
          <p:cNvSpPr txBox="1"/>
          <p:nvPr/>
        </p:nvSpPr>
        <p:spPr>
          <a:xfrm>
            <a:off x="3874680" y="2581275"/>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279650" y="3149600"/>
            <a:ext cx="365125" cy="1555750"/>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矩形 8"/>
          <p:cNvSpPr/>
          <p:nvPr/>
        </p:nvSpPr>
        <p:spPr>
          <a:xfrm>
            <a:off x="0" y="4797425"/>
            <a:ext cx="12192000" cy="2060575"/>
          </a:xfrm>
          <a:prstGeom prst="rect">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文本框 260"/>
          <p:cNvSpPr txBox="1">
            <a:spLocks noChangeArrowheads="1"/>
          </p:cNvSpPr>
          <p:nvPr/>
        </p:nvSpPr>
        <p:spPr bwMode="auto">
          <a:xfrm>
            <a:off x="2212975"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1" name="文本框 261"/>
          <p:cNvSpPr txBox="1">
            <a:spLocks noChangeArrowheads="1"/>
          </p:cNvSpPr>
          <p:nvPr/>
        </p:nvSpPr>
        <p:spPr bwMode="auto">
          <a:xfrm>
            <a:off x="2878138"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2</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2" name="文本框 262"/>
          <p:cNvSpPr txBox="1">
            <a:spLocks noChangeArrowheads="1"/>
          </p:cNvSpPr>
          <p:nvPr/>
        </p:nvSpPr>
        <p:spPr bwMode="auto">
          <a:xfrm>
            <a:off x="3543300"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3</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3" name="文本框 263"/>
          <p:cNvSpPr txBox="1">
            <a:spLocks noChangeArrowheads="1"/>
          </p:cNvSpPr>
          <p:nvPr/>
        </p:nvSpPr>
        <p:spPr bwMode="auto">
          <a:xfrm>
            <a:off x="4208463"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4</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4" name="文本框 264"/>
          <p:cNvSpPr txBox="1">
            <a:spLocks noChangeArrowheads="1"/>
          </p:cNvSpPr>
          <p:nvPr/>
        </p:nvSpPr>
        <p:spPr bwMode="auto">
          <a:xfrm>
            <a:off x="4873625"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5</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5" name="文本框 265"/>
          <p:cNvSpPr txBox="1">
            <a:spLocks noChangeArrowheads="1"/>
          </p:cNvSpPr>
          <p:nvPr/>
        </p:nvSpPr>
        <p:spPr bwMode="auto">
          <a:xfrm>
            <a:off x="5538788" y="4835525"/>
            <a:ext cx="500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6</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6" name="文本框 266"/>
          <p:cNvSpPr txBox="1">
            <a:spLocks noChangeArrowheads="1"/>
          </p:cNvSpPr>
          <p:nvPr/>
        </p:nvSpPr>
        <p:spPr bwMode="auto">
          <a:xfrm>
            <a:off x="6203950"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7</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7" name="文本框 267"/>
          <p:cNvSpPr txBox="1">
            <a:spLocks noChangeArrowheads="1"/>
          </p:cNvSpPr>
          <p:nvPr/>
        </p:nvSpPr>
        <p:spPr bwMode="auto">
          <a:xfrm>
            <a:off x="6869113" y="4835525"/>
            <a:ext cx="500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8</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8" name="文本框 268"/>
          <p:cNvSpPr txBox="1">
            <a:spLocks noChangeArrowheads="1"/>
          </p:cNvSpPr>
          <p:nvPr/>
        </p:nvSpPr>
        <p:spPr bwMode="auto">
          <a:xfrm>
            <a:off x="7534275" y="4835525"/>
            <a:ext cx="5000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9</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9" name="文本框 269"/>
          <p:cNvSpPr txBox="1">
            <a:spLocks noChangeArrowheads="1"/>
          </p:cNvSpPr>
          <p:nvPr/>
        </p:nvSpPr>
        <p:spPr bwMode="auto">
          <a:xfrm>
            <a:off x="8201025"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10</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0" name="文本框 270"/>
          <p:cNvSpPr txBox="1">
            <a:spLocks noChangeArrowheads="1"/>
          </p:cNvSpPr>
          <p:nvPr/>
        </p:nvSpPr>
        <p:spPr bwMode="auto">
          <a:xfrm>
            <a:off x="8866188"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11</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1" name="文本框 271"/>
          <p:cNvSpPr txBox="1">
            <a:spLocks noChangeArrowheads="1"/>
          </p:cNvSpPr>
          <p:nvPr/>
        </p:nvSpPr>
        <p:spPr bwMode="auto">
          <a:xfrm>
            <a:off x="9531350" y="4835525"/>
            <a:ext cx="4984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600">
                <a:solidFill>
                  <a:srgbClr val="FFFFFF"/>
                </a:solidFill>
                <a:latin typeface="微软雅黑" panose="020B0503020204020204" pitchFamily="34" charset="-122"/>
                <a:ea typeface="微软雅黑" panose="020B0503020204020204" pitchFamily="34" charset="-122"/>
              </a:rPr>
              <a:t>12</a:t>
            </a: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2" name="文本框 315"/>
          <p:cNvSpPr txBox="1">
            <a:spLocks noChangeArrowheads="1"/>
          </p:cNvSpPr>
          <p:nvPr/>
        </p:nvSpPr>
        <p:spPr bwMode="auto">
          <a:xfrm>
            <a:off x="1524000" y="5481638"/>
            <a:ext cx="1852613"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3600">
                <a:solidFill>
                  <a:srgbClr val="FFFFFF"/>
                </a:solidFill>
                <a:latin typeface="Impact" panose="020B0806030902050204" pitchFamily="34" charset="0"/>
                <a:ea typeface="黑体" panose="02010609060101010101" pitchFamily="49" charset="-122"/>
              </a:rPr>
              <a:t>TOTAL</a:t>
            </a:r>
            <a:endParaRPr lang="zh-CN" altLang="en-US" sz="3600">
              <a:solidFill>
                <a:srgbClr val="FFFFFF"/>
              </a:solidFill>
              <a:latin typeface="Impact" panose="020B0806030902050204" pitchFamily="34" charset="0"/>
              <a:ea typeface="黑体" panose="02010609060101010101" pitchFamily="49" charset="-122"/>
            </a:endParaRPr>
          </a:p>
        </p:txBody>
      </p:sp>
      <p:sp>
        <p:nvSpPr>
          <p:cNvPr id="23" name="文本框 22"/>
          <p:cNvSpPr txBox="1">
            <a:spLocks noChangeArrowheads="1"/>
          </p:cNvSpPr>
          <p:nvPr/>
        </p:nvSpPr>
        <p:spPr bwMode="auto">
          <a:xfrm>
            <a:off x="3535363" y="5481638"/>
            <a:ext cx="1908175"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微软雅黑" panose="020B0503020204020204" pitchFamily="34" charset="-122"/>
                <a:ea typeface="微软雅黑" panose="020B0503020204020204" pitchFamily="34" charset="-122"/>
              </a:rPr>
              <a:t>1,920,000</a:t>
            </a: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24" name="文本框 323"/>
          <p:cNvSpPr txBox="1">
            <a:spLocks noChangeArrowheads="1"/>
          </p:cNvSpPr>
          <p:nvPr/>
        </p:nvSpPr>
        <p:spPr bwMode="auto">
          <a:xfrm>
            <a:off x="5710238" y="5481638"/>
            <a:ext cx="5494337"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600" dirty="0" smtClean="0">
                <a:solidFill>
                  <a:schemeClr val="bg1"/>
                </a:solidFill>
                <a:latin typeface="+mn-ea"/>
              </a:rPr>
              <a:t>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solidFill>
                <a:schemeClr val="bg1"/>
              </a:solidFill>
              <a:latin typeface="+mn-ea"/>
            </a:endParaRPr>
          </a:p>
        </p:txBody>
      </p:sp>
      <p:cxnSp>
        <p:nvCxnSpPr>
          <p:cNvPr id="25" name="直接连接符 24"/>
          <p:cNvCxnSpPr/>
          <p:nvPr/>
        </p:nvCxnSpPr>
        <p:spPr>
          <a:xfrm>
            <a:off x="5505450" y="5546725"/>
            <a:ext cx="0" cy="792163"/>
          </a:xfrm>
          <a:prstGeom prst="line">
            <a:avLst/>
          </a:prstGeom>
          <a:ln w="41275">
            <a:solidFill>
              <a:schemeClr val="bg1">
                <a:alpha val="69000"/>
              </a:schemeClr>
            </a:solidFill>
          </a:ln>
        </p:spPr>
        <p:style>
          <a:lnRef idx="1">
            <a:schemeClr val="accent1"/>
          </a:lnRef>
          <a:fillRef idx="0">
            <a:schemeClr val="accent1"/>
          </a:fillRef>
          <a:effectRef idx="0">
            <a:schemeClr val="accent1"/>
          </a:effectRef>
          <a:fontRef idx="minor">
            <a:schemeClr val="tx1"/>
          </a:fontRef>
        </p:style>
      </p:cxnSp>
      <p:sp>
        <p:nvSpPr>
          <p:cNvPr id="26" name="KSO_Shape"/>
          <p:cNvSpPr/>
          <p:nvPr/>
        </p:nvSpPr>
        <p:spPr>
          <a:xfrm>
            <a:off x="8226127" y="3198987"/>
            <a:ext cx="565287" cy="446577"/>
          </a:xfrm>
          <a:prstGeom prst="wedgeEllipseCallout">
            <a:avLst>
              <a:gd name="adj1" fmla="val -25046"/>
              <a:gd name="adj2" fmla="val 65698"/>
            </a:avLst>
          </a:prstGeom>
          <a:solidFill>
            <a:srgbClr val="1A4B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r>
              <a:rPr lang="en-US" altLang="zh-CN" sz="1600" b="1">
                <a:solidFill>
                  <a:srgbClr val="FFFFFF"/>
                </a:solidFill>
                <a:latin typeface="华文细黑" panose="02010600040101010101" pitchFamily="2" charset="-122"/>
                <a:ea typeface="华文细黑" panose="02010600040101010101" pitchFamily="2" charset="-122"/>
              </a:rPr>
              <a:t>70</a:t>
            </a:r>
            <a:endParaRPr lang="zh-CN" altLang="en-US" sz="1600" b="1">
              <a:solidFill>
                <a:srgbClr val="FFFFFF"/>
              </a:solidFill>
              <a:latin typeface="华文细黑" panose="02010600040101010101" pitchFamily="2" charset="-122"/>
              <a:ea typeface="华文细黑" panose="02010600040101010101" pitchFamily="2" charset="-122"/>
            </a:endParaRPr>
          </a:p>
        </p:txBody>
      </p:sp>
      <p:sp>
        <p:nvSpPr>
          <p:cNvPr id="27" name="KSO_Shape"/>
          <p:cNvSpPr/>
          <p:nvPr/>
        </p:nvSpPr>
        <p:spPr>
          <a:xfrm>
            <a:off x="6204359" y="1414418"/>
            <a:ext cx="565287" cy="446577"/>
          </a:xfrm>
          <a:prstGeom prst="wedgeEllipseCallout">
            <a:avLst>
              <a:gd name="adj1" fmla="val -25046"/>
              <a:gd name="adj2" fmla="val 65698"/>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r>
              <a:rPr lang="en-US" altLang="zh-CN" sz="1600" b="1">
                <a:solidFill>
                  <a:srgbClr val="FFFFFF"/>
                </a:solidFill>
                <a:latin typeface="华文细黑" panose="02010600040101010101" pitchFamily="2" charset="-122"/>
                <a:ea typeface="华文细黑" panose="02010600040101010101" pitchFamily="2" charset="-122"/>
              </a:rPr>
              <a:t>240</a:t>
            </a:r>
            <a:endParaRPr lang="zh-CN" altLang="en-US" sz="1600" b="1">
              <a:solidFill>
                <a:srgbClr val="FFFFFF"/>
              </a:solidFill>
              <a:latin typeface="华文细黑" panose="02010600040101010101" pitchFamily="2" charset="-122"/>
              <a:ea typeface="华文细黑" panose="02010600040101010101" pitchFamily="2" charset="-122"/>
            </a:endParaRPr>
          </a:p>
        </p:txBody>
      </p:sp>
      <p:sp>
        <p:nvSpPr>
          <p:cNvPr id="28" name="矩形 27"/>
          <p:cNvSpPr/>
          <p:nvPr/>
        </p:nvSpPr>
        <p:spPr>
          <a:xfrm>
            <a:off x="2944813" y="3479800"/>
            <a:ext cx="365125" cy="1225550"/>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矩形 28"/>
          <p:cNvSpPr/>
          <p:nvPr/>
        </p:nvSpPr>
        <p:spPr>
          <a:xfrm>
            <a:off x="3609975" y="2690813"/>
            <a:ext cx="365125" cy="2014537"/>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矩形 29"/>
          <p:cNvSpPr/>
          <p:nvPr/>
        </p:nvSpPr>
        <p:spPr>
          <a:xfrm>
            <a:off x="4275138" y="3275013"/>
            <a:ext cx="365125" cy="1430337"/>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矩形 30"/>
          <p:cNvSpPr/>
          <p:nvPr/>
        </p:nvSpPr>
        <p:spPr>
          <a:xfrm>
            <a:off x="4941888" y="2378075"/>
            <a:ext cx="363537" cy="2327275"/>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5607050" y="2994025"/>
            <a:ext cx="365125" cy="1711325"/>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6272213" y="2027238"/>
            <a:ext cx="365125" cy="2678112"/>
          </a:xfrm>
          <a:prstGeom prst="rect">
            <a:avLst/>
          </a:prstGeom>
          <a:solidFill>
            <a:srgbClr val="1A4B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6937375" y="2894013"/>
            <a:ext cx="365125" cy="1811337"/>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矩形 34"/>
          <p:cNvSpPr/>
          <p:nvPr/>
        </p:nvSpPr>
        <p:spPr>
          <a:xfrm>
            <a:off x="7602538" y="2549525"/>
            <a:ext cx="365125" cy="2155825"/>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矩形 35"/>
          <p:cNvSpPr/>
          <p:nvPr/>
        </p:nvSpPr>
        <p:spPr>
          <a:xfrm>
            <a:off x="8269288" y="3930650"/>
            <a:ext cx="363537" cy="774700"/>
          </a:xfrm>
          <a:prstGeom prst="rect">
            <a:avLst/>
          </a:prstGeom>
          <a:solidFill>
            <a:srgbClr val="1A4B8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7" name="矩形 36"/>
          <p:cNvSpPr/>
          <p:nvPr/>
        </p:nvSpPr>
        <p:spPr>
          <a:xfrm>
            <a:off x="8934450" y="3068638"/>
            <a:ext cx="363538" cy="1636712"/>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矩形 37"/>
          <p:cNvSpPr/>
          <p:nvPr/>
        </p:nvSpPr>
        <p:spPr>
          <a:xfrm>
            <a:off x="9599613" y="2668588"/>
            <a:ext cx="365125" cy="2036762"/>
          </a:xfrm>
          <a:prstGeom prst="rect">
            <a:avLst/>
          </a:prstGeom>
          <a:solidFill>
            <a:srgbClr val="73AD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39" name="组合 38"/>
          <p:cNvGrpSpPr/>
          <p:nvPr/>
        </p:nvGrpSpPr>
        <p:grpSpPr>
          <a:xfrm>
            <a:off x="99757" y="95250"/>
            <a:ext cx="688579" cy="688579"/>
            <a:chOff x="90232" y="454421"/>
            <a:chExt cx="688579" cy="688579"/>
          </a:xfrm>
        </p:grpSpPr>
        <p:pic>
          <p:nvPicPr>
            <p:cNvPr id="40" name="图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41" name="文本框 40"/>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42" name="文本框 41"/>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矩形 117"/>
          <p:cNvSpPr>
            <a:spLocks noChangeArrowheads="1"/>
          </p:cNvSpPr>
          <p:nvPr/>
        </p:nvSpPr>
        <p:spPr bwMode="auto">
          <a:xfrm>
            <a:off x="1766799" y="4939364"/>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点击添加标题</a:t>
            </a:r>
          </a:p>
        </p:txBody>
      </p:sp>
      <p:sp>
        <p:nvSpPr>
          <p:cNvPr id="155" name="矩形 124"/>
          <p:cNvSpPr>
            <a:spLocks noChangeArrowheads="1"/>
          </p:cNvSpPr>
          <p:nvPr/>
        </p:nvSpPr>
        <p:spPr bwMode="auto">
          <a:xfrm>
            <a:off x="1766799" y="5452127"/>
            <a:ext cx="85432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sp>
        <p:nvSpPr>
          <p:cNvPr id="156" name="Freeform 6"/>
          <p:cNvSpPr/>
          <p:nvPr/>
        </p:nvSpPr>
        <p:spPr bwMode="auto">
          <a:xfrm>
            <a:off x="2047416" y="1131097"/>
            <a:ext cx="1203325" cy="1050925"/>
          </a:xfrm>
          <a:custGeom>
            <a:avLst/>
            <a:gdLst>
              <a:gd name="T0" fmla="*/ 0 w 714"/>
              <a:gd name="T1" fmla="*/ 617 h 617"/>
              <a:gd name="T2" fmla="*/ 355 w 714"/>
              <a:gd name="T3" fmla="*/ 0 h 617"/>
              <a:gd name="T4" fmla="*/ 714 w 714"/>
              <a:gd name="T5" fmla="*/ 617 h 617"/>
              <a:gd name="T6" fmla="*/ 0 w 714"/>
              <a:gd name="T7" fmla="*/ 617 h 617"/>
              <a:gd name="T8" fmla="*/ 0 w 714"/>
              <a:gd name="T9" fmla="*/ 617 h 617"/>
              <a:gd name="T10" fmla="*/ 0 60000 65536"/>
              <a:gd name="T11" fmla="*/ 0 60000 65536"/>
              <a:gd name="T12" fmla="*/ 0 60000 65536"/>
              <a:gd name="T13" fmla="*/ 0 60000 65536"/>
              <a:gd name="T14" fmla="*/ 0 60000 65536"/>
              <a:gd name="T15" fmla="*/ 0 w 714"/>
              <a:gd name="T16" fmla="*/ 0 h 617"/>
              <a:gd name="T17" fmla="*/ 714 w 714"/>
              <a:gd name="T18" fmla="*/ 617 h 617"/>
            </a:gdLst>
            <a:ahLst/>
            <a:cxnLst>
              <a:cxn ang="T10">
                <a:pos x="T0" y="T1"/>
              </a:cxn>
              <a:cxn ang="T11">
                <a:pos x="T2" y="T3"/>
              </a:cxn>
              <a:cxn ang="T12">
                <a:pos x="T4" y="T5"/>
              </a:cxn>
              <a:cxn ang="T13">
                <a:pos x="T6" y="T7"/>
              </a:cxn>
              <a:cxn ang="T14">
                <a:pos x="T8" y="T9"/>
              </a:cxn>
            </a:cxnLst>
            <a:rect l="T15" t="T16" r="T17" b="T18"/>
            <a:pathLst>
              <a:path w="714" h="617">
                <a:moveTo>
                  <a:pt x="0" y="617"/>
                </a:moveTo>
                <a:lnTo>
                  <a:pt x="355" y="0"/>
                </a:lnTo>
                <a:lnTo>
                  <a:pt x="714" y="617"/>
                </a:lnTo>
                <a:lnTo>
                  <a:pt x="0" y="617"/>
                </a:lnTo>
                <a:close/>
              </a:path>
            </a:pathLst>
          </a:custGeom>
          <a:solidFill>
            <a:srgbClr val="32C8EF"/>
          </a:solidFill>
          <a:ln>
            <a:noFill/>
          </a:ln>
        </p:spPr>
        <p:txBody>
          <a:bodyPr tIns="180000" anchor="ctr" anchorCtr="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bg1"/>
                </a:solidFill>
                <a:latin typeface="微软雅黑" panose="020B0503020204020204" pitchFamily="34" charset="-122"/>
                <a:ea typeface="微软雅黑" panose="020B0503020204020204" pitchFamily="34" charset="-122"/>
              </a:rPr>
              <a:t>1</a:t>
            </a:r>
          </a:p>
        </p:txBody>
      </p:sp>
      <p:sp>
        <p:nvSpPr>
          <p:cNvPr id="157" name="Freeform 7"/>
          <p:cNvSpPr/>
          <p:nvPr/>
        </p:nvSpPr>
        <p:spPr bwMode="auto">
          <a:xfrm>
            <a:off x="2717341" y="2348709"/>
            <a:ext cx="1193800" cy="1035050"/>
          </a:xfrm>
          <a:custGeom>
            <a:avLst/>
            <a:gdLst>
              <a:gd name="T0" fmla="*/ 0 w 709"/>
              <a:gd name="T1" fmla="*/ 2147483646 h 614"/>
              <a:gd name="T2" fmla="*/ 2147483646 w 709"/>
              <a:gd name="T3" fmla="*/ 0 h 614"/>
              <a:gd name="T4" fmla="*/ 2147483646 w 709"/>
              <a:gd name="T5" fmla="*/ 2147483646 h 614"/>
              <a:gd name="T6" fmla="*/ 0 w 709"/>
              <a:gd name="T7" fmla="*/ 2147483646 h 614"/>
              <a:gd name="T8" fmla="*/ 0 w 709"/>
              <a:gd name="T9" fmla="*/ 2147483646 h 6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9" h="614">
                <a:moveTo>
                  <a:pt x="0" y="614"/>
                </a:moveTo>
                <a:lnTo>
                  <a:pt x="355" y="0"/>
                </a:lnTo>
                <a:lnTo>
                  <a:pt x="709" y="614"/>
                </a:lnTo>
                <a:lnTo>
                  <a:pt x="0" y="614"/>
                </a:lnTo>
                <a:close/>
              </a:path>
            </a:pathLst>
          </a:custGeom>
          <a:solidFill>
            <a:srgbClr val="73ADD2"/>
          </a:solidFill>
          <a:ln>
            <a:noFill/>
          </a:ln>
        </p:spPr>
        <p:txBody>
          <a:bodyPr anchor="ctr" anchorCtr="1"/>
          <a:lstStyle/>
          <a:p>
            <a:endParaRPr lang="zh-CN" altLang="en-US">
              <a:solidFill>
                <a:srgbClr val="051F30"/>
              </a:solidFill>
            </a:endParaRPr>
          </a:p>
        </p:txBody>
      </p:sp>
      <p:sp>
        <p:nvSpPr>
          <p:cNvPr id="158" name="Freeform 8"/>
          <p:cNvSpPr/>
          <p:nvPr/>
        </p:nvSpPr>
        <p:spPr bwMode="auto">
          <a:xfrm>
            <a:off x="677403" y="3550447"/>
            <a:ext cx="1790700" cy="1035050"/>
          </a:xfrm>
          <a:custGeom>
            <a:avLst/>
            <a:gdLst>
              <a:gd name="T0" fmla="*/ 2147483646 w 1063"/>
              <a:gd name="T1" fmla="*/ 0 h 615"/>
              <a:gd name="T2" fmla="*/ 0 w 1063"/>
              <a:gd name="T3" fmla="*/ 2147483646 h 615"/>
              <a:gd name="T4" fmla="*/ 2147483646 w 1063"/>
              <a:gd name="T5" fmla="*/ 2147483646 h 615"/>
              <a:gd name="T6" fmla="*/ 2147483646 w 1063"/>
              <a:gd name="T7" fmla="*/ 0 h 615"/>
              <a:gd name="T8" fmla="*/ 2147483646 w 1063"/>
              <a:gd name="T9" fmla="*/ 0 h 615"/>
              <a:gd name="T10" fmla="*/ 0 60000 65536"/>
              <a:gd name="T11" fmla="*/ 0 60000 65536"/>
              <a:gd name="T12" fmla="*/ 0 60000 65536"/>
              <a:gd name="T13" fmla="*/ 0 60000 65536"/>
              <a:gd name="T14" fmla="*/ 0 60000 65536"/>
              <a:gd name="T15" fmla="*/ 0 w 1063"/>
              <a:gd name="T16" fmla="*/ 0 h 615"/>
              <a:gd name="T17" fmla="*/ 1063 w 1063"/>
              <a:gd name="T18" fmla="*/ 615 h 615"/>
            </a:gdLst>
            <a:ahLst/>
            <a:cxnLst>
              <a:cxn ang="T10">
                <a:pos x="T0" y="T1"/>
              </a:cxn>
              <a:cxn ang="T11">
                <a:pos x="T2" y="T3"/>
              </a:cxn>
              <a:cxn ang="T12">
                <a:pos x="T4" y="T5"/>
              </a:cxn>
              <a:cxn ang="T13">
                <a:pos x="T6" y="T7"/>
              </a:cxn>
              <a:cxn ang="T14">
                <a:pos x="T8" y="T9"/>
              </a:cxn>
            </a:cxnLst>
            <a:rect l="T15" t="T16" r="T17" b="T18"/>
            <a:pathLst>
              <a:path w="1063" h="615">
                <a:moveTo>
                  <a:pt x="354" y="0"/>
                </a:moveTo>
                <a:lnTo>
                  <a:pt x="0" y="615"/>
                </a:lnTo>
                <a:lnTo>
                  <a:pt x="708" y="615"/>
                </a:lnTo>
                <a:lnTo>
                  <a:pt x="1063" y="0"/>
                </a:lnTo>
                <a:lnTo>
                  <a:pt x="354" y="0"/>
                </a:lnTo>
                <a:close/>
              </a:path>
            </a:pathLst>
          </a:custGeom>
          <a:solidFill>
            <a:srgbClr val="1A4B85"/>
          </a:solidFill>
          <a:ln>
            <a:noFill/>
          </a:ln>
        </p:spPr>
        <p:txBody>
          <a:bodyPr tIns="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3</a:t>
            </a:r>
          </a:p>
        </p:txBody>
      </p:sp>
      <p:sp>
        <p:nvSpPr>
          <p:cNvPr id="159" name="Freeform 9"/>
          <p:cNvSpPr/>
          <p:nvPr/>
        </p:nvSpPr>
        <p:spPr bwMode="auto">
          <a:xfrm>
            <a:off x="1360028" y="2348709"/>
            <a:ext cx="1785938" cy="1035050"/>
          </a:xfrm>
          <a:custGeom>
            <a:avLst/>
            <a:gdLst>
              <a:gd name="T0" fmla="*/ 2147483646 w 1060"/>
              <a:gd name="T1" fmla="*/ 0 h 614"/>
              <a:gd name="T2" fmla="*/ 2147483646 w 1060"/>
              <a:gd name="T3" fmla="*/ 0 h 614"/>
              <a:gd name="T4" fmla="*/ 0 w 1060"/>
              <a:gd name="T5" fmla="*/ 2147483646 h 614"/>
              <a:gd name="T6" fmla="*/ 2147483646 w 1060"/>
              <a:gd name="T7" fmla="*/ 2147483646 h 614"/>
              <a:gd name="T8" fmla="*/ 2147483646 w 1060"/>
              <a:gd name="T9" fmla="*/ 0 h 614"/>
              <a:gd name="T10" fmla="*/ 0 60000 65536"/>
              <a:gd name="T11" fmla="*/ 0 60000 65536"/>
              <a:gd name="T12" fmla="*/ 0 60000 65536"/>
              <a:gd name="T13" fmla="*/ 0 60000 65536"/>
              <a:gd name="T14" fmla="*/ 0 60000 65536"/>
              <a:gd name="T15" fmla="*/ 0 w 1060"/>
              <a:gd name="T16" fmla="*/ 0 h 614"/>
              <a:gd name="T17" fmla="*/ 1060 w 1060"/>
              <a:gd name="T18" fmla="*/ 614 h 614"/>
            </a:gdLst>
            <a:ahLst/>
            <a:cxnLst>
              <a:cxn ang="T10">
                <a:pos x="T0" y="T1"/>
              </a:cxn>
              <a:cxn ang="T11">
                <a:pos x="T2" y="T3"/>
              </a:cxn>
              <a:cxn ang="T12">
                <a:pos x="T4" y="T5"/>
              </a:cxn>
              <a:cxn ang="T13">
                <a:pos x="T6" y="T7"/>
              </a:cxn>
              <a:cxn ang="T14">
                <a:pos x="T8" y="T9"/>
              </a:cxn>
            </a:cxnLst>
            <a:rect l="T15" t="T16" r="T17" b="T18"/>
            <a:pathLst>
              <a:path w="1060" h="614">
                <a:moveTo>
                  <a:pt x="1060" y="0"/>
                </a:moveTo>
                <a:lnTo>
                  <a:pt x="352" y="0"/>
                </a:lnTo>
                <a:lnTo>
                  <a:pt x="0" y="614"/>
                </a:lnTo>
                <a:lnTo>
                  <a:pt x="708" y="614"/>
                </a:lnTo>
                <a:lnTo>
                  <a:pt x="1060" y="0"/>
                </a:lnTo>
                <a:close/>
              </a:path>
            </a:pathLst>
          </a:custGeom>
          <a:solidFill>
            <a:srgbClr val="73ADD2"/>
          </a:solidFill>
          <a:ln>
            <a:noFill/>
          </a:ln>
        </p:spPr>
        <p:txBody>
          <a:bodyPr tIns="0" anchor="ctr" anchorCtr="1"/>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200" b="1" dirty="0">
                <a:solidFill>
                  <a:schemeClr val="bg1"/>
                </a:solidFill>
                <a:latin typeface="微软雅黑" panose="020B0503020204020204" pitchFamily="34" charset="-122"/>
                <a:ea typeface="微软雅黑" panose="020B0503020204020204" pitchFamily="34" charset="-122"/>
              </a:rPr>
              <a:t>2</a:t>
            </a:r>
          </a:p>
        </p:txBody>
      </p:sp>
      <p:sp>
        <p:nvSpPr>
          <p:cNvPr id="160" name="Freeform 10"/>
          <p:cNvSpPr/>
          <p:nvPr/>
        </p:nvSpPr>
        <p:spPr bwMode="auto">
          <a:xfrm>
            <a:off x="2047416" y="3550447"/>
            <a:ext cx="2509837" cy="1039812"/>
          </a:xfrm>
          <a:custGeom>
            <a:avLst/>
            <a:gdLst>
              <a:gd name="T0" fmla="*/ 2147483646 w 1489"/>
              <a:gd name="T1" fmla="*/ 0 h 617"/>
              <a:gd name="T2" fmla="*/ 2147483646 w 1489"/>
              <a:gd name="T3" fmla="*/ 0 h 617"/>
              <a:gd name="T4" fmla="*/ 2147483646 w 1489"/>
              <a:gd name="T5" fmla="*/ 0 h 617"/>
              <a:gd name="T6" fmla="*/ 0 w 1489"/>
              <a:gd name="T7" fmla="*/ 2147483646 h 617"/>
              <a:gd name="T8" fmla="*/ 2147483646 w 1489"/>
              <a:gd name="T9" fmla="*/ 2147483646 h 617"/>
              <a:gd name="T10" fmla="*/ 2147483646 w 1489"/>
              <a:gd name="T11" fmla="*/ 2147483646 h 617"/>
              <a:gd name="T12" fmla="*/ 2147483646 w 1489"/>
              <a:gd name="T13" fmla="*/ 2147483646 h 617"/>
              <a:gd name="T14" fmla="*/ 2147483646 w 1489"/>
              <a:gd name="T15" fmla="*/ 0 h 6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89" h="617">
                <a:moveTo>
                  <a:pt x="1137" y="0"/>
                </a:moveTo>
                <a:lnTo>
                  <a:pt x="360" y="0"/>
                </a:lnTo>
                <a:lnTo>
                  <a:pt x="355" y="0"/>
                </a:lnTo>
                <a:lnTo>
                  <a:pt x="0" y="617"/>
                </a:lnTo>
                <a:lnTo>
                  <a:pt x="709" y="617"/>
                </a:lnTo>
                <a:lnTo>
                  <a:pt x="714" y="617"/>
                </a:lnTo>
                <a:lnTo>
                  <a:pt x="1489" y="617"/>
                </a:lnTo>
                <a:lnTo>
                  <a:pt x="1137" y="0"/>
                </a:lnTo>
                <a:close/>
              </a:path>
            </a:pathLst>
          </a:custGeom>
          <a:solidFill>
            <a:srgbClr val="1A4B85"/>
          </a:solidFill>
          <a:ln>
            <a:noFill/>
          </a:ln>
        </p:spPr>
        <p:txBody>
          <a:bodyPr/>
          <a:lstStyle/>
          <a:p>
            <a:endParaRPr lang="zh-CN" altLang="en-US">
              <a:solidFill>
                <a:srgbClr val="051F30"/>
              </a:solidFill>
            </a:endParaRPr>
          </a:p>
        </p:txBody>
      </p:sp>
      <p:sp>
        <p:nvSpPr>
          <p:cNvPr id="161" name="文本框 16"/>
          <p:cNvSpPr txBox="1">
            <a:spLocks noChangeArrowheads="1"/>
          </p:cNvSpPr>
          <p:nvPr/>
        </p:nvSpPr>
        <p:spPr bwMode="auto">
          <a:xfrm>
            <a:off x="3343133" y="1522118"/>
            <a:ext cx="6300788"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162" name="矩形 17"/>
          <p:cNvSpPr>
            <a:spLocks noChangeArrowheads="1"/>
          </p:cNvSpPr>
          <p:nvPr/>
        </p:nvSpPr>
        <p:spPr bwMode="auto">
          <a:xfrm>
            <a:off x="3292968" y="1164434"/>
            <a:ext cx="19757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b="1" dirty="0">
                <a:latin typeface="微软雅黑" panose="020B0503020204020204" pitchFamily="34" charset="-122"/>
                <a:ea typeface="微软雅黑" panose="020B0503020204020204" pitchFamily="34" charset="-122"/>
              </a:rPr>
              <a:t>点击添加标题</a:t>
            </a:r>
          </a:p>
        </p:txBody>
      </p:sp>
      <p:sp>
        <p:nvSpPr>
          <p:cNvPr id="163" name="文本框 19"/>
          <p:cNvSpPr txBox="1">
            <a:spLocks noChangeArrowheads="1"/>
          </p:cNvSpPr>
          <p:nvPr/>
        </p:nvSpPr>
        <p:spPr bwMode="auto">
          <a:xfrm>
            <a:off x="4002581" y="2723818"/>
            <a:ext cx="6362379"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164" name="矩形 20"/>
          <p:cNvSpPr>
            <a:spLocks noChangeArrowheads="1"/>
          </p:cNvSpPr>
          <p:nvPr/>
        </p:nvSpPr>
        <p:spPr bwMode="auto">
          <a:xfrm>
            <a:off x="4002581" y="2372522"/>
            <a:ext cx="1776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b="1" dirty="0">
                <a:latin typeface="微软雅黑" panose="020B0503020204020204" pitchFamily="34" charset="-122"/>
                <a:ea typeface="微软雅黑" panose="020B0503020204020204" pitchFamily="34" charset="-122"/>
              </a:rPr>
              <a:t>点击添加标题</a:t>
            </a:r>
          </a:p>
        </p:txBody>
      </p:sp>
      <p:sp>
        <p:nvSpPr>
          <p:cNvPr id="165" name="文本框 22"/>
          <p:cNvSpPr txBox="1">
            <a:spLocks noChangeArrowheads="1"/>
          </p:cNvSpPr>
          <p:nvPr/>
        </p:nvSpPr>
        <p:spPr bwMode="auto">
          <a:xfrm>
            <a:off x="4742207" y="3958272"/>
            <a:ext cx="6279090"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166" name="矩形 23"/>
          <p:cNvSpPr>
            <a:spLocks noChangeArrowheads="1"/>
          </p:cNvSpPr>
          <p:nvPr/>
        </p:nvSpPr>
        <p:spPr bwMode="auto">
          <a:xfrm>
            <a:off x="4731242" y="3593309"/>
            <a:ext cx="17708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b="1" dirty="0">
                <a:latin typeface="微软雅黑" panose="020B0503020204020204" pitchFamily="34" charset="-122"/>
                <a:ea typeface="微软雅黑" panose="020B0503020204020204" pitchFamily="34" charset="-122"/>
              </a:rPr>
              <a:t>点击添加标题</a:t>
            </a:r>
          </a:p>
        </p:txBody>
      </p:sp>
      <p:cxnSp>
        <p:nvCxnSpPr>
          <p:cNvPr id="167" name="直接连接符 166"/>
          <p:cNvCxnSpPr/>
          <p:nvPr/>
        </p:nvCxnSpPr>
        <p:spPr>
          <a:xfrm>
            <a:off x="2093136" y="4580557"/>
            <a:ext cx="9208848" cy="0"/>
          </a:xfrm>
          <a:prstGeom prst="line">
            <a:avLst/>
          </a:prstGeom>
          <a:ln w="28575">
            <a:solidFill>
              <a:srgbClr val="1A4B85"/>
            </a:solidFill>
          </a:ln>
        </p:spPr>
        <p:style>
          <a:lnRef idx="1">
            <a:schemeClr val="accent1"/>
          </a:lnRef>
          <a:fillRef idx="0">
            <a:schemeClr val="accent1"/>
          </a:fillRef>
          <a:effectRef idx="0">
            <a:schemeClr val="accent1"/>
          </a:effectRef>
          <a:fontRef idx="minor">
            <a:schemeClr val="tx1"/>
          </a:fontRef>
        </p:style>
      </p:cxnSp>
      <p:cxnSp>
        <p:nvCxnSpPr>
          <p:cNvPr id="168" name="直接连接符 167"/>
          <p:cNvCxnSpPr/>
          <p:nvPr/>
        </p:nvCxnSpPr>
        <p:spPr>
          <a:xfrm>
            <a:off x="2763061" y="3372145"/>
            <a:ext cx="7601899" cy="0"/>
          </a:xfrm>
          <a:prstGeom prst="line">
            <a:avLst/>
          </a:prstGeom>
          <a:ln w="28575">
            <a:solidFill>
              <a:srgbClr val="73ADD2"/>
            </a:solidFill>
          </a:ln>
        </p:spPr>
        <p:style>
          <a:lnRef idx="1">
            <a:schemeClr val="accent1"/>
          </a:lnRef>
          <a:fillRef idx="0">
            <a:schemeClr val="accent1"/>
          </a:fillRef>
          <a:effectRef idx="0">
            <a:schemeClr val="accent1"/>
          </a:effectRef>
          <a:fontRef idx="minor">
            <a:schemeClr val="tx1"/>
          </a:fontRef>
        </p:style>
      </p:cxnSp>
      <p:cxnSp>
        <p:nvCxnSpPr>
          <p:cNvPr id="169" name="直接连接符 168"/>
          <p:cNvCxnSpPr/>
          <p:nvPr/>
        </p:nvCxnSpPr>
        <p:spPr>
          <a:xfrm>
            <a:off x="2093136" y="2172289"/>
            <a:ext cx="7542958" cy="0"/>
          </a:xfrm>
          <a:prstGeom prst="line">
            <a:avLst/>
          </a:prstGeom>
          <a:ln w="28575">
            <a:solidFill>
              <a:srgbClr val="32C8EF"/>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9757" y="95250"/>
            <a:ext cx="688579" cy="688579"/>
            <a:chOff x="90232" y="454421"/>
            <a:chExt cx="688579" cy="688579"/>
          </a:xfrm>
        </p:grpSpPr>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24" name="文本框 23"/>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25" name="文本框 24"/>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3401609" y="1594862"/>
            <a:ext cx="2613025" cy="4094163"/>
          </a:xfrm>
          <a:prstGeom prst="rect">
            <a:avLst/>
          </a:prstGeom>
          <a:solidFill>
            <a:srgbClr val="73AD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3" name="文本框 35"/>
          <p:cNvSpPr txBox="1">
            <a:spLocks noChangeArrowheads="1"/>
          </p:cNvSpPr>
          <p:nvPr/>
        </p:nvSpPr>
        <p:spPr bwMode="auto">
          <a:xfrm>
            <a:off x="3554009" y="3694172"/>
            <a:ext cx="23415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44" name="矩形 37"/>
          <p:cNvSpPr>
            <a:spLocks noChangeArrowheads="1"/>
          </p:cNvSpPr>
          <p:nvPr/>
        </p:nvSpPr>
        <p:spPr bwMode="auto">
          <a:xfrm>
            <a:off x="3938184" y="2982972"/>
            <a:ext cx="1539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solidFill>
                  <a:srgbClr val="363636"/>
                </a:solidFill>
                <a:latin typeface="微软雅黑" panose="020B0503020204020204" pitchFamily="34" charset="-122"/>
                <a:ea typeface="微软雅黑" panose="020B0503020204020204" pitchFamily="34" charset="-122"/>
              </a:rPr>
              <a:t>添加标题</a:t>
            </a:r>
          </a:p>
        </p:txBody>
      </p:sp>
      <p:cxnSp>
        <p:nvCxnSpPr>
          <p:cNvPr id="45" name="直接连接符 44"/>
          <p:cNvCxnSpPr/>
          <p:nvPr/>
        </p:nvCxnSpPr>
        <p:spPr>
          <a:xfrm>
            <a:off x="3401609" y="3503672"/>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31003" y="1594862"/>
            <a:ext cx="2613025" cy="4094163"/>
          </a:xfrm>
          <a:prstGeom prst="rect">
            <a:avLst/>
          </a:prstGeom>
          <a:solidFill>
            <a:srgbClr val="73AD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7" name="矩形 46"/>
          <p:cNvSpPr/>
          <p:nvPr/>
        </p:nvSpPr>
        <p:spPr>
          <a:xfrm>
            <a:off x="6176795" y="1594862"/>
            <a:ext cx="2611438" cy="4094163"/>
          </a:xfrm>
          <a:prstGeom prst="rect">
            <a:avLst/>
          </a:prstGeom>
          <a:solidFill>
            <a:srgbClr val="73AD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8" name="矩形 47"/>
          <p:cNvSpPr/>
          <p:nvPr/>
        </p:nvSpPr>
        <p:spPr>
          <a:xfrm>
            <a:off x="8924437" y="1594862"/>
            <a:ext cx="2611437" cy="4094163"/>
          </a:xfrm>
          <a:prstGeom prst="rect">
            <a:avLst/>
          </a:prstGeom>
          <a:solidFill>
            <a:srgbClr val="73AD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任意多边形 42"/>
          <p:cNvSpPr/>
          <p:nvPr/>
        </p:nvSpPr>
        <p:spPr bwMode="auto">
          <a:xfrm>
            <a:off x="1500953" y="1789172"/>
            <a:ext cx="874713" cy="874713"/>
          </a:xfrm>
          <a:custGeom>
            <a:avLst/>
            <a:gdLst>
              <a:gd name="T0" fmla="*/ 429337 w 875300"/>
              <a:gd name="T1" fmla="*/ 166392 h 874712"/>
              <a:gd name="T2" fmla="*/ 762041 w 875300"/>
              <a:gd name="T3" fmla="*/ 560207 h 874712"/>
              <a:gd name="T4" fmla="*/ 762041 w 875300"/>
              <a:gd name="T5" fmla="*/ 839159 h 874712"/>
              <a:gd name="T6" fmla="*/ 721135 w 875300"/>
              <a:gd name="T7" fmla="*/ 874712 h 874712"/>
              <a:gd name="T8" fmla="*/ 505695 w 875300"/>
              <a:gd name="T9" fmla="*/ 874712 h 874712"/>
              <a:gd name="T10" fmla="*/ 505695 w 875300"/>
              <a:gd name="T11" fmla="*/ 623108 h 874712"/>
              <a:gd name="T12" fmla="*/ 355705 w 875300"/>
              <a:gd name="T13" fmla="*/ 623108 h 874712"/>
              <a:gd name="T14" fmla="*/ 355705 w 875300"/>
              <a:gd name="T15" fmla="*/ 874712 h 874712"/>
              <a:gd name="T16" fmla="*/ 137539 w 875300"/>
              <a:gd name="T17" fmla="*/ 874712 h 874712"/>
              <a:gd name="T18" fmla="*/ 93905 w 875300"/>
              <a:gd name="T19" fmla="*/ 839159 h 874712"/>
              <a:gd name="T20" fmla="*/ 93905 w 875300"/>
              <a:gd name="T21" fmla="*/ 590290 h 874712"/>
              <a:gd name="T22" fmla="*/ 429337 w 875300"/>
              <a:gd name="T23" fmla="*/ 166392 h 874712"/>
              <a:gd name="T24" fmla="*/ 427074 w 875300"/>
              <a:gd name="T25" fmla="*/ 0 h 874712"/>
              <a:gd name="T26" fmla="*/ 457099 w 875300"/>
              <a:gd name="T27" fmla="*/ 13668 h 874712"/>
              <a:gd name="T28" fmla="*/ 866518 w 875300"/>
              <a:gd name="T29" fmla="*/ 502985 h 874712"/>
              <a:gd name="T30" fmla="*/ 861059 w 875300"/>
              <a:gd name="T31" fmla="*/ 560390 h 874712"/>
              <a:gd name="T32" fmla="*/ 811929 w 875300"/>
              <a:gd name="T33" fmla="*/ 565858 h 874712"/>
              <a:gd name="T34" fmla="*/ 429804 w 875300"/>
              <a:gd name="T35" fmla="*/ 114812 h 874712"/>
              <a:gd name="T36" fmla="*/ 61327 w 875300"/>
              <a:gd name="T37" fmla="*/ 576792 h 874712"/>
              <a:gd name="T38" fmla="*/ 12197 w 875300"/>
              <a:gd name="T39" fmla="*/ 571325 h 874712"/>
              <a:gd name="T40" fmla="*/ 6737 w 875300"/>
              <a:gd name="T41" fmla="*/ 513919 h 874712"/>
              <a:gd name="T42" fmla="*/ 397051 w 875300"/>
              <a:gd name="T43" fmla="*/ 13668 h 874712"/>
              <a:gd name="T44" fmla="*/ 427074 w 875300"/>
              <a:gd name="T45" fmla="*/ 0 h 87471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75300" h="874712">
                <a:moveTo>
                  <a:pt x="429913" y="166392"/>
                </a:moveTo>
                <a:cubicBezTo>
                  <a:pt x="429913" y="166392"/>
                  <a:pt x="763064" y="541063"/>
                  <a:pt x="763064" y="560207"/>
                </a:cubicBezTo>
                <a:cubicBezTo>
                  <a:pt x="763064" y="560207"/>
                  <a:pt x="763064" y="560207"/>
                  <a:pt x="763064" y="839159"/>
                </a:cubicBezTo>
                <a:cubicBezTo>
                  <a:pt x="763064" y="858303"/>
                  <a:pt x="743949" y="874712"/>
                  <a:pt x="722103" y="874712"/>
                </a:cubicBezTo>
                <a:cubicBezTo>
                  <a:pt x="722103" y="874712"/>
                  <a:pt x="722103" y="874712"/>
                  <a:pt x="506374" y="874712"/>
                </a:cubicBezTo>
                <a:cubicBezTo>
                  <a:pt x="506374" y="874712"/>
                  <a:pt x="506374" y="874712"/>
                  <a:pt x="506374" y="623108"/>
                </a:cubicBezTo>
                <a:cubicBezTo>
                  <a:pt x="506374" y="623108"/>
                  <a:pt x="506374" y="623108"/>
                  <a:pt x="356183" y="623108"/>
                </a:cubicBezTo>
                <a:cubicBezTo>
                  <a:pt x="356183" y="623108"/>
                  <a:pt x="356183" y="623108"/>
                  <a:pt x="356183" y="874712"/>
                </a:cubicBezTo>
                <a:cubicBezTo>
                  <a:pt x="356183" y="874712"/>
                  <a:pt x="356183" y="874712"/>
                  <a:pt x="137723" y="874712"/>
                </a:cubicBezTo>
                <a:cubicBezTo>
                  <a:pt x="113146" y="874712"/>
                  <a:pt x="94031" y="858303"/>
                  <a:pt x="94031" y="839159"/>
                </a:cubicBezTo>
                <a:cubicBezTo>
                  <a:pt x="94031" y="839159"/>
                  <a:pt x="94031" y="839159"/>
                  <a:pt x="94031" y="590290"/>
                </a:cubicBezTo>
                <a:cubicBezTo>
                  <a:pt x="94031" y="590290"/>
                  <a:pt x="94031" y="590290"/>
                  <a:pt x="429913" y="166392"/>
                </a:cubicBezTo>
                <a:close/>
                <a:moveTo>
                  <a:pt x="427648" y="0"/>
                </a:moveTo>
                <a:cubicBezTo>
                  <a:pt x="438581" y="0"/>
                  <a:pt x="449513" y="2734"/>
                  <a:pt x="457713" y="13668"/>
                </a:cubicBezTo>
                <a:cubicBezTo>
                  <a:pt x="463179" y="19135"/>
                  <a:pt x="867682" y="502985"/>
                  <a:pt x="867682" y="502985"/>
                </a:cubicBezTo>
                <a:cubicBezTo>
                  <a:pt x="878614" y="516653"/>
                  <a:pt x="878614" y="543989"/>
                  <a:pt x="862215" y="560390"/>
                </a:cubicBezTo>
                <a:cubicBezTo>
                  <a:pt x="848550" y="579526"/>
                  <a:pt x="826685" y="582259"/>
                  <a:pt x="813019" y="565858"/>
                </a:cubicBezTo>
                <a:cubicBezTo>
                  <a:pt x="813019" y="565858"/>
                  <a:pt x="813019" y="565858"/>
                  <a:pt x="430381" y="114812"/>
                </a:cubicBezTo>
                <a:cubicBezTo>
                  <a:pt x="430381" y="114812"/>
                  <a:pt x="430381" y="114812"/>
                  <a:pt x="61409" y="576792"/>
                </a:cubicBezTo>
                <a:cubicBezTo>
                  <a:pt x="50477" y="590460"/>
                  <a:pt x="28612" y="587727"/>
                  <a:pt x="12213" y="571325"/>
                </a:cubicBezTo>
                <a:cubicBezTo>
                  <a:pt x="-1453" y="554923"/>
                  <a:pt x="-4186" y="530321"/>
                  <a:pt x="6747" y="513919"/>
                </a:cubicBezTo>
                <a:cubicBezTo>
                  <a:pt x="6747" y="513919"/>
                  <a:pt x="392117" y="21869"/>
                  <a:pt x="397584" y="13668"/>
                </a:cubicBezTo>
                <a:cubicBezTo>
                  <a:pt x="405783" y="2734"/>
                  <a:pt x="416716" y="0"/>
                  <a:pt x="42764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文本框 22"/>
          <p:cNvSpPr txBox="1">
            <a:spLocks noChangeArrowheads="1"/>
          </p:cNvSpPr>
          <p:nvPr/>
        </p:nvSpPr>
        <p:spPr bwMode="auto">
          <a:xfrm>
            <a:off x="784991" y="3694172"/>
            <a:ext cx="23399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51" name="矩形 6"/>
          <p:cNvSpPr>
            <a:spLocks noChangeArrowheads="1"/>
          </p:cNvSpPr>
          <p:nvPr/>
        </p:nvSpPr>
        <p:spPr bwMode="auto">
          <a:xfrm>
            <a:off x="1167578" y="2982972"/>
            <a:ext cx="15398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smtClean="0">
                <a:solidFill>
                  <a:srgbClr val="363636"/>
                </a:solidFill>
                <a:latin typeface="微软雅黑" panose="020B0503020204020204" pitchFamily="34" charset="-122"/>
                <a:ea typeface="微软雅黑" panose="020B0503020204020204" pitchFamily="34" charset="-122"/>
              </a:rPr>
              <a:t>添加标题</a:t>
            </a:r>
            <a:endParaRPr lang="zh-CN" altLang="en-US" sz="2400" b="1" dirty="0">
              <a:solidFill>
                <a:srgbClr val="363636"/>
              </a:solidFill>
              <a:latin typeface="微软雅黑" panose="020B0503020204020204" pitchFamily="34" charset="-122"/>
              <a:ea typeface="微软雅黑" panose="020B0503020204020204" pitchFamily="34" charset="-122"/>
            </a:endParaRPr>
          </a:p>
        </p:txBody>
      </p:sp>
      <p:sp>
        <p:nvSpPr>
          <p:cNvPr id="52" name="文本框 31"/>
          <p:cNvSpPr txBox="1">
            <a:spLocks noChangeArrowheads="1"/>
          </p:cNvSpPr>
          <p:nvPr/>
        </p:nvSpPr>
        <p:spPr bwMode="auto">
          <a:xfrm>
            <a:off x="6399045" y="3694172"/>
            <a:ext cx="23399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53" name="矩形 32"/>
          <p:cNvSpPr>
            <a:spLocks noChangeArrowheads="1"/>
          </p:cNvSpPr>
          <p:nvPr/>
        </p:nvSpPr>
        <p:spPr bwMode="auto">
          <a:xfrm>
            <a:off x="6707020" y="2982972"/>
            <a:ext cx="15509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solidFill>
                  <a:srgbClr val="363636"/>
                </a:solidFill>
                <a:latin typeface="微软雅黑" panose="020B0503020204020204" pitchFamily="34" charset="-122"/>
                <a:ea typeface="微软雅黑" panose="020B0503020204020204" pitchFamily="34" charset="-122"/>
              </a:rPr>
              <a:t>添加标题</a:t>
            </a:r>
          </a:p>
        </p:txBody>
      </p:sp>
      <p:sp>
        <p:nvSpPr>
          <p:cNvPr id="54" name="文本框 38"/>
          <p:cNvSpPr txBox="1">
            <a:spLocks noChangeArrowheads="1"/>
          </p:cNvSpPr>
          <p:nvPr/>
        </p:nvSpPr>
        <p:spPr bwMode="auto">
          <a:xfrm>
            <a:off x="9114937" y="3694172"/>
            <a:ext cx="23399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a:t>
            </a:r>
            <a:endParaRPr lang="zh-CN" altLang="en-US" sz="1600" dirty="0">
              <a:latin typeface="+mn-ea"/>
            </a:endParaRPr>
          </a:p>
        </p:txBody>
      </p:sp>
      <p:sp>
        <p:nvSpPr>
          <p:cNvPr id="55" name="矩形 40"/>
          <p:cNvSpPr>
            <a:spLocks noChangeArrowheads="1"/>
          </p:cNvSpPr>
          <p:nvPr/>
        </p:nvSpPr>
        <p:spPr bwMode="auto">
          <a:xfrm>
            <a:off x="9468949" y="2982972"/>
            <a:ext cx="15224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solidFill>
                  <a:srgbClr val="363636"/>
                </a:solidFill>
                <a:latin typeface="微软雅黑" panose="020B0503020204020204" pitchFamily="34" charset="-122"/>
                <a:ea typeface="微软雅黑" panose="020B0503020204020204" pitchFamily="34" charset="-122"/>
              </a:rPr>
              <a:t>添加标题</a:t>
            </a:r>
          </a:p>
        </p:txBody>
      </p:sp>
      <p:grpSp>
        <p:nvGrpSpPr>
          <p:cNvPr id="56" name="组合 45"/>
          <p:cNvGrpSpPr/>
          <p:nvPr/>
        </p:nvGrpSpPr>
        <p:grpSpPr bwMode="auto">
          <a:xfrm>
            <a:off x="6973720" y="1747897"/>
            <a:ext cx="1019175" cy="957263"/>
            <a:chOff x="4983209" y="3059116"/>
            <a:chExt cx="1020304" cy="957907"/>
          </a:xfrm>
        </p:grpSpPr>
        <p:sp>
          <p:nvSpPr>
            <p:cNvPr id="57" name="Freeform 10"/>
            <p:cNvSpPr>
              <a:spLocks noEditPoints="1"/>
            </p:cNvSpPr>
            <p:nvPr/>
          </p:nvSpPr>
          <p:spPr bwMode="auto">
            <a:xfrm>
              <a:off x="4983209" y="3436963"/>
              <a:ext cx="580059" cy="580060"/>
            </a:xfrm>
            <a:custGeom>
              <a:avLst/>
              <a:gdLst>
                <a:gd name="T0" fmla="*/ 2147483646 w 212"/>
                <a:gd name="T1" fmla="*/ 2147483646 h 212"/>
                <a:gd name="T2" fmla="*/ 2147483646 w 212"/>
                <a:gd name="T3" fmla="*/ 2147483646 h 212"/>
                <a:gd name="T4" fmla="*/ 2147483646 w 212"/>
                <a:gd name="T5" fmla="*/ 2147483646 h 212"/>
                <a:gd name="T6" fmla="*/ 2147483646 w 212"/>
                <a:gd name="T7" fmla="*/ 2147483646 h 212"/>
                <a:gd name="T8" fmla="*/ 2147483646 w 212"/>
                <a:gd name="T9" fmla="*/ 2147483646 h 212"/>
                <a:gd name="T10" fmla="*/ 2147483646 w 212"/>
                <a:gd name="T11" fmla="*/ 2147483646 h 212"/>
                <a:gd name="T12" fmla="*/ 2147483646 w 212"/>
                <a:gd name="T13" fmla="*/ 2147483646 h 212"/>
                <a:gd name="T14" fmla="*/ 2147483646 w 212"/>
                <a:gd name="T15" fmla="*/ 2147483646 h 212"/>
                <a:gd name="T16" fmla="*/ 2147483646 w 212"/>
                <a:gd name="T17" fmla="*/ 2147483646 h 212"/>
                <a:gd name="T18" fmla="*/ 2147483646 w 212"/>
                <a:gd name="T19" fmla="*/ 2147483646 h 212"/>
                <a:gd name="T20" fmla="*/ 2147483646 w 212"/>
                <a:gd name="T21" fmla="*/ 2147483646 h 212"/>
                <a:gd name="T22" fmla="*/ 2147483646 w 212"/>
                <a:gd name="T23" fmla="*/ 2147483646 h 212"/>
                <a:gd name="T24" fmla="*/ 2147483646 w 212"/>
                <a:gd name="T25" fmla="*/ 0 h 212"/>
                <a:gd name="T26" fmla="*/ 2147483646 w 212"/>
                <a:gd name="T27" fmla="*/ 2147483646 h 212"/>
                <a:gd name="T28" fmla="*/ 2147483646 w 212"/>
                <a:gd name="T29" fmla="*/ 2147483646 h 212"/>
                <a:gd name="T30" fmla="*/ 2147483646 w 212"/>
                <a:gd name="T31" fmla="*/ 2147483646 h 212"/>
                <a:gd name="T32" fmla="*/ 2147483646 w 212"/>
                <a:gd name="T33" fmla="*/ 2147483646 h 212"/>
                <a:gd name="T34" fmla="*/ 2147483646 w 212"/>
                <a:gd name="T35" fmla="*/ 2147483646 h 212"/>
                <a:gd name="T36" fmla="*/ 2147483646 w 212"/>
                <a:gd name="T37" fmla="*/ 2147483646 h 212"/>
                <a:gd name="T38" fmla="*/ 2147483646 w 212"/>
                <a:gd name="T39" fmla="*/ 2147483646 h 212"/>
                <a:gd name="T40" fmla="*/ 2147483646 w 212"/>
                <a:gd name="T41" fmla="*/ 2147483646 h 212"/>
                <a:gd name="T42" fmla="*/ 2147483646 w 212"/>
                <a:gd name="T43" fmla="*/ 2147483646 h 212"/>
                <a:gd name="T44" fmla="*/ 2147483646 w 212"/>
                <a:gd name="T45" fmla="*/ 2147483646 h 212"/>
                <a:gd name="T46" fmla="*/ 2147483646 w 212"/>
                <a:gd name="T47" fmla="*/ 2147483646 h 212"/>
                <a:gd name="T48" fmla="*/ 2147483646 w 212"/>
                <a:gd name="T49" fmla="*/ 2147483646 h 212"/>
                <a:gd name="T50" fmla="*/ 2147483646 w 212"/>
                <a:gd name="T51" fmla="*/ 2147483646 h 212"/>
                <a:gd name="T52" fmla="*/ 2147483646 w 212"/>
                <a:gd name="T53" fmla="*/ 2147483646 h 212"/>
                <a:gd name="T54" fmla="*/ 2147483646 w 212"/>
                <a:gd name="T55" fmla="*/ 2147483646 h 212"/>
                <a:gd name="T56" fmla="*/ 2147483646 w 212"/>
                <a:gd name="T57" fmla="*/ 2147483646 h 212"/>
                <a:gd name="T58" fmla="*/ 2147483646 w 212"/>
                <a:gd name="T59" fmla="*/ 2147483646 h 212"/>
                <a:gd name="T60" fmla="*/ 2147483646 w 212"/>
                <a:gd name="T61" fmla="*/ 2147483646 h 212"/>
                <a:gd name="T62" fmla="*/ 2147483646 w 212"/>
                <a:gd name="T63" fmla="*/ 2147483646 h 212"/>
                <a:gd name="T64" fmla="*/ 2147483646 w 212"/>
                <a:gd name="T65" fmla="*/ 2147483646 h 212"/>
                <a:gd name="T66" fmla="*/ 2147483646 w 212"/>
                <a:gd name="T67" fmla="*/ 2147483646 h 212"/>
                <a:gd name="T68" fmla="*/ 2147483646 w 212"/>
                <a:gd name="T69" fmla="*/ 2147483646 h 212"/>
                <a:gd name="T70" fmla="*/ 2147483646 w 212"/>
                <a:gd name="T71" fmla="*/ 2147483646 h 212"/>
                <a:gd name="T72" fmla="*/ 2147483646 w 212"/>
                <a:gd name="T73" fmla="*/ 2147483646 h 212"/>
                <a:gd name="T74" fmla="*/ 2147483646 w 212"/>
                <a:gd name="T75" fmla="*/ 2147483646 h 212"/>
                <a:gd name="T76" fmla="*/ 2147483646 w 212"/>
                <a:gd name="T77" fmla="*/ 2147483646 h 212"/>
                <a:gd name="T78" fmla="*/ 2147483646 w 212"/>
                <a:gd name="T79" fmla="*/ 2147483646 h 212"/>
                <a:gd name="T80" fmla="*/ 2147483646 w 212"/>
                <a:gd name="T81" fmla="*/ 2147483646 h 212"/>
                <a:gd name="T82" fmla="*/ 2147483646 w 212"/>
                <a:gd name="T83" fmla="*/ 2147483646 h 212"/>
                <a:gd name="T84" fmla="*/ 2147483646 w 212"/>
                <a:gd name="T85" fmla="*/ 2147483646 h 212"/>
                <a:gd name="T86" fmla="*/ 2147483646 w 212"/>
                <a:gd name="T87" fmla="*/ 2147483646 h 212"/>
                <a:gd name="T88" fmla="*/ 2147483646 w 212"/>
                <a:gd name="T89" fmla="*/ 2147483646 h 212"/>
                <a:gd name="T90" fmla="*/ 2147483646 w 212"/>
                <a:gd name="T91" fmla="*/ 2147483646 h 212"/>
                <a:gd name="T92" fmla="*/ 2147483646 w 212"/>
                <a:gd name="T93" fmla="*/ 2147483646 h 212"/>
                <a:gd name="T94" fmla="*/ 2147483646 w 212"/>
                <a:gd name="T95" fmla="*/ 2147483646 h 212"/>
                <a:gd name="T96" fmla="*/ 2147483646 w 212"/>
                <a:gd name="T97" fmla="*/ 2147483646 h 212"/>
                <a:gd name="T98" fmla="*/ 2147483646 w 212"/>
                <a:gd name="T99" fmla="*/ 2147483646 h 212"/>
                <a:gd name="T100" fmla="*/ 2147483646 w 212"/>
                <a:gd name="T101" fmla="*/ 2147483646 h 212"/>
                <a:gd name="T102" fmla="*/ 2147483646 w 212"/>
                <a:gd name="T103" fmla="*/ 2147483646 h 212"/>
                <a:gd name="T104" fmla="*/ 2147483646 w 212"/>
                <a:gd name="T105" fmla="*/ 2147483646 h 212"/>
                <a:gd name="T106" fmla="*/ 2147483646 w 212"/>
                <a:gd name="T107" fmla="*/ 2147483646 h 212"/>
                <a:gd name="T108" fmla="*/ 2147483646 w 212"/>
                <a:gd name="T109" fmla="*/ 2147483646 h 212"/>
                <a:gd name="T110" fmla="*/ 2147483646 w 212"/>
                <a:gd name="T111" fmla="*/ 2147483646 h 212"/>
                <a:gd name="T112" fmla="*/ 2147483646 w 212"/>
                <a:gd name="T113" fmla="*/ 2147483646 h 212"/>
                <a:gd name="T114" fmla="*/ 2147483646 w 212"/>
                <a:gd name="T115" fmla="*/ 2147483646 h 2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11"/>
            <p:cNvSpPr>
              <a:spLocks noEditPoints="1"/>
            </p:cNvSpPr>
            <p:nvPr/>
          </p:nvSpPr>
          <p:spPr bwMode="auto">
            <a:xfrm>
              <a:off x="5522826" y="3382655"/>
              <a:ext cx="480687" cy="480687"/>
            </a:xfrm>
            <a:custGeom>
              <a:avLst/>
              <a:gdLst>
                <a:gd name="T0" fmla="*/ 2147483646 w 176"/>
                <a:gd name="T1" fmla="*/ 2147483646 h 176"/>
                <a:gd name="T2" fmla="*/ 2147483646 w 176"/>
                <a:gd name="T3" fmla="*/ 2147483646 h 176"/>
                <a:gd name="T4" fmla="*/ 2147483646 w 176"/>
                <a:gd name="T5" fmla="*/ 2147483646 h 176"/>
                <a:gd name="T6" fmla="*/ 2147483646 w 176"/>
                <a:gd name="T7" fmla="*/ 2147483646 h 176"/>
                <a:gd name="T8" fmla="*/ 2147483646 w 176"/>
                <a:gd name="T9" fmla="*/ 2147483646 h 176"/>
                <a:gd name="T10" fmla="*/ 2147483646 w 176"/>
                <a:gd name="T11" fmla="*/ 2147483646 h 176"/>
                <a:gd name="T12" fmla="*/ 2147483646 w 176"/>
                <a:gd name="T13" fmla="*/ 2147483646 h 176"/>
                <a:gd name="T14" fmla="*/ 2147483646 w 176"/>
                <a:gd name="T15" fmla="*/ 2147483646 h 176"/>
                <a:gd name="T16" fmla="*/ 2147483646 w 176"/>
                <a:gd name="T17" fmla="*/ 2147483646 h 176"/>
                <a:gd name="T18" fmla="*/ 2147483646 w 176"/>
                <a:gd name="T19" fmla="*/ 2147483646 h 176"/>
                <a:gd name="T20" fmla="*/ 2147483646 w 176"/>
                <a:gd name="T21" fmla="*/ 0 h 176"/>
                <a:gd name="T22" fmla="*/ 2147483646 w 176"/>
                <a:gd name="T23" fmla="*/ 2147483646 h 176"/>
                <a:gd name="T24" fmla="*/ 2147483646 w 176"/>
                <a:gd name="T25" fmla="*/ 2147483646 h 176"/>
                <a:gd name="T26" fmla="*/ 2147483646 w 176"/>
                <a:gd name="T27" fmla="*/ 2147483646 h 176"/>
                <a:gd name="T28" fmla="*/ 2147483646 w 176"/>
                <a:gd name="T29" fmla="*/ 2147483646 h 176"/>
                <a:gd name="T30" fmla="*/ 2147483646 w 176"/>
                <a:gd name="T31" fmla="*/ 2147483646 h 176"/>
                <a:gd name="T32" fmla="*/ 2147483646 w 176"/>
                <a:gd name="T33" fmla="*/ 2147483646 h 176"/>
                <a:gd name="T34" fmla="*/ 2147483646 w 176"/>
                <a:gd name="T35" fmla="*/ 2147483646 h 176"/>
                <a:gd name="T36" fmla="*/ 2147483646 w 176"/>
                <a:gd name="T37" fmla="*/ 2147483646 h 176"/>
                <a:gd name="T38" fmla="*/ 0 w 176"/>
                <a:gd name="T39" fmla="*/ 2147483646 h 176"/>
                <a:gd name="T40" fmla="*/ 2147483646 w 176"/>
                <a:gd name="T41" fmla="*/ 2147483646 h 176"/>
                <a:gd name="T42" fmla="*/ 2147483646 w 176"/>
                <a:gd name="T43" fmla="*/ 2147483646 h 176"/>
                <a:gd name="T44" fmla="*/ 2147483646 w 176"/>
                <a:gd name="T45" fmla="*/ 2147483646 h 176"/>
                <a:gd name="T46" fmla="*/ 2147483646 w 176"/>
                <a:gd name="T47" fmla="*/ 2147483646 h 176"/>
                <a:gd name="T48" fmla="*/ 2147483646 w 176"/>
                <a:gd name="T49" fmla="*/ 2147483646 h 176"/>
                <a:gd name="T50" fmla="*/ 2147483646 w 176"/>
                <a:gd name="T51" fmla="*/ 2147483646 h 176"/>
                <a:gd name="T52" fmla="*/ 2147483646 w 176"/>
                <a:gd name="T53" fmla="*/ 2147483646 h 176"/>
                <a:gd name="T54" fmla="*/ 2147483646 w 176"/>
                <a:gd name="T55" fmla="*/ 2147483646 h 176"/>
                <a:gd name="T56" fmla="*/ 2147483646 w 176"/>
                <a:gd name="T57" fmla="*/ 2147483646 h 176"/>
                <a:gd name="T58" fmla="*/ 2147483646 w 176"/>
                <a:gd name="T59" fmla="*/ 2147483646 h 176"/>
                <a:gd name="T60" fmla="*/ 2147483646 w 176"/>
                <a:gd name="T61" fmla="*/ 2147483646 h 176"/>
                <a:gd name="T62" fmla="*/ 2147483646 w 176"/>
                <a:gd name="T63" fmla="*/ 2147483646 h 176"/>
                <a:gd name="T64" fmla="*/ 2147483646 w 176"/>
                <a:gd name="T65" fmla="*/ 2147483646 h 176"/>
                <a:gd name="T66" fmla="*/ 2147483646 w 176"/>
                <a:gd name="T67" fmla="*/ 2147483646 h 176"/>
                <a:gd name="T68" fmla="*/ 2147483646 w 176"/>
                <a:gd name="T69" fmla="*/ 2147483646 h 176"/>
                <a:gd name="T70" fmla="*/ 2147483646 w 176"/>
                <a:gd name="T71" fmla="*/ 2147483646 h 176"/>
                <a:gd name="T72" fmla="*/ 2147483646 w 176"/>
                <a:gd name="T73" fmla="*/ 2147483646 h 176"/>
                <a:gd name="T74" fmla="*/ 2147483646 w 176"/>
                <a:gd name="T75" fmla="*/ 2147483646 h 176"/>
                <a:gd name="T76" fmla="*/ 2147483646 w 176"/>
                <a:gd name="T77" fmla="*/ 2147483646 h 176"/>
                <a:gd name="T78" fmla="*/ 2147483646 w 176"/>
                <a:gd name="T79" fmla="*/ 2147483646 h 176"/>
                <a:gd name="T80" fmla="*/ 2147483646 w 176"/>
                <a:gd name="T81" fmla="*/ 2147483646 h 176"/>
                <a:gd name="T82" fmla="*/ 2147483646 w 176"/>
                <a:gd name="T83" fmla="*/ 2147483646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12"/>
            <p:cNvSpPr>
              <a:spLocks noEditPoints="1"/>
            </p:cNvSpPr>
            <p:nvPr/>
          </p:nvSpPr>
          <p:spPr bwMode="auto">
            <a:xfrm>
              <a:off x="5500872" y="3059116"/>
              <a:ext cx="358204" cy="367448"/>
            </a:xfrm>
            <a:custGeom>
              <a:avLst/>
              <a:gdLst>
                <a:gd name="T0" fmla="*/ 2147483646 w 131"/>
                <a:gd name="T1" fmla="*/ 2147483646 h 134"/>
                <a:gd name="T2" fmla="*/ 2147483646 w 131"/>
                <a:gd name="T3" fmla="*/ 2147483646 h 134"/>
                <a:gd name="T4" fmla="*/ 2147483646 w 131"/>
                <a:gd name="T5" fmla="*/ 2147483646 h 134"/>
                <a:gd name="T6" fmla="*/ 2147483646 w 131"/>
                <a:gd name="T7" fmla="*/ 2147483646 h 134"/>
                <a:gd name="T8" fmla="*/ 2147483646 w 131"/>
                <a:gd name="T9" fmla="*/ 2147483646 h 134"/>
                <a:gd name="T10" fmla="*/ 2147483646 w 131"/>
                <a:gd name="T11" fmla="*/ 2147483646 h 134"/>
                <a:gd name="T12" fmla="*/ 2147483646 w 131"/>
                <a:gd name="T13" fmla="*/ 2147483646 h 134"/>
                <a:gd name="T14" fmla="*/ 2147483646 w 131"/>
                <a:gd name="T15" fmla="*/ 2147483646 h 134"/>
                <a:gd name="T16" fmla="*/ 2147483646 w 131"/>
                <a:gd name="T17" fmla="*/ 2147483646 h 134"/>
                <a:gd name="T18" fmla="*/ 2147483646 w 131"/>
                <a:gd name="T19" fmla="*/ 2147483646 h 134"/>
                <a:gd name="T20" fmla="*/ 2147483646 w 131"/>
                <a:gd name="T21" fmla="*/ 2147483646 h 134"/>
                <a:gd name="T22" fmla="*/ 2147483646 w 131"/>
                <a:gd name="T23" fmla="*/ 2147483646 h 134"/>
                <a:gd name="T24" fmla="*/ 2147483646 w 131"/>
                <a:gd name="T25" fmla="*/ 2147483646 h 134"/>
                <a:gd name="T26" fmla="*/ 2147483646 w 131"/>
                <a:gd name="T27" fmla="*/ 2147483646 h 134"/>
                <a:gd name="T28" fmla="*/ 2147483646 w 131"/>
                <a:gd name="T29" fmla="*/ 2147483646 h 134"/>
                <a:gd name="T30" fmla="*/ 2147483646 w 131"/>
                <a:gd name="T31" fmla="*/ 2147483646 h 134"/>
                <a:gd name="T32" fmla="*/ 2147483646 w 131"/>
                <a:gd name="T33" fmla="*/ 2147483646 h 134"/>
                <a:gd name="T34" fmla="*/ 2147483646 w 131"/>
                <a:gd name="T35" fmla="*/ 2147483646 h 134"/>
                <a:gd name="T36" fmla="*/ 2147483646 w 131"/>
                <a:gd name="T37" fmla="*/ 2147483646 h 134"/>
                <a:gd name="T38" fmla="*/ 2147483646 w 131"/>
                <a:gd name="T39" fmla="*/ 2147483646 h 134"/>
                <a:gd name="T40" fmla="*/ 2147483646 w 131"/>
                <a:gd name="T41" fmla="*/ 2147483646 h 134"/>
                <a:gd name="T42" fmla="*/ 2147483646 w 131"/>
                <a:gd name="T43" fmla="*/ 2147483646 h 134"/>
                <a:gd name="T44" fmla="*/ 2147483646 w 131"/>
                <a:gd name="T45" fmla="*/ 2147483646 h 134"/>
                <a:gd name="T46" fmla="*/ 2147483646 w 131"/>
                <a:gd name="T47" fmla="*/ 0 h 134"/>
                <a:gd name="T48" fmla="*/ 2147483646 w 131"/>
                <a:gd name="T49" fmla="*/ 2147483646 h 134"/>
                <a:gd name="T50" fmla="*/ 2147483646 w 131"/>
                <a:gd name="T51" fmla="*/ 2147483646 h 134"/>
                <a:gd name="T52" fmla="*/ 2147483646 w 131"/>
                <a:gd name="T53" fmla="*/ 2147483646 h 134"/>
                <a:gd name="T54" fmla="*/ 2147483646 w 131"/>
                <a:gd name="T55" fmla="*/ 2147483646 h 134"/>
                <a:gd name="T56" fmla="*/ 0 w 131"/>
                <a:gd name="T57" fmla="*/ 2147483646 h 134"/>
                <a:gd name="T58" fmla="*/ 2147483646 w 131"/>
                <a:gd name="T59" fmla="*/ 2147483646 h 134"/>
                <a:gd name="T60" fmla="*/ 2147483646 w 131"/>
                <a:gd name="T61" fmla="*/ 2147483646 h 134"/>
                <a:gd name="T62" fmla="*/ 2147483646 w 131"/>
                <a:gd name="T63" fmla="*/ 2147483646 h 134"/>
                <a:gd name="T64" fmla="*/ 2147483646 w 131"/>
                <a:gd name="T65" fmla="*/ 2147483646 h 134"/>
                <a:gd name="T66" fmla="*/ 2147483646 w 131"/>
                <a:gd name="T67" fmla="*/ 2147483646 h 134"/>
                <a:gd name="T68" fmla="*/ 2147483646 w 131"/>
                <a:gd name="T69" fmla="*/ 2147483646 h 134"/>
                <a:gd name="T70" fmla="*/ 2147483646 w 131"/>
                <a:gd name="T71" fmla="*/ 2147483646 h 13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60" name="任意多边形 44"/>
          <p:cNvSpPr/>
          <p:nvPr/>
        </p:nvSpPr>
        <p:spPr bwMode="auto">
          <a:xfrm>
            <a:off x="9751524" y="1732022"/>
            <a:ext cx="955675" cy="990600"/>
          </a:xfrm>
          <a:custGeom>
            <a:avLst/>
            <a:gdLst>
              <a:gd name="T0" fmla="*/ 516215 w 956752"/>
              <a:gd name="T1" fmla="*/ 952455 h 990261"/>
              <a:gd name="T2" fmla="*/ 516215 w 956752"/>
              <a:gd name="T3" fmla="*/ 990600 h 990261"/>
              <a:gd name="T4" fmla="*/ 433978 w 956752"/>
              <a:gd name="T5" fmla="*/ 971527 h 990261"/>
              <a:gd name="T6" fmla="*/ 409513 w 956752"/>
              <a:gd name="T7" fmla="*/ 896972 h 990261"/>
              <a:gd name="T8" fmla="*/ 562095 w 956752"/>
              <a:gd name="T9" fmla="*/ 916623 h 990261"/>
              <a:gd name="T10" fmla="*/ 409513 w 956752"/>
              <a:gd name="T11" fmla="*/ 936272 h 990261"/>
              <a:gd name="T12" fmla="*/ 409513 w 956752"/>
              <a:gd name="T13" fmla="*/ 896972 h 990261"/>
              <a:gd name="T14" fmla="*/ 570707 w 956752"/>
              <a:gd name="T15" fmla="*/ 844957 h 990261"/>
              <a:gd name="T16" fmla="*/ 570707 w 956752"/>
              <a:gd name="T17" fmla="*/ 884258 h 990261"/>
              <a:gd name="T18" fmla="*/ 371651 w 956752"/>
              <a:gd name="T19" fmla="*/ 864608 h 990261"/>
              <a:gd name="T20" fmla="*/ 390739 w 956752"/>
              <a:gd name="T21" fmla="*/ 794098 h 990261"/>
              <a:gd name="T22" fmla="*/ 589794 w 956752"/>
              <a:gd name="T23" fmla="*/ 813170 h 990261"/>
              <a:gd name="T24" fmla="*/ 390739 w 956752"/>
              <a:gd name="T25" fmla="*/ 832243 h 990261"/>
              <a:gd name="T26" fmla="*/ 390739 w 956752"/>
              <a:gd name="T27" fmla="*/ 794098 h 990261"/>
              <a:gd name="T28" fmla="*/ 289887 w 956752"/>
              <a:gd name="T29" fmla="*/ 678998 h 990261"/>
              <a:gd name="T30" fmla="*/ 191476 w 956752"/>
              <a:gd name="T31" fmla="*/ 820605 h 990261"/>
              <a:gd name="T32" fmla="*/ 155938 w 956752"/>
              <a:gd name="T33" fmla="*/ 785204 h 990261"/>
              <a:gd name="T34" fmla="*/ 273485 w 956752"/>
              <a:gd name="T35" fmla="*/ 670488 h 990261"/>
              <a:gd name="T36" fmla="*/ 695981 w 956752"/>
              <a:gd name="T37" fmla="*/ 676275 h 990261"/>
              <a:gd name="T38" fmla="*/ 794665 w 956752"/>
              <a:gd name="T39" fmla="*/ 820605 h 990261"/>
              <a:gd name="T40" fmla="*/ 660345 w 956752"/>
              <a:gd name="T41" fmla="*/ 708954 h 990261"/>
              <a:gd name="T42" fmla="*/ 680562 w 956752"/>
              <a:gd name="T43" fmla="*/ 670148 h 990261"/>
              <a:gd name="T44" fmla="*/ 933827 w 956752"/>
              <a:gd name="T45" fmla="*/ 478540 h 990261"/>
              <a:gd name="T46" fmla="*/ 933827 w 956752"/>
              <a:gd name="T47" fmla="*/ 528244 h 990261"/>
              <a:gd name="T48" fmla="*/ 761770 w 956752"/>
              <a:gd name="T49" fmla="*/ 503391 h 990261"/>
              <a:gd name="T50" fmla="*/ 21848 w 956752"/>
              <a:gd name="T51" fmla="*/ 478540 h 990261"/>
              <a:gd name="T52" fmla="*/ 193905 w 956752"/>
              <a:gd name="T53" fmla="*/ 503391 h 990261"/>
              <a:gd name="T54" fmla="*/ 21848 w 956752"/>
              <a:gd name="T55" fmla="*/ 528244 h 990261"/>
              <a:gd name="T56" fmla="*/ 21848 w 956752"/>
              <a:gd name="T57" fmla="*/ 478540 h 990261"/>
              <a:gd name="T58" fmla="*/ 717911 w 956752"/>
              <a:gd name="T59" fmla="*/ 476043 h 990261"/>
              <a:gd name="T60" fmla="*/ 589775 w 956752"/>
              <a:gd name="T61" fmla="*/ 768668 h 990261"/>
              <a:gd name="T62" fmla="*/ 371672 w 956752"/>
              <a:gd name="T63" fmla="*/ 689359 h 990261"/>
              <a:gd name="T64" fmla="*/ 480723 w 956752"/>
              <a:gd name="T65" fmla="*/ 238113 h 990261"/>
              <a:gd name="T66" fmla="*/ 832814 w 956752"/>
              <a:gd name="T67" fmla="*/ 150784 h 990261"/>
              <a:gd name="T68" fmla="*/ 729214 w 956752"/>
              <a:gd name="T69" fmla="*/ 290029 h 990261"/>
              <a:gd name="T70" fmla="*/ 693772 w 956752"/>
              <a:gd name="T71" fmla="*/ 254535 h 990261"/>
              <a:gd name="T72" fmla="*/ 815434 w 956752"/>
              <a:gd name="T73" fmla="*/ 142252 h 990261"/>
              <a:gd name="T74" fmla="*/ 163658 w 956752"/>
              <a:gd name="T75" fmla="*/ 148054 h 990261"/>
              <a:gd name="T76" fmla="*/ 267258 w 956752"/>
              <a:gd name="T77" fmla="*/ 287298 h 990261"/>
              <a:gd name="T78" fmla="*/ 128216 w 956752"/>
              <a:gd name="T79" fmla="*/ 183548 h 990261"/>
              <a:gd name="T80" fmla="*/ 147300 w 956752"/>
              <a:gd name="T81" fmla="*/ 142252 h 990261"/>
              <a:gd name="T82" fmla="*/ 505539 w 956752"/>
              <a:gd name="T83" fmla="*/ 21880 h 990261"/>
              <a:gd name="T84" fmla="*/ 478203 w 956752"/>
              <a:gd name="T85" fmla="*/ 194189 h 990261"/>
              <a:gd name="T86" fmla="*/ 453600 w 956752"/>
              <a:gd name="T87" fmla="*/ 21880 h 9902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956752" h="990261">
                <a:moveTo>
                  <a:pt x="442700" y="952129"/>
                </a:moveTo>
                <a:cubicBezTo>
                  <a:pt x="516797" y="952129"/>
                  <a:pt x="516797" y="952129"/>
                  <a:pt x="516797" y="952129"/>
                </a:cubicBezTo>
                <a:cubicBezTo>
                  <a:pt x="519541" y="952129"/>
                  <a:pt x="522285" y="960300"/>
                  <a:pt x="522285" y="971195"/>
                </a:cubicBezTo>
                <a:cubicBezTo>
                  <a:pt x="522285" y="979366"/>
                  <a:pt x="519541" y="990261"/>
                  <a:pt x="516797" y="990261"/>
                </a:cubicBezTo>
                <a:cubicBezTo>
                  <a:pt x="442700" y="990261"/>
                  <a:pt x="442700" y="990261"/>
                  <a:pt x="442700" y="990261"/>
                </a:cubicBezTo>
                <a:cubicBezTo>
                  <a:pt x="439956" y="990261"/>
                  <a:pt x="434467" y="979366"/>
                  <a:pt x="434467" y="971195"/>
                </a:cubicBezTo>
                <a:cubicBezTo>
                  <a:pt x="434467" y="960300"/>
                  <a:pt x="439956" y="952129"/>
                  <a:pt x="442700" y="952129"/>
                </a:cubicBezTo>
                <a:close/>
                <a:moveTo>
                  <a:pt x="409975" y="896665"/>
                </a:moveTo>
                <a:cubicBezTo>
                  <a:pt x="549090" y="896665"/>
                  <a:pt x="549090" y="896665"/>
                  <a:pt x="549090" y="896665"/>
                </a:cubicBezTo>
                <a:cubicBezTo>
                  <a:pt x="557273" y="896665"/>
                  <a:pt x="562728" y="905084"/>
                  <a:pt x="562728" y="916309"/>
                </a:cubicBezTo>
                <a:cubicBezTo>
                  <a:pt x="562728" y="927533"/>
                  <a:pt x="557273" y="935952"/>
                  <a:pt x="549090" y="935952"/>
                </a:cubicBezTo>
                <a:cubicBezTo>
                  <a:pt x="409975" y="935952"/>
                  <a:pt x="409975" y="935952"/>
                  <a:pt x="409975" y="935952"/>
                </a:cubicBezTo>
                <a:cubicBezTo>
                  <a:pt x="401792" y="935952"/>
                  <a:pt x="396336" y="927533"/>
                  <a:pt x="396336" y="916309"/>
                </a:cubicBezTo>
                <a:cubicBezTo>
                  <a:pt x="396336" y="905084"/>
                  <a:pt x="401792" y="896665"/>
                  <a:pt x="409975" y="896665"/>
                </a:cubicBezTo>
                <a:close/>
                <a:moveTo>
                  <a:pt x="391179" y="844668"/>
                </a:moveTo>
                <a:cubicBezTo>
                  <a:pt x="571350" y="844668"/>
                  <a:pt x="571350" y="844668"/>
                  <a:pt x="571350" y="844668"/>
                </a:cubicBezTo>
                <a:cubicBezTo>
                  <a:pt x="582270" y="844668"/>
                  <a:pt x="590459" y="853087"/>
                  <a:pt x="590459" y="864312"/>
                </a:cubicBezTo>
                <a:cubicBezTo>
                  <a:pt x="590459" y="875536"/>
                  <a:pt x="582270" y="883955"/>
                  <a:pt x="571350" y="883955"/>
                </a:cubicBezTo>
                <a:cubicBezTo>
                  <a:pt x="391179" y="883955"/>
                  <a:pt x="391179" y="883955"/>
                  <a:pt x="391179" y="883955"/>
                </a:cubicBezTo>
                <a:cubicBezTo>
                  <a:pt x="380260" y="883955"/>
                  <a:pt x="372070" y="875536"/>
                  <a:pt x="372070" y="864312"/>
                </a:cubicBezTo>
                <a:cubicBezTo>
                  <a:pt x="372070" y="853087"/>
                  <a:pt x="380260" y="844668"/>
                  <a:pt x="391179" y="844668"/>
                </a:cubicBezTo>
                <a:close/>
                <a:moveTo>
                  <a:pt x="391179" y="793826"/>
                </a:moveTo>
                <a:cubicBezTo>
                  <a:pt x="571350" y="793826"/>
                  <a:pt x="571350" y="793826"/>
                  <a:pt x="571350" y="793826"/>
                </a:cubicBezTo>
                <a:cubicBezTo>
                  <a:pt x="582270" y="793826"/>
                  <a:pt x="590459" y="801997"/>
                  <a:pt x="590459" y="812892"/>
                </a:cubicBezTo>
                <a:cubicBezTo>
                  <a:pt x="590459" y="823787"/>
                  <a:pt x="582270" y="831958"/>
                  <a:pt x="571350" y="831958"/>
                </a:cubicBezTo>
                <a:cubicBezTo>
                  <a:pt x="391179" y="831958"/>
                  <a:pt x="391179" y="831958"/>
                  <a:pt x="391179" y="831958"/>
                </a:cubicBezTo>
                <a:cubicBezTo>
                  <a:pt x="380260" y="831958"/>
                  <a:pt x="372070" y="823787"/>
                  <a:pt x="372070" y="812892"/>
                </a:cubicBezTo>
                <a:cubicBezTo>
                  <a:pt x="372070" y="801997"/>
                  <a:pt x="380260" y="793826"/>
                  <a:pt x="391179" y="793826"/>
                </a:cubicBezTo>
                <a:close/>
                <a:moveTo>
                  <a:pt x="273793" y="670259"/>
                </a:moveTo>
                <a:cubicBezTo>
                  <a:pt x="279951" y="670599"/>
                  <a:pt x="286109" y="673322"/>
                  <a:pt x="290214" y="678766"/>
                </a:cubicBezTo>
                <a:cubicBezTo>
                  <a:pt x="301161" y="686933"/>
                  <a:pt x="303897" y="700544"/>
                  <a:pt x="295687" y="711433"/>
                </a:cubicBezTo>
                <a:lnTo>
                  <a:pt x="191692" y="820324"/>
                </a:lnTo>
                <a:cubicBezTo>
                  <a:pt x="183482" y="828491"/>
                  <a:pt x="167061" y="828491"/>
                  <a:pt x="158851" y="817602"/>
                </a:cubicBezTo>
                <a:cubicBezTo>
                  <a:pt x="147904" y="809435"/>
                  <a:pt x="147904" y="793102"/>
                  <a:pt x="156114" y="784935"/>
                </a:cubicBezTo>
                <a:cubicBezTo>
                  <a:pt x="257373" y="676044"/>
                  <a:pt x="257373" y="676044"/>
                  <a:pt x="257373" y="676044"/>
                </a:cubicBezTo>
                <a:cubicBezTo>
                  <a:pt x="261478" y="671960"/>
                  <a:pt x="267636" y="669919"/>
                  <a:pt x="273793" y="670259"/>
                </a:cubicBezTo>
                <a:close/>
                <a:moveTo>
                  <a:pt x="681329" y="669919"/>
                </a:moveTo>
                <a:cubicBezTo>
                  <a:pt x="687160" y="669919"/>
                  <a:pt x="692649" y="671961"/>
                  <a:pt x="696765" y="676044"/>
                </a:cubicBezTo>
                <a:lnTo>
                  <a:pt x="798305" y="784935"/>
                </a:lnTo>
                <a:cubicBezTo>
                  <a:pt x="806538" y="795824"/>
                  <a:pt x="806538" y="809435"/>
                  <a:pt x="795561" y="820324"/>
                </a:cubicBezTo>
                <a:cubicBezTo>
                  <a:pt x="784584" y="828491"/>
                  <a:pt x="770862" y="828491"/>
                  <a:pt x="762629" y="820324"/>
                </a:cubicBezTo>
                <a:cubicBezTo>
                  <a:pt x="661089" y="708711"/>
                  <a:pt x="661089" y="708711"/>
                  <a:pt x="661089" y="708711"/>
                </a:cubicBezTo>
                <a:cubicBezTo>
                  <a:pt x="652856" y="700544"/>
                  <a:pt x="652856" y="686933"/>
                  <a:pt x="663834" y="676044"/>
                </a:cubicBezTo>
                <a:cubicBezTo>
                  <a:pt x="669322" y="671961"/>
                  <a:pt x="675497" y="669919"/>
                  <a:pt x="681329" y="669919"/>
                </a:cubicBezTo>
                <a:close/>
                <a:moveTo>
                  <a:pt x="784501" y="478376"/>
                </a:moveTo>
                <a:cubicBezTo>
                  <a:pt x="934879" y="478376"/>
                  <a:pt x="934879" y="478376"/>
                  <a:pt x="934879" y="478376"/>
                </a:cubicBezTo>
                <a:cubicBezTo>
                  <a:pt x="948550" y="478376"/>
                  <a:pt x="956752" y="489417"/>
                  <a:pt x="956752" y="503219"/>
                </a:cubicBezTo>
                <a:cubicBezTo>
                  <a:pt x="956752" y="517021"/>
                  <a:pt x="948550" y="528063"/>
                  <a:pt x="934879" y="528063"/>
                </a:cubicBezTo>
                <a:lnTo>
                  <a:pt x="784501" y="528063"/>
                </a:lnTo>
                <a:cubicBezTo>
                  <a:pt x="773565" y="528063"/>
                  <a:pt x="762628" y="517021"/>
                  <a:pt x="762628" y="503219"/>
                </a:cubicBezTo>
                <a:cubicBezTo>
                  <a:pt x="762628" y="489417"/>
                  <a:pt x="773565" y="478376"/>
                  <a:pt x="784501" y="478376"/>
                </a:cubicBezTo>
                <a:close/>
                <a:moveTo>
                  <a:pt x="21873" y="478376"/>
                </a:moveTo>
                <a:lnTo>
                  <a:pt x="172251" y="478376"/>
                </a:lnTo>
                <a:cubicBezTo>
                  <a:pt x="185922" y="478376"/>
                  <a:pt x="194124" y="489417"/>
                  <a:pt x="194124" y="503219"/>
                </a:cubicBezTo>
                <a:cubicBezTo>
                  <a:pt x="194124" y="517021"/>
                  <a:pt x="185922" y="528063"/>
                  <a:pt x="172251" y="528063"/>
                </a:cubicBezTo>
                <a:cubicBezTo>
                  <a:pt x="21873" y="528063"/>
                  <a:pt x="21873" y="528063"/>
                  <a:pt x="21873" y="528063"/>
                </a:cubicBezTo>
                <a:cubicBezTo>
                  <a:pt x="10936" y="528063"/>
                  <a:pt x="0" y="517021"/>
                  <a:pt x="0" y="503219"/>
                </a:cubicBezTo>
                <a:cubicBezTo>
                  <a:pt x="0" y="489417"/>
                  <a:pt x="10936" y="478376"/>
                  <a:pt x="21873" y="478376"/>
                </a:cubicBezTo>
                <a:close/>
                <a:moveTo>
                  <a:pt x="481265" y="238032"/>
                </a:moveTo>
                <a:cubicBezTo>
                  <a:pt x="612275" y="238032"/>
                  <a:pt x="718720" y="344653"/>
                  <a:pt x="718720" y="475880"/>
                </a:cubicBezTo>
                <a:cubicBezTo>
                  <a:pt x="718720" y="568832"/>
                  <a:pt x="666862" y="648114"/>
                  <a:pt x="590440" y="689123"/>
                </a:cubicBezTo>
                <a:cubicBezTo>
                  <a:pt x="590440" y="689123"/>
                  <a:pt x="590440" y="689123"/>
                  <a:pt x="590440" y="768405"/>
                </a:cubicBezTo>
                <a:cubicBezTo>
                  <a:pt x="590440" y="768405"/>
                  <a:pt x="590440" y="768405"/>
                  <a:pt x="372091" y="768405"/>
                </a:cubicBezTo>
                <a:cubicBezTo>
                  <a:pt x="372091" y="768405"/>
                  <a:pt x="372091" y="768405"/>
                  <a:pt x="372091" y="689123"/>
                </a:cubicBezTo>
                <a:cubicBezTo>
                  <a:pt x="295668" y="648114"/>
                  <a:pt x="243810" y="568832"/>
                  <a:pt x="243810" y="475880"/>
                </a:cubicBezTo>
                <a:cubicBezTo>
                  <a:pt x="243810" y="344653"/>
                  <a:pt x="350256" y="238032"/>
                  <a:pt x="481265" y="238032"/>
                </a:cubicBezTo>
                <a:close/>
                <a:moveTo>
                  <a:pt x="816353" y="142203"/>
                </a:moveTo>
                <a:cubicBezTo>
                  <a:pt x="822153" y="142544"/>
                  <a:pt x="828294" y="145274"/>
                  <a:pt x="833753" y="150732"/>
                </a:cubicBezTo>
                <a:cubicBezTo>
                  <a:pt x="841941" y="158920"/>
                  <a:pt x="844670" y="175297"/>
                  <a:pt x="836482" y="183485"/>
                </a:cubicBezTo>
                <a:lnTo>
                  <a:pt x="730036" y="289930"/>
                </a:lnTo>
                <a:cubicBezTo>
                  <a:pt x="721848" y="298118"/>
                  <a:pt x="705472" y="295389"/>
                  <a:pt x="697284" y="287200"/>
                </a:cubicBezTo>
                <a:cubicBezTo>
                  <a:pt x="686366" y="276283"/>
                  <a:pt x="686366" y="262636"/>
                  <a:pt x="694554" y="254448"/>
                </a:cubicBezTo>
                <a:cubicBezTo>
                  <a:pt x="801000" y="148003"/>
                  <a:pt x="801000" y="148003"/>
                  <a:pt x="801000" y="148003"/>
                </a:cubicBezTo>
                <a:cubicBezTo>
                  <a:pt x="805094" y="143909"/>
                  <a:pt x="810553" y="141862"/>
                  <a:pt x="816353" y="142203"/>
                </a:cubicBezTo>
                <a:close/>
                <a:moveTo>
                  <a:pt x="147466" y="142203"/>
                </a:moveTo>
                <a:cubicBezTo>
                  <a:pt x="153607" y="141862"/>
                  <a:pt x="159748" y="143909"/>
                  <a:pt x="163842" y="148003"/>
                </a:cubicBezTo>
                <a:lnTo>
                  <a:pt x="270288" y="254448"/>
                </a:lnTo>
                <a:cubicBezTo>
                  <a:pt x="278476" y="262636"/>
                  <a:pt x="278476" y="276283"/>
                  <a:pt x="267559" y="287200"/>
                </a:cubicBezTo>
                <a:cubicBezTo>
                  <a:pt x="256641" y="295389"/>
                  <a:pt x="242994" y="298118"/>
                  <a:pt x="234806" y="289930"/>
                </a:cubicBezTo>
                <a:cubicBezTo>
                  <a:pt x="128360" y="183485"/>
                  <a:pt x="128360" y="183485"/>
                  <a:pt x="128360" y="183485"/>
                </a:cubicBezTo>
                <a:cubicBezTo>
                  <a:pt x="120172" y="175297"/>
                  <a:pt x="120172" y="158920"/>
                  <a:pt x="131089" y="150732"/>
                </a:cubicBezTo>
                <a:cubicBezTo>
                  <a:pt x="135183" y="145274"/>
                  <a:pt x="141324" y="142544"/>
                  <a:pt x="147466" y="142203"/>
                </a:cubicBezTo>
                <a:close/>
                <a:moveTo>
                  <a:pt x="478742" y="0"/>
                </a:moveTo>
                <a:cubicBezTo>
                  <a:pt x="495162" y="0"/>
                  <a:pt x="506109" y="10936"/>
                  <a:pt x="506109" y="21873"/>
                </a:cubicBezTo>
                <a:lnTo>
                  <a:pt x="506109" y="172250"/>
                </a:lnTo>
                <a:cubicBezTo>
                  <a:pt x="506109" y="183186"/>
                  <a:pt x="495162" y="194123"/>
                  <a:pt x="478742" y="194123"/>
                </a:cubicBezTo>
                <a:cubicBezTo>
                  <a:pt x="465058" y="194123"/>
                  <a:pt x="454111" y="183186"/>
                  <a:pt x="454111" y="172250"/>
                </a:cubicBezTo>
                <a:cubicBezTo>
                  <a:pt x="454111" y="21873"/>
                  <a:pt x="454111" y="21873"/>
                  <a:pt x="454111" y="21873"/>
                </a:cubicBezTo>
                <a:cubicBezTo>
                  <a:pt x="454111" y="10936"/>
                  <a:pt x="465058" y="0"/>
                  <a:pt x="47874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cxnSp>
        <p:nvCxnSpPr>
          <p:cNvPr id="61" name="直接连接符 60"/>
          <p:cNvCxnSpPr/>
          <p:nvPr/>
        </p:nvCxnSpPr>
        <p:spPr>
          <a:xfrm>
            <a:off x="631003" y="3503672"/>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6176795" y="3503672"/>
            <a:ext cx="261143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8940312" y="3503672"/>
            <a:ext cx="261143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任意多边形 43"/>
          <p:cNvSpPr/>
          <p:nvPr/>
        </p:nvSpPr>
        <p:spPr bwMode="auto">
          <a:xfrm>
            <a:off x="4157259" y="1779647"/>
            <a:ext cx="1069975" cy="893763"/>
          </a:xfrm>
          <a:custGeom>
            <a:avLst/>
            <a:gdLst>
              <a:gd name="T0" fmla="*/ 210534 w 1068881"/>
              <a:gd name="T1" fmla="*/ 598908 h 894355"/>
              <a:gd name="T2" fmla="*/ 344907 w 1068881"/>
              <a:gd name="T3" fmla="*/ 598908 h 894355"/>
              <a:gd name="T4" fmla="*/ 383300 w 1068881"/>
              <a:gd name="T5" fmla="*/ 612531 h 894355"/>
              <a:gd name="T6" fmla="*/ 383300 w 1068881"/>
              <a:gd name="T7" fmla="*/ 879546 h 894355"/>
              <a:gd name="T8" fmla="*/ 344907 w 1068881"/>
              <a:gd name="T9" fmla="*/ 893169 h 894355"/>
              <a:gd name="T10" fmla="*/ 210534 w 1068881"/>
              <a:gd name="T11" fmla="*/ 893169 h 894355"/>
              <a:gd name="T12" fmla="*/ 174885 w 1068881"/>
              <a:gd name="T13" fmla="*/ 879546 h 894355"/>
              <a:gd name="T14" fmla="*/ 174885 w 1068881"/>
              <a:gd name="T15" fmla="*/ 612531 h 894355"/>
              <a:gd name="T16" fmla="*/ 210534 w 1068881"/>
              <a:gd name="T17" fmla="*/ 598908 h 894355"/>
              <a:gd name="T18" fmla="*/ 440751 w 1068881"/>
              <a:gd name="T19" fmla="*/ 445430 h 894355"/>
              <a:gd name="T20" fmla="*/ 574378 w 1068881"/>
              <a:gd name="T21" fmla="*/ 445430 h 894355"/>
              <a:gd name="T22" fmla="*/ 612557 w 1068881"/>
              <a:gd name="T23" fmla="*/ 464542 h 894355"/>
              <a:gd name="T24" fmla="*/ 612557 w 1068881"/>
              <a:gd name="T25" fmla="*/ 871329 h 894355"/>
              <a:gd name="T26" fmla="*/ 574378 w 1068881"/>
              <a:gd name="T27" fmla="*/ 893169 h 894355"/>
              <a:gd name="T28" fmla="*/ 440751 w 1068881"/>
              <a:gd name="T29" fmla="*/ 893169 h 894355"/>
              <a:gd name="T30" fmla="*/ 405299 w 1068881"/>
              <a:gd name="T31" fmla="*/ 871329 h 894355"/>
              <a:gd name="T32" fmla="*/ 405299 w 1068881"/>
              <a:gd name="T33" fmla="*/ 464542 h 894355"/>
              <a:gd name="T34" fmla="*/ 440751 w 1068881"/>
              <a:gd name="T35" fmla="*/ 445430 h 894355"/>
              <a:gd name="T36" fmla="*/ 670280 w 1068881"/>
              <a:gd name="T37" fmla="*/ 265412 h 894355"/>
              <a:gd name="T38" fmla="*/ 804931 w 1068881"/>
              <a:gd name="T39" fmla="*/ 265412 h 894355"/>
              <a:gd name="T40" fmla="*/ 840656 w 1068881"/>
              <a:gd name="T41" fmla="*/ 292706 h 894355"/>
              <a:gd name="T42" fmla="*/ 840656 w 1068881"/>
              <a:gd name="T43" fmla="*/ 863145 h 894355"/>
              <a:gd name="T44" fmla="*/ 804931 w 1068881"/>
              <a:gd name="T45" fmla="*/ 893168 h 894355"/>
              <a:gd name="T46" fmla="*/ 670280 w 1068881"/>
              <a:gd name="T47" fmla="*/ 893168 h 894355"/>
              <a:gd name="T48" fmla="*/ 634556 w 1068881"/>
              <a:gd name="T49" fmla="*/ 863145 h 894355"/>
              <a:gd name="T50" fmla="*/ 634556 w 1068881"/>
              <a:gd name="T51" fmla="*/ 292706 h 894355"/>
              <a:gd name="T52" fmla="*/ 670280 w 1068881"/>
              <a:gd name="T53" fmla="*/ 265412 h 894355"/>
              <a:gd name="T54" fmla="*/ 900695 w 1068881"/>
              <a:gd name="T55" fmla="*/ 125782 h 894355"/>
              <a:gd name="T56" fmla="*/ 1035347 w 1068881"/>
              <a:gd name="T57" fmla="*/ 125782 h 894355"/>
              <a:gd name="T58" fmla="*/ 1071070 w 1068881"/>
              <a:gd name="T59" fmla="*/ 161284 h 894355"/>
              <a:gd name="T60" fmla="*/ 1071070 w 1068881"/>
              <a:gd name="T61" fmla="*/ 857668 h 894355"/>
              <a:gd name="T62" fmla="*/ 1035347 w 1068881"/>
              <a:gd name="T63" fmla="*/ 893169 h 894355"/>
              <a:gd name="T64" fmla="*/ 900695 w 1068881"/>
              <a:gd name="T65" fmla="*/ 893169 h 894355"/>
              <a:gd name="T66" fmla="*/ 864970 w 1068881"/>
              <a:gd name="T67" fmla="*/ 857668 h 894355"/>
              <a:gd name="T68" fmla="*/ 864970 w 1068881"/>
              <a:gd name="T69" fmla="*/ 161284 h 894355"/>
              <a:gd name="T70" fmla="*/ 900695 w 1068881"/>
              <a:gd name="T71" fmla="*/ 125782 h 894355"/>
              <a:gd name="T72" fmla="*/ 840656 w 1068881"/>
              <a:gd name="T73" fmla="*/ 0 h 894355"/>
              <a:gd name="T74" fmla="*/ 786236 w 1068881"/>
              <a:gd name="T75" fmla="*/ 177710 h 894355"/>
              <a:gd name="T76" fmla="*/ 735838 w 1068881"/>
              <a:gd name="T77" fmla="*/ 135150 h 894355"/>
              <a:gd name="T78" fmla="*/ 650058 w 1068881"/>
              <a:gd name="T79" fmla="*/ 208382 h 894355"/>
              <a:gd name="T80" fmla="*/ 429687 w 1068881"/>
              <a:gd name="T81" fmla="*/ 396508 h 894355"/>
              <a:gd name="T82" fmla="*/ 391310 w 1068881"/>
              <a:gd name="T83" fmla="*/ 401960 h 894355"/>
              <a:gd name="T84" fmla="*/ 369380 w 1068881"/>
              <a:gd name="T85" fmla="*/ 374696 h 894355"/>
              <a:gd name="T86" fmla="*/ 369380 w 1068881"/>
              <a:gd name="T87" fmla="*/ 284725 h 894355"/>
              <a:gd name="T88" fmla="*/ 59621 w 1068881"/>
              <a:gd name="T89" fmla="*/ 549186 h 894355"/>
              <a:gd name="T90" fmla="*/ 34951 w 1068881"/>
              <a:gd name="T91" fmla="*/ 557365 h 894355"/>
              <a:gd name="T92" fmla="*/ 10279 w 1068881"/>
              <a:gd name="T93" fmla="*/ 549186 h 894355"/>
              <a:gd name="T94" fmla="*/ 10279 w 1068881"/>
              <a:gd name="T95" fmla="*/ 505564 h 894355"/>
              <a:gd name="T96" fmla="*/ 380345 w 1068881"/>
              <a:gd name="T97" fmla="*/ 186575 h 894355"/>
              <a:gd name="T98" fmla="*/ 418723 w 1068881"/>
              <a:gd name="T99" fmla="*/ 181123 h 894355"/>
              <a:gd name="T100" fmla="*/ 440653 w 1068881"/>
              <a:gd name="T101" fmla="*/ 208387 h 894355"/>
              <a:gd name="T102" fmla="*/ 440653 w 1068881"/>
              <a:gd name="T103" fmla="*/ 301084 h 894355"/>
              <a:gd name="T104" fmla="*/ 673315 w 1068881"/>
              <a:gd name="T105" fmla="*/ 103080 h 894355"/>
              <a:gd name="T106" fmla="*/ 685540 w 1068881"/>
              <a:gd name="T107" fmla="*/ 92675 h 894355"/>
              <a:gd name="T108" fmla="*/ 634556 w 1068881"/>
              <a:gd name="T109" fmla="*/ 49620 h 89435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8881" h="894355">
                <a:moveTo>
                  <a:pt x="210104" y="599703"/>
                </a:moveTo>
                <a:cubicBezTo>
                  <a:pt x="344202" y="599703"/>
                  <a:pt x="344202" y="599703"/>
                  <a:pt x="344202" y="599703"/>
                </a:cubicBezTo>
                <a:cubicBezTo>
                  <a:pt x="366096" y="599703"/>
                  <a:pt x="382516" y="605160"/>
                  <a:pt x="382516" y="613344"/>
                </a:cubicBezTo>
                <a:lnTo>
                  <a:pt x="382516" y="880714"/>
                </a:lnTo>
                <a:cubicBezTo>
                  <a:pt x="382516" y="888899"/>
                  <a:pt x="366096" y="894355"/>
                  <a:pt x="344202" y="894355"/>
                </a:cubicBezTo>
                <a:cubicBezTo>
                  <a:pt x="210104" y="894355"/>
                  <a:pt x="210104" y="894355"/>
                  <a:pt x="210104" y="894355"/>
                </a:cubicBezTo>
                <a:cubicBezTo>
                  <a:pt x="190947" y="894355"/>
                  <a:pt x="174527" y="888899"/>
                  <a:pt x="174527" y="880714"/>
                </a:cubicBezTo>
                <a:cubicBezTo>
                  <a:pt x="174527" y="613344"/>
                  <a:pt x="174527" y="613344"/>
                  <a:pt x="174527" y="613344"/>
                </a:cubicBezTo>
                <a:cubicBezTo>
                  <a:pt x="174527" y="605160"/>
                  <a:pt x="190947" y="599703"/>
                  <a:pt x="210104" y="599703"/>
                </a:cubicBezTo>
                <a:close/>
                <a:moveTo>
                  <a:pt x="439850" y="446022"/>
                </a:moveTo>
                <a:cubicBezTo>
                  <a:pt x="573204" y="446022"/>
                  <a:pt x="573204" y="446022"/>
                  <a:pt x="573204" y="446022"/>
                </a:cubicBezTo>
                <a:cubicBezTo>
                  <a:pt x="594976" y="446022"/>
                  <a:pt x="611305" y="454223"/>
                  <a:pt x="611305" y="465158"/>
                </a:cubicBezTo>
                <a:lnTo>
                  <a:pt x="611305" y="872485"/>
                </a:lnTo>
                <a:cubicBezTo>
                  <a:pt x="611305" y="883420"/>
                  <a:pt x="594976" y="894355"/>
                  <a:pt x="573204" y="894355"/>
                </a:cubicBezTo>
                <a:cubicBezTo>
                  <a:pt x="439850" y="894355"/>
                  <a:pt x="439850" y="894355"/>
                  <a:pt x="439850" y="894355"/>
                </a:cubicBezTo>
                <a:cubicBezTo>
                  <a:pt x="420800" y="894355"/>
                  <a:pt x="404471" y="883420"/>
                  <a:pt x="404471" y="872485"/>
                </a:cubicBezTo>
                <a:cubicBezTo>
                  <a:pt x="404471" y="465158"/>
                  <a:pt x="404471" y="465158"/>
                  <a:pt x="404471" y="465158"/>
                </a:cubicBezTo>
                <a:cubicBezTo>
                  <a:pt x="404471" y="454223"/>
                  <a:pt x="420800" y="446022"/>
                  <a:pt x="439850" y="446022"/>
                </a:cubicBezTo>
                <a:close/>
                <a:moveTo>
                  <a:pt x="668910" y="265764"/>
                </a:moveTo>
                <a:cubicBezTo>
                  <a:pt x="803286" y="265764"/>
                  <a:pt x="803286" y="265764"/>
                  <a:pt x="803286" y="265764"/>
                </a:cubicBezTo>
                <a:cubicBezTo>
                  <a:pt x="825225" y="265764"/>
                  <a:pt x="838937" y="276696"/>
                  <a:pt x="838937" y="293094"/>
                </a:cubicBezTo>
                <a:lnTo>
                  <a:pt x="838937" y="864291"/>
                </a:lnTo>
                <a:cubicBezTo>
                  <a:pt x="838937" y="880689"/>
                  <a:pt x="825225" y="894354"/>
                  <a:pt x="803286" y="894354"/>
                </a:cubicBezTo>
                <a:cubicBezTo>
                  <a:pt x="668910" y="894354"/>
                  <a:pt x="668910" y="894354"/>
                  <a:pt x="668910" y="894354"/>
                </a:cubicBezTo>
                <a:cubicBezTo>
                  <a:pt x="649713" y="894354"/>
                  <a:pt x="633259" y="880689"/>
                  <a:pt x="633259" y="864291"/>
                </a:cubicBezTo>
                <a:cubicBezTo>
                  <a:pt x="633259" y="293094"/>
                  <a:pt x="633259" y="293094"/>
                  <a:pt x="633259" y="293094"/>
                </a:cubicBezTo>
                <a:cubicBezTo>
                  <a:pt x="633259" y="276696"/>
                  <a:pt x="649713" y="265764"/>
                  <a:pt x="668910" y="265764"/>
                </a:cubicBezTo>
                <a:close/>
                <a:moveTo>
                  <a:pt x="898854" y="125949"/>
                </a:moveTo>
                <a:cubicBezTo>
                  <a:pt x="1033230" y="125949"/>
                  <a:pt x="1033230" y="125949"/>
                  <a:pt x="1033230" y="125949"/>
                </a:cubicBezTo>
                <a:cubicBezTo>
                  <a:pt x="1052427" y="125949"/>
                  <a:pt x="1068881" y="142356"/>
                  <a:pt x="1068881" y="161498"/>
                </a:cubicBezTo>
                <a:lnTo>
                  <a:pt x="1068881" y="858806"/>
                </a:lnTo>
                <a:cubicBezTo>
                  <a:pt x="1068881" y="877948"/>
                  <a:pt x="1052427" y="894355"/>
                  <a:pt x="1033230" y="894355"/>
                </a:cubicBezTo>
                <a:cubicBezTo>
                  <a:pt x="898854" y="894355"/>
                  <a:pt x="898854" y="894355"/>
                  <a:pt x="898854" y="894355"/>
                </a:cubicBezTo>
                <a:cubicBezTo>
                  <a:pt x="879657" y="894355"/>
                  <a:pt x="863203" y="877948"/>
                  <a:pt x="863203" y="858806"/>
                </a:cubicBezTo>
                <a:cubicBezTo>
                  <a:pt x="863203" y="161498"/>
                  <a:pt x="863203" y="161498"/>
                  <a:pt x="863203" y="161498"/>
                </a:cubicBezTo>
                <a:cubicBezTo>
                  <a:pt x="863203" y="142356"/>
                  <a:pt x="879657" y="125949"/>
                  <a:pt x="898854" y="125949"/>
                </a:cubicBezTo>
                <a:close/>
                <a:moveTo>
                  <a:pt x="838937" y="0"/>
                </a:moveTo>
                <a:lnTo>
                  <a:pt x="784629" y="177946"/>
                </a:lnTo>
                <a:lnTo>
                  <a:pt x="734334" y="135330"/>
                </a:lnTo>
                <a:lnTo>
                  <a:pt x="648729" y="208658"/>
                </a:lnTo>
                <a:cubicBezTo>
                  <a:pt x="428809" y="397034"/>
                  <a:pt x="428809" y="397034"/>
                  <a:pt x="428809" y="397034"/>
                </a:cubicBezTo>
                <a:cubicBezTo>
                  <a:pt x="417867" y="405224"/>
                  <a:pt x="404189" y="407954"/>
                  <a:pt x="390510" y="402494"/>
                </a:cubicBezTo>
                <a:cubicBezTo>
                  <a:pt x="376832" y="399764"/>
                  <a:pt x="368625" y="388844"/>
                  <a:pt x="368625" y="375194"/>
                </a:cubicBezTo>
                <a:cubicBezTo>
                  <a:pt x="368625" y="285103"/>
                  <a:pt x="368625" y="285103"/>
                  <a:pt x="368625" y="285103"/>
                </a:cubicBezTo>
                <a:cubicBezTo>
                  <a:pt x="59499" y="549915"/>
                  <a:pt x="59499" y="549915"/>
                  <a:pt x="59499" y="549915"/>
                </a:cubicBezTo>
                <a:cubicBezTo>
                  <a:pt x="54028" y="555375"/>
                  <a:pt x="43086" y="558105"/>
                  <a:pt x="34879" y="558105"/>
                </a:cubicBezTo>
                <a:cubicBezTo>
                  <a:pt x="26672" y="558105"/>
                  <a:pt x="15729" y="555375"/>
                  <a:pt x="10258" y="549915"/>
                </a:cubicBezTo>
                <a:cubicBezTo>
                  <a:pt x="-3420" y="536265"/>
                  <a:pt x="-3420" y="517155"/>
                  <a:pt x="10258" y="506235"/>
                </a:cubicBezTo>
                <a:cubicBezTo>
                  <a:pt x="379568" y="186823"/>
                  <a:pt x="379568" y="186823"/>
                  <a:pt x="379568" y="186823"/>
                </a:cubicBezTo>
                <a:cubicBezTo>
                  <a:pt x="387775" y="178633"/>
                  <a:pt x="404189" y="175903"/>
                  <a:pt x="417867" y="181363"/>
                </a:cubicBezTo>
                <a:cubicBezTo>
                  <a:pt x="431545" y="186823"/>
                  <a:pt x="439752" y="197743"/>
                  <a:pt x="439752" y="208663"/>
                </a:cubicBezTo>
                <a:cubicBezTo>
                  <a:pt x="439752" y="301484"/>
                  <a:pt x="439752" y="301484"/>
                  <a:pt x="439752" y="301484"/>
                </a:cubicBezTo>
                <a:cubicBezTo>
                  <a:pt x="572430" y="188188"/>
                  <a:pt x="638769" y="131540"/>
                  <a:pt x="671939" y="103216"/>
                </a:cubicBezTo>
                <a:lnTo>
                  <a:pt x="684139" y="92798"/>
                </a:lnTo>
                <a:lnTo>
                  <a:pt x="633259" y="49686"/>
                </a:lnTo>
                <a:lnTo>
                  <a:pt x="83893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9" name="组合 28"/>
          <p:cNvGrpSpPr/>
          <p:nvPr/>
        </p:nvGrpSpPr>
        <p:grpSpPr>
          <a:xfrm>
            <a:off x="99757" y="95250"/>
            <a:ext cx="688579" cy="688579"/>
            <a:chOff x="90232" y="454421"/>
            <a:chExt cx="688579" cy="688579"/>
          </a:xfrm>
        </p:grpSpPr>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31" name="文本框 30"/>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32" name="文本框 31"/>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图表 32"/>
          <p:cNvGraphicFramePr/>
          <p:nvPr/>
        </p:nvGraphicFramePr>
        <p:xfrm>
          <a:off x="5049838" y="1180509"/>
          <a:ext cx="2119312" cy="229711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0" name="图表 20"/>
          <p:cNvGraphicFramePr/>
          <p:nvPr/>
        </p:nvGraphicFramePr>
        <p:xfrm>
          <a:off x="1456260" y="1180509"/>
          <a:ext cx="2119313" cy="22971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图表 27"/>
          <p:cNvGraphicFramePr/>
          <p:nvPr/>
        </p:nvGraphicFramePr>
        <p:xfrm>
          <a:off x="8718028" y="1180509"/>
          <a:ext cx="2117725" cy="2297112"/>
        </p:xfrm>
        <a:graphic>
          <a:graphicData uri="http://schemas.openxmlformats.org/drawingml/2006/chart">
            <c:chart xmlns:c="http://schemas.openxmlformats.org/drawingml/2006/chart" xmlns:r="http://schemas.openxmlformats.org/officeDocument/2006/relationships" r:id="rId4"/>
          </a:graphicData>
        </a:graphic>
      </p:graphicFrame>
      <p:sp>
        <p:nvSpPr>
          <p:cNvPr id="32" name="矩形 29"/>
          <p:cNvSpPr>
            <a:spLocks noChangeArrowheads="1"/>
          </p:cNvSpPr>
          <p:nvPr/>
        </p:nvSpPr>
        <p:spPr bwMode="auto">
          <a:xfrm>
            <a:off x="1913460" y="2018709"/>
            <a:ext cx="1244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4000" dirty="0" smtClean="0">
                <a:latin typeface="微软雅黑" panose="020B0503020204020204" pitchFamily="34" charset="-122"/>
                <a:ea typeface="微软雅黑" panose="020B0503020204020204" pitchFamily="34" charset="-122"/>
              </a:rPr>
              <a:t>80%</a:t>
            </a:r>
            <a:endParaRPr lang="zh-CN" altLang="en-US" sz="4000" dirty="0" smtClean="0"/>
          </a:p>
        </p:txBody>
      </p:sp>
      <p:sp>
        <p:nvSpPr>
          <p:cNvPr id="33" name="矩形 30"/>
          <p:cNvSpPr>
            <a:spLocks noChangeArrowheads="1"/>
          </p:cNvSpPr>
          <p:nvPr/>
        </p:nvSpPr>
        <p:spPr bwMode="auto">
          <a:xfrm>
            <a:off x="5508625" y="2018709"/>
            <a:ext cx="12430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4000" smtClean="0">
                <a:latin typeface="微软雅黑" panose="020B0503020204020204" pitchFamily="34" charset="-122"/>
                <a:ea typeface="微软雅黑" panose="020B0503020204020204" pitchFamily="34" charset="-122"/>
              </a:rPr>
              <a:t>50%</a:t>
            </a:r>
            <a:endParaRPr lang="zh-CN" altLang="en-US" sz="4000" smtClean="0"/>
          </a:p>
        </p:txBody>
      </p:sp>
      <p:sp>
        <p:nvSpPr>
          <p:cNvPr id="34" name="矩形 30"/>
          <p:cNvSpPr>
            <a:spLocks noChangeArrowheads="1"/>
          </p:cNvSpPr>
          <p:nvPr/>
        </p:nvSpPr>
        <p:spPr bwMode="auto">
          <a:xfrm>
            <a:off x="9145065" y="2018709"/>
            <a:ext cx="1244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r>
              <a:rPr lang="en-US" altLang="zh-CN" sz="4000" smtClean="0">
                <a:latin typeface="微软雅黑" panose="020B0503020204020204" pitchFamily="34" charset="-122"/>
                <a:ea typeface="微软雅黑" panose="020B0503020204020204" pitchFamily="34" charset="-122"/>
              </a:rPr>
              <a:t>90%</a:t>
            </a:r>
            <a:endParaRPr lang="zh-CN" altLang="en-US" sz="4000" smtClean="0"/>
          </a:p>
        </p:txBody>
      </p:sp>
      <p:sp>
        <p:nvSpPr>
          <p:cNvPr id="35" name="矩形 30"/>
          <p:cNvSpPr>
            <a:spLocks noChangeArrowheads="1"/>
          </p:cNvSpPr>
          <p:nvPr/>
        </p:nvSpPr>
        <p:spPr bwMode="auto">
          <a:xfrm>
            <a:off x="1365773" y="3533427"/>
            <a:ext cx="23399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dirty="0">
                <a:latin typeface="微软雅黑" panose="020B0503020204020204" pitchFamily="34" charset="-122"/>
                <a:ea typeface="微软雅黑" panose="020B0503020204020204" pitchFamily="34" charset="-122"/>
              </a:rPr>
              <a:t>点击添加标题</a:t>
            </a:r>
          </a:p>
        </p:txBody>
      </p:sp>
      <p:sp>
        <p:nvSpPr>
          <p:cNvPr id="36" name="矩形 31"/>
          <p:cNvSpPr>
            <a:spLocks noChangeArrowheads="1"/>
          </p:cNvSpPr>
          <p:nvPr/>
        </p:nvSpPr>
        <p:spPr bwMode="auto">
          <a:xfrm>
            <a:off x="4926013" y="3533427"/>
            <a:ext cx="23399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点击添加标题</a:t>
            </a:r>
          </a:p>
        </p:txBody>
      </p:sp>
      <p:sp>
        <p:nvSpPr>
          <p:cNvPr id="37" name="矩形 32"/>
          <p:cNvSpPr>
            <a:spLocks noChangeArrowheads="1"/>
          </p:cNvSpPr>
          <p:nvPr/>
        </p:nvSpPr>
        <p:spPr bwMode="auto">
          <a:xfrm>
            <a:off x="8657703" y="3533427"/>
            <a:ext cx="23383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点击添加标题</a:t>
            </a:r>
          </a:p>
        </p:txBody>
      </p:sp>
      <p:sp>
        <p:nvSpPr>
          <p:cNvPr id="38" name="矩形 33"/>
          <p:cNvSpPr>
            <a:spLocks noChangeArrowheads="1"/>
          </p:cNvSpPr>
          <p:nvPr/>
        </p:nvSpPr>
        <p:spPr bwMode="auto">
          <a:xfrm>
            <a:off x="1273698" y="4144682"/>
            <a:ext cx="2509837"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800" dirty="0" smtClean="0">
                <a:latin typeface="+mn-ea"/>
              </a:rPr>
              <a:t>点击添加编辑内容点击添加编辑内容点击添加编辑内容点击添加编辑内容点击添加编辑内容</a:t>
            </a:r>
            <a:endParaRPr lang="zh-CN" altLang="en-US" sz="1800" dirty="0">
              <a:latin typeface="+mn-ea"/>
            </a:endParaRPr>
          </a:p>
        </p:txBody>
      </p:sp>
      <p:sp>
        <p:nvSpPr>
          <p:cNvPr id="39" name="矩形 34"/>
          <p:cNvSpPr>
            <a:spLocks noChangeArrowheads="1"/>
          </p:cNvSpPr>
          <p:nvPr/>
        </p:nvSpPr>
        <p:spPr bwMode="auto">
          <a:xfrm>
            <a:off x="4840288" y="4146269"/>
            <a:ext cx="2511425"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800" dirty="0" smtClean="0">
                <a:latin typeface="+mn-ea"/>
              </a:rPr>
              <a:t>点击添加编辑内容点击添加编辑内容点击添加编辑内容点击添加编辑内容点击添加编辑内容</a:t>
            </a:r>
            <a:endParaRPr lang="zh-CN" altLang="en-US" sz="1800" dirty="0">
              <a:latin typeface="+mn-ea"/>
            </a:endParaRPr>
          </a:p>
        </p:txBody>
      </p:sp>
      <p:sp>
        <p:nvSpPr>
          <p:cNvPr id="40" name="矩形 35"/>
          <p:cNvSpPr>
            <a:spLocks noChangeArrowheads="1"/>
          </p:cNvSpPr>
          <p:nvPr/>
        </p:nvSpPr>
        <p:spPr bwMode="auto">
          <a:xfrm>
            <a:off x="8486253" y="4144682"/>
            <a:ext cx="2509837" cy="10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800" dirty="0" smtClean="0">
                <a:latin typeface="+mn-ea"/>
              </a:rPr>
              <a:t>点击添加编辑内容点击添加编辑内容点击添加编辑内容点击添加编辑内容点击添加编辑内容</a:t>
            </a:r>
            <a:endParaRPr lang="zh-CN" altLang="en-US" sz="1800" dirty="0">
              <a:latin typeface="+mn-ea"/>
            </a:endParaRPr>
          </a:p>
        </p:txBody>
      </p:sp>
      <p:grpSp>
        <p:nvGrpSpPr>
          <p:cNvPr id="18" name="组合 17"/>
          <p:cNvGrpSpPr/>
          <p:nvPr/>
        </p:nvGrpSpPr>
        <p:grpSpPr>
          <a:xfrm>
            <a:off x="99757" y="95250"/>
            <a:ext cx="688579" cy="688579"/>
            <a:chOff x="90232" y="454421"/>
            <a:chExt cx="688579" cy="688579"/>
          </a:xfrm>
        </p:grpSpPr>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20" name="文本框 19"/>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21" name="文本框 20"/>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38470" y="1954864"/>
            <a:ext cx="2176152" cy="2176152"/>
            <a:chOff x="3153888" y="1793961"/>
            <a:chExt cx="1179987" cy="1179987"/>
          </a:xfrm>
          <a:effectLst/>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3888" y="1793961"/>
              <a:ext cx="1179987" cy="1179987"/>
            </a:xfrm>
            <a:prstGeom prst="rect">
              <a:avLst/>
            </a:prstGeom>
            <a:effectLst>
              <a:outerShdw blurRad="330200" dist="317500" dir="5400000" sx="90000" sy="-19000" rotWithShape="0">
                <a:srgbClr val="CED6E0"/>
              </a:outerShdw>
            </a:effectLst>
          </p:spPr>
        </p:pic>
        <p:sp>
          <p:nvSpPr>
            <p:cNvPr id="6" name="文本框 5"/>
            <p:cNvSpPr txBox="1"/>
            <p:nvPr/>
          </p:nvSpPr>
          <p:spPr>
            <a:xfrm>
              <a:off x="3303696" y="1999233"/>
              <a:ext cx="854602" cy="784371"/>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8800" dirty="0" smtClean="0">
                  <a:solidFill>
                    <a:schemeClr val="bg1"/>
                  </a:solidFill>
                </a:rPr>
                <a:t>04</a:t>
              </a:r>
              <a:endParaRPr lang="zh-CN" altLang="en-US" sz="8800" dirty="0">
                <a:solidFill>
                  <a:schemeClr val="bg1"/>
                </a:solidFill>
              </a:endParaRPr>
            </a:p>
          </p:txBody>
        </p:sp>
      </p:grpSp>
      <p:sp>
        <p:nvSpPr>
          <p:cNvPr id="7" name="文本框 6"/>
          <p:cNvSpPr txBox="1"/>
          <p:nvPr/>
        </p:nvSpPr>
        <p:spPr>
          <a:xfrm>
            <a:off x="3874680" y="2581275"/>
            <a:ext cx="7109639" cy="92333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5400" b="1" dirty="0">
                <a:gradFill>
                  <a:gsLst>
                    <a:gs pos="0">
                      <a:srgbClr val="2378AB"/>
                    </a:gs>
                    <a:gs pos="100000">
                      <a:srgbClr val="1A4B85"/>
                    </a:gs>
                  </a:gsLst>
                  <a:path path="circle">
                    <a:fillToRect l="50000" t="50000" r="50000" b="50000"/>
                  </a:path>
                </a:gradFill>
                <a:effectLst>
                  <a:outerShdw blurRad="63500" dist="127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图表 36"/>
          <p:cNvGraphicFramePr/>
          <p:nvPr/>
        </p:nvGraphicFramePr>
        <p:xfrm>
          <a:off x="5765287" y="1117811"/>
          <a:ext cx="5749925" cy="4860925"/>
        </p:xfrm>
        <a:graphic>
          <a:graphicData uri="http://schemas.openxmlformats.org/drawingml/2006/chart">
            <c:chart xmlns:c="http://schemas.openxmlformats.org/drawingml/2006/chart" xmlns:r="http://schemas.openxmlformats.org/officeDocument/2006/relationships" r:id="rId2"/>
          </a:graphicData>
        </a:graphic>
      </p:graphicFrame>
      <p:sp>
        <p:nvSpPr>
          <p:cNvPr id="19" name="文本框 37"/>
          <p:cNvSpPr txBox="1">
            <a:spLocks noChangeArrowheads="1"/>
          </p:cNvSpPr>
          <p:nvPr/>
        </p:nvSpPr>
        <p:spPr bwMode="auto">
          <a:xfrm>
            <a:off x="8902187" y="2681498"/>
            <a:ext cx="20193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6600" b="1">
                <a:solidFill>
                  <a:schemeClr val="bg1"/>
                </a:solidFill>
                <a:latin typeface="微软雅黑" panose="020B0503020204020204" pitchFamily="34" charset="-122"/>
                <a:ea typeface="微软雅黑" panose="020B0503020204020204" pitchFamily="34" charset="-122"/>
              </a:rPr>
              <a:t>58%</a:t>
            </a:r>
            <a:endParaRPr lang="zh-CN" altLang="en-US" sz="6600" b="1">
              <a:solidFill>
                <a:schemeClr val="bg1"/>
              </a:solidFill>
              <a:latin typeface="微软雅黑" panose="020B0503020204020204" pitchFamily="34" charset="-122"/>
              <a:ea typeface="微软雅黑" panose="020B0503020204020204" pitchFamily="34" charset="-122"/>
            </a:endParaRPr>
          </a:p>
        </p:txBody>
      </p:sp>
      <p:sp>
        <p:nvSpPr>
          <p:cNvPr id="20" name="文本框 38"/>
          <p:cNvSpPr txBox="1">
            <a:spLocks noChangeArrowheads="1"/>
          </p:cNvSpPr>
          <p:nvPr/>
        </p:nvSpPr>
        <p:spPr bwMode="auto">
          <a:xfrm>
            <a:off x="8432287" y="4253123"/>
            <a:ext cx="196246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dirty="0">
                <a:solidFill>
                  <a:srgbClr val="FFFFFF"/>
                </a:solidFill>
                <a:latin typeface="微软雅黑" panose="020B0503020204020204" pitchFamily="34" charset="-122"/>
                <a:ea typeface="微软雅黑" panose="020B0503020204020204" pitchFamily="34" charset="-122"/>
              </a:rPr>
              <a:t>商务报告是商贸公司、企业为交流信息而使用的一种文书形式，它以书面形式给阅读者提供有关信息和数据，以供参考。</a:t>
            </a:r>
            <a:endParaRPr lang="en-US" altLang="zh-CN" sz="1200" dirty="0">
              <a:solidFill>
                <a:srgbClr val="FFFFFF"/>
              </a:solidFill>
              <a:latin typeface="微软雅黑" panose="020B0503020204020204" pitchFamily="34" charset="-122"/>
              <a:ea typeface="微软雅黑" panose="020B0503020204020204" pitchFamily="34" charset="-122"/>
            </a:endParaRPr>
          </a:p>
        </p:txBody>
      </p:sp>
      <p:sp>
        <p:nvSpPr>
          <p:cNvPr id="21" name="文本框 39"/>
          <p:cNvSpPr txBox="1">
            <a:spLocks noChangeArrowheads="1"/>
          </p:cNvSpPr>
          <p:nvPr/>
        </p:nvSpPr>
        <p:spPr bwMode="auto">
          <a:xfrm>
            <a:off x="8575142" y="3783223"/>
            <a:ext cx="14157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flipH="1">
            <a:off x="8479912" y="4238836"/>
            <a:ext cx="194151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41"/>
          <p:cNvSpPr txBox="1">
            <a:spLocks noChangeArrowheads="1"/>
          </p:cNvSpPr>
          <p:nvPr/>
        </p:nvSpPr>
        <p:spPr bwMode="auto">
          <a:xfrm>
            <a:off x="7025762" y="3734011"/>
            <a:ext cx="850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chemeClr val="bg1"/>
                </a:solidFill>
                <a:latin typeface="微软雅黑" panose="020B0503020204020204" pitchFamily="34" charset="-122"/>
                <a:ea typeface="微软雅黑" panose="020B0503020204020204" pitchFamily="34" charset="-122"/>
              </a:rPr>
              <a:t>23%</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4" name="文本框 42"/>
          <p:cNvSpPr txBox="1">
            <a:spLocks noChangeArrowheads="1"/>
          </p:cNvSpPr>
          <p:nvPr/>
        </p:nvSpPr>
        <p:spPr bwMode="auto">
          <a:xfrm>
            <a:off x="7766063" y="1655973"/>
            <a:ext cx="8493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微软雅黑" panose="020B0503020204020204" pitchFamily="34" charset="-122"/>
                <a:ea typeface="微软雅黑" panose="020B0503020204020204" pitchFamily="34" charset="-122"/>
              </a:rPr>
              <a:t>10%</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5" name="文本框 43"/>
          <p:cNvSpPr txBox="1">
            <a:spLocks noChangeArrowheads="1"/>
          </p:cNvSpPr>
          <p:nvPr/>
        </p:nvSpPr>
        <p:spPr bwMode="auto">
          <a:xfrm>
            <a:off x="6616187" y="1848061"/>
            <a:ext cx="6604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rgbClr val="363636"/>
                </a:solidFill>
                <a:latin typeface="微软雅黑" panose="020B0503020204020204" pitchFamily="34" charset="-122"/>
                <a:ea typeface="微软雅黑" panose="020B0503020204020204" pitchFamily="34" charset="-122"/>
              </a:rPr>
              <a:t>9%</a:t>
            </a:r>
            <a:endParaRPr lang="zh-CN" altLang="en-US" sz="2400" b="1" dirty="0">
              <a:solidFill>
                <a:srgbClr val="363636"/>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5563674" y="1412451"/>
            <a:ext cx="0" cy="4318000"/>
          </a:xfrm>
          <a:prstGeom prst="line">
            <a:avLst/>
          </a:prstGeom>
          <a:ln>
            <a:solidFill>
              <a:srgbClr val="1A4B85"/>
            </a:solidFill>
          </a:ln>
        </p:spPr>
        <p:style>
          <a:lnRef idx="1">
            <a:schemeClr val="accent1"/>
          </a:lnRef>
          <a:fillRef idx="0">
            <a:schemeClr val="accent1"/>
          </a:fillRef>
          <a:effectRef idx="0">
            <a:schemeClr val="accent1"/>
          </a:effectRef>
          <a:fontRef idx="minor">
            <a:schemeClr val="tx1"/>
          </a:fontRef>
        </p:style>
      </p:cxnSp>
      <p:sp>
        <p:nvSpPr>
          <p:cNvPr id="27" name="矩形 117"/>
          <p:cNvSpPr>
            <a:spLocks noChangeArrowheads="1"/>
          </p:cNvSpPr>
          <p:nvPr/>
        </p:nvSpPr>
        <p:spPr bwMode="auto">
          <a:xfrm>
            <a:off x="1699645" y="1798850"/>
            <a:ext cx="20304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点击添加标题</a:t>
            </a:r>
          </a:p>
        </p:txBody>
      </p:sp>
      <p:sp>
        <p:nvSpPr>
          <p:cNvPr id="28" name="矩形 124"/>
          <p:cNvSpPr>
            <a:spLocks noChangeArrowheads="1"/>
          </p:cNvSpPr>
          <p:nvPr/>
        </p:nvSpPr>
        <p:spPr bwMode="auto">
          <a:xfrm>
            <a:off x="1699646" y="2499157"/>
            <a:ext cx="302750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grpSp>
        <p:nvGrpSpPr>
          <p:cNvPr id="17" name="组合 16"/>
          <p:cNvGrpSpPr/>
          <p:nvPr/>
        </p:nvGrpSpPr>
        <p:grpSpPr>
          <a:xfrm>
            <a:off x="99757" y="95250"/>
            <a:ext cx="688579" cy="688579"/>
            <a:chOff x="90232" y="454421"/>
            <a:chExt cx="688579" cy="688579"/>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30" name="文本框 29"/>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31" name="文本框 30"/>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990600" y="4353232"/>
            <a:ext cx="4760913" cy="831850"/>
          </a:xfrm>
          <a:prstGeom prst="roundRect">
            <a:avLst>
              <a:gd name="adj" fmla="val 18655"/>
            </a:avLst>
          </a:prstGeom>
          <a:solidFill>
            <a:srgbClr val="32C8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 name="矩形 16"/>
          <p:cNvSpPr>
            <a:spLocks noChangeArrowheads="1"/>
          </p:cNvSpPr>
          <p:nvPr/>
        </p:nvSpPr>
        <p:spPr bwMode="auto">
          <a:xfrm>
            <a:off x="1141413" y="4353646"/>
            <a:ext cx="4413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sp>
        <p:nvSpPr>
          <p:cNvPr id="6" name="圆角矩形 5"/>
          <p:cNvSpPr/>
          <p:nvPr/>
        </p:nvSpPr>
        <p:spPr>
          <a:xfrm>
            <a:off x="1000125" y="3064182"/>
            <a:ext cx="4760913" cy="831850"/>
          </a:xfrm>
          <a:prstGeom prst="roundRect">
            <a:avLst>
              <a:gd name="adj" fmla="val 18655"/>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矩形 18"/>
          <p:cNvSpPr>
            <a:spLocks noChangeArrowheads="1"/>
          </p:cNvSpPr>
          <p:nvPr/>
        </p:nvSpPr>
        <p:spPr bwMode="auto">
          <a:xfrm>
            <a:off x="1160463" y="3071410"/>
            <a:ext cx="44148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sp>
        <p:nvSpPr>
          <p:cNvPr id="8" name="圆角矩形 7"/>
          <p:cNvSpPr/>
          <p:nvPr/>
        </p:nvSpPr>
        <p:spPr>
          <a:xfrm>
            <a:off x="1000125" y="1795770"/>
            <a:ext cx="4760913" cy="833437"/>
          </a:xfrm>
          <a:prstGeom prst="roundRect">
            <a:avLst>
              <a:gd name="adj" fmla="val 18655"/>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矩形 20"/>
          <p:cNvSpPr>
            <a:spLocks noChangeArrowheads="1"/>
          </p:cNvSpPr>
          <p:nvPr/>
        </p:nvSpPr>
        <p:spPr bwMode="auto">
          <a:xfrm>
            <a:off x="1160463" y="1796954"/>
            <a:ext cx="4413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chemeClr val="bg1"/>
                </a:solidFill>
                <a:latin typeface="+mn-ea"/>
                <a:ea typeface="+mn-ea"/>
              </a:rPr>
              <a:t>点击添加编辑内容点击添加编辑内容点击添加编辑内容点击添加编辑内容点击添加编辑内容</a:t>
            </a:r>
            <a:endParaRPr lang="zh-CN" altLang="en-US" sz="1600" dirty="0">
              <a:solidFill>
                <a:schemeClr val="bg1"/>
              </a:solidFill>
              <a:latin typeface="+mn-ea"/>
              <a:ea typeface="+mn-ea"/>
            </a:endParaRPr>
          </a:p>
        </p:txBody>
      </p:sp>
      <p:sp>
        <p:nvSpPr>
          <p:cNvPr id="10" name="圆角矩形 9"/>
          <p:cNvSpPr/>
          <p:nvPr/>
        </p:nvSpPr>
        <p:spPr>
          <a:xfrm>
            <a:off x="6423025" y="4353232"/>
            <a:ext cx="4760913" cy="831850"/>
          </a:xfrm>
          <a:prstGeom prst="roundRect">
            <a:avLst>
              <a:gd name="adj" fmla="val 18655"/>
            </a:avLst>
          </a:prstGeom>
          <a:solidFill>
            <a:srgbClr val="32C8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矩形 22"/>
          <p:cNvSpPr>
            <a:spLocks noChangeArrowheads="1"/>
          </p:cNvSpPr>
          <p:nvPr/>
        </p:nvSpPr>
        <p:spPr bwMode="auto">
          <a:xfrm>
            <a:off x="6572250" y="4353646"/>
            <a:ext cx="44148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sp>
        <p:nvSpPr>
          <p:cNvPr id="12" name="圆角矩形 11"/>
          <p:cNvSpPr/>
          <p:nvPr/>
        </p:nvSpPr>
        <p:spPr>
          <a:xfrm>
            <a:off x="6430963" y="3064182"/>
            <a:ext cx="4762500" cy="831850"/>
          </a:xfrm>
          <a:prstGeom prst="roundRect">
            <a:avLst>
              <a:gd name="adj" fmla="val 18655"/>
            </a:avLst>
          </a:prstGeom>
          <a:solidFill>
            <a:srgbClr val="73A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矩形 24"/>
          <p:cNvSpPr>
            <a:spLocks noChangeArrowheads="1"/>
          </p:cNvSpPr>
          <p:nvPr/>
        </p:nvSpPr>
        <p:spPr bwMode="auto">
          <a:xfrm>
            <a:off x="6592888" y="3064376"/>
            <a:ext cx="4413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grpSp>
        <p:nvGrpSpPr>
          <p:cNvPr id="14" name="组合 25"/>
          <p:cNvGrpSpPr/>
          <p:nvPr/>
        </p:nvGrpSpPr>
        <p:grpSpPr bwMode="auto">
          <a:xfrm>
            <a:off x="5618163" y="2989570"/>
            <a:ext cx="955675" cy="974725"/>
            <a:chOff x="5302498" y="1350023"/>
            <a:chExt cx="954598" cy="974486"/>
          </a:xfrm>
        </p:grpSpPr>
        <p:sp>
          <p:nvSpPr>
            <p:cNvPr id="15" name="Oval 42"/>
            <p:cNvSpPr>
              <a:spLocks noChangeArrowheads="1"/>
            </p:cNvSpPr>
            <p:nvPr/>
          </p:nvSpPr>
          <p:spPr bwMode="auto">
            <a:xfrm>
              <a:off x="5302498" y="1350023"/>
              <a:ext cx="954598" cy="974486"/>
            </a:xfrm>
            <a:prstGeom prst="ellipse">
              <a:avLst/>
            </a:prstGeom>
            <a:solidFill>
              <a:schemeClr val="bg1"/>
            </a:solidFill>
            <a:ln w="77788">
              <a:solidFill>
                <a:srgbClr val="73ADD2"/>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nvGrpSpPr>
            <p:cNvPr id="16" name="组合 15"/>
            <p:cNvGrpSpPr/>
            <p:nvPr/>
          </p:nvGrpSpPr>
          <p:grpSpPr>
            <a:xfrm>
              <a:off x="5514685" y="1630891"/>
              <a:ext cx="530225" cy="412750"/>
              <a:chOff x="2001838" y="2316163"/>
              <a:chExt cx="530225" cy="412750"/>
            </a:xfrm>
            <a:solidFill>
              <a:srgbClr val="195D54"/>
            </a:solidFill>
          </p:grpSpPr>
          <p:sp>
            <p:nvSpPr>
              <p:cNvPr id="17" name="Freeform 5"/>
              <p:cNvSpPr>
                <a:spLocks noEditPoints="1"/>
              </p:cNvSpPr>
              <p:nvPr/>
            </p:nvSpPr>
            <p:spPr bwMode="auto">
              <a:xfrm>
                <a:off x="2001838" y="2362200"/>
                <a:ext cx="458788" cy="366713"/>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rgbClr val="73ADD2"/>
              </a:solid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8" name="Freeform 6"/>
              <p:cNvSpPr>
                <a:spLocks noEditPoints="1"/>
              </p:cNvSpPr>
              <p:nvPr/>
            </p:nvSpPr>
            <p:spPr bwMode="auto">
              <a:xfrm>
                <a:off x="2105026" y="2524125"/>
                <a:ext cx="179388" cy="1619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solidFill>
                <a:srgbClr val="73ADD2"/>
              </a:solid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19" name="Freeform 7"/>
              <p:cNvSpPr/>
              <p:nvPr/>
            </p:nvSpPr>
            <p:spPr bwMode="auto">
              <a:xfrm>
                <a:off x="2344738" y="2378075"/>
                <a:ext cx="96838" cy="1047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solidFill>
                <a:srgbClr val="73ADD2"/>
              </a:solidFill>
              <a:ln>
                <a:noFill/>
              </a:ln>
            </p:spPr>
            <p:txBody>
              <a:bodyPr/>
              <a:lstStyle/>
              <a:p>
                <a:pPr eaLnBrk="1" fontAlgn="auto" hangingPunct="1">
                  <a:spcBef>
                    <a:spcPts val="0"/>
                  </a:spcBef>
                  <a:spcAft>
                    <a:spcPts val="0"/>
                  </a:spcAft>
                  <a:defRPr/>
                </a:pPr>
                <a:endParaRPr lang="zh-CN" altLang="en-US">
                  <a:latin typeface="+mn-lt"/>
                  <a:ea typeface="+mn-ea"/>
                </a:endParaRPr>
              </a:p>
            </p:txBody>
          </p:sp>
          <p:sp>
            <p:nvSpPr>
              <p:cNvPr id="20" name="Freeform 8"/>
              <p:cNvSpPr/>
              <p:nvPr/>
            </p:nvSpPr>
            <p:spPr bwMode="auto">
              <a:xfrm>
                <a:off x="2325688" y="2316163"/>
                <a:ext cx="206375" cy="1936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rgbClr val="73ADD2"/>
              </a:solidFill>
              <a:ln>
                <a:noFill/>
              </a:ln>
            </p:spPr>
            <p:txBody>
              <a:bodyPr/>
              <a:lstStyle/>
              <a:p>
                <a:pPr eaLnBrk="1" fontAlgn="auto" hangingPunct="1">
                  <a:spcBef>
                    <a:spcPts val="0"/>
                  </a:spcBef>
                  <a:spcAft>
                    <a:spcPts val="0"/>
                  </a:spcAft>
                  <a:defRPr/>
                </a:pPr>
                <a:endParaRPr lang="zh-CN" altLang="en-US">
                  <a:latin typeface="+mn-lt"/>
                  <a:ea typeface="+mn-ea"/>
                </a:endParaRPr>
              </a:p>
            </p:txBody>
          </p:sp>
        </p:grpSp>
      </p:grpSp>
      <p:sp>
        <p:nvSpPr>
          <p:cNvPr id="21" name="圆角矩形 20"/>
          <p:cNvSpPr/>
          <p:nvPr/>
        </p:nvSpPr>
        <p:spPr>
          <a:xfrm>
            <a:off x="6430963" y="1795770"/>
            <a:ext cx="4762500" cy="833437"/>
          </a:xfrm>
          <a:prstGeom prst="roundRect">
            <a:avLst>
              <a:gd name="adj" fmla="val 18655"/>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2" name="矩形 33"/>
          <p:cNvSpPr>
            <a:spLocks noChangeArrowheads="1"/>
          </p:cNvSpPr>
          <p:nvPr/>
        </p:nvSpPr>
        <p:spPr bwMode="auto">
          <a:xfrm>
            <a:off x="6581775" y="1800745"/>
            <a:ext cx="4413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smtClean="0">
                <a:solidFill>
                  <a:schemeClr val="bg1"/>
                </a:solidFill>
                <a:latin typeface="+mn-ea"/>
              </a:rPr>
              <a:t>点击添加编辑内容点击添加编辑内容点击添加编辑内容点击添加编辑内容点击添加编辑内容</a:t>
            </a:r>
            <a:endParaRPr lang="zh-CN" altLang="en-US" sz="1600" dirty="0">
              <a:solidFill>
                <a:schemeClr val="bg1"/>
              </a:solidFill>
              <a:latin typeface="+mn-ea"/>
            </a:endParaRPr>
          </a:p>
        </p:txBody>
      </p:sp>
      <p:grpSp>
        <p:nvGrpSpPr>
          <p:cNvPr id="23" name="组合 34"/>
          <p:cNvGrpSpPr/>
          <p:nvPr/>
        </p:nvGrpSpPr>
        <p:grpSpPr bwMode="auto">
          <a:xfrm>
            <a:off x="5618163" y="4261157"/>
            <a:ext cx="955675" cy="974725"/>
            <a:chOff x="5286108" y="2366059"/>
            <a:chExt cx="954598" cy="974486"/>
          </a:xfrm>
        </p:grpSpPr>
        <p:sp>
          <p:nvSpPr>
            <p:cNvPr id="24" name="Oval 42"/>
            <p:cNvSpPr>
              <a:spLocks noChangeArrowheads="1"/>
            </p:cNvSpPr>
            <p:nvPr/>
          </p:nvSpPr>
          <p:spPr bwMode="auto">
            <a:xfrm>
              <a:off x="5286108" y="2366059"/>
              <a:ext cx="954598" cy="974486"/>
            </a:xfrm>
            <a:prstGeom prst="ellipse">
              <a:avLst/>
            </a:prstGeom>
            <a:solidFill>
              <a:schemeClr val="bg1"/>
            </a:solidFill>
            <a:ln w="77788">
              <a:solidFill>
                <a:srgbClr val="32C8EF"/>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nvGrpSpPr>
            <p:cNvPr id="25" name="组合 24"/>
            <p:cNvGrpSpPr/>
            <p:nvPr/>
          </p:nvGrpSpPr>
          <p:grpSpPr>
            <a:xfrm>
              <a:off x="5517345" y="2652484"/>
              <a:ext cx="492125" cy="401637"/>
              <a:chOff x="5849484" y="2344737"/>
              <a:chExt cx="492125" cy="401637"/>
            </a:xfrm>
            <a:solidFill>
              <a:srgbClr val="3E3055"/>
            </a:solidFill>
          </p:grpSpPr>
          <p:sp>
            <p:nvSpPr>
              <p:cNvPr id="26" name="Freeform 24"/>
              <p:cNvSpPr>
                <a:spLocks noEditPoints="1"/>
              </p:cNvSpPr>
              <p:nvPr/>
            </p:nvSpPr>
            <p:spPr bwMode="auto">
              <a:xfrm>
                <a:off x="5849484" y="2344737"/>
                <a:ext cx="349250" cy="320675"/>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solidFill>
                <a:srgbClr val="32C8EF"/>
              </a:solidFill>
              <a:ln w="9525">
                <a:noFill/>
                <a:round/>
              </a:ln>
            </p:spPr>
            <p:txBody>
              <a:bodyPr/>
              <a:lstStyle/>
              <a:p>
                <a:pPr eaLnBrk="1" fontAlgn="auto" hangingPunct="1">
                  <a:spcBef>
                    <a:spcPts val="0"/>
                  </a:spcBef>
                  <a:spcAft>
                    <a:spcPts val="0"/>
                  </a:spcAft>
                  <a:defRPr/>
                </a:pPr>
                <a:endParaRPr lang="zh-CN" altLang="en-US">
                  <a:latin typeface="+mn-lt"/>
                  <a:ea typeface="+mn-ea"/>
                </a:endParaRPr>
              </a:p>
            </p:txBody>
          </p:sp>
          <p:sp>
            <p:nvSpPr>
              <p:cNvPr id="27" name="Freeform 25"/>
              <p:cNvSpPr>
                <a:spLocks noEditPoints="1"/>
              </p:cNvSpPr>
              <p:nvPr/>
            </p:nvSpPr>
            <p:spPr bwMode="auto">
              <a:xfrm>
                <a:off x="6046334" y="2476499"/>
                <a:ext cx="295275" cy="269875"/>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solidFill>
                <a:srgbClr val="32C8EF"/>
              </a:solidFill>
              <a:ln w="9525">
                <a:noFill/>
                <a:round/>
              </a:ln>
            </p:spPr>
            <p:txBody>
              <a:bodyPr/>
              <a:lstStyle/>
              <a:p>
                <a:pPr eaLnBrk="1" fontAlgn="auto" hangingPunct="1">
                  <a:spcBef>
                    <a:spcPts val="0"/>
                  </a:spcBef>
                  <a:spcAft>
                    <a:spcPts val="0"/>
                  </a:spcAft>
                  <a:defRPr/>
                </a:pPr>
                <a:endParaRPr lang="zh-CN" altLang="en-US">
                  <a:latin typeface="+mn-lt"/>
                  <a:ea typeface="+mn-ea"/>
                </a:endParaRPr>
              </a:p>
            </p:txBody>
          </p:sp>
        </p:grpSp>
      </p:grpSp>
      <p:grpSp>
        <p:nvGrpSpPr>
          <p:cNvPr id="28" name="组合 39"/>
          <p:cNvGrpSpPr/>
          <p:nvPr/>
        </p:nvGrpSpPr>
        <p:grpSpPr bwMode="auto">
          <a:xfrm>
            <a:off x="5618163" y="1719570"/>
            <a:ext cx="955675" cy="973137"/>
            <a:chOff x="5539018" y="301915"/>
            <a:chExt cx="954598" cy="974486"/>
          </a:xfrm>
        </p:grpSpPr>
        <p:sp>
          <p:nvSpPr>
            <p:cNvPr id="29" name="Oval 42"/>
            <p:cNvSpPr>
              <a:spLocks noChangeArrowheads="1"/>
            </p:cNvSpPr>
            <p:nvPr/>
          </p:nvSpPr>
          <p:spPr bwMode="auto">
            <a:xfrm>
              <a:off x="5539018" y="301915"/>
              <a:ext cx="954598" cy="974486"/>
            </a:xfrm>
            <a:prstGeom prst="ellipse">
              <a:avLst/>
            </a:prstGeom>
            <a:solidFill>
              <a:schemeClr val="bg1"/>
            </a:solidFill>
            <a:ln w="77788">
              <a:solidFill>
                <a:srgbClr val="1A4B85"/>
              </a:solidFill>
              <a:miter lim="800000"/>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30" name="Freeform 20"/>
            <p:cNvSpPr>
              <a:spLocks noEditPoints="1"/>
            </p:cNvSpPr>
            <p:nvPr/>
          </p:nvSpPr>
          <p:spPr bwMode="auto">
            <a:xfrm>
              <a:off x="5795654" y="592308"/>
              <a:ext cx="441325" cy="393700"/>
            </a:xfrm>
            <a:custGeom>
              <a:avLst/>
              <a:gdLst>
                <a:gd name="T0" fmla="*/ 2147483646 w 115"/>
                <a:gd name="T1" fmla="*/ 2147483646 h 102"/>
                <a:gd name="T2" fmla="*/ 2147483646 w 115"/>
                <a:gd name="T3" fmla="*/ 2147483646 h 102"/>
                <a:gd name="T4" fmla="*/ 2147483646 w 115"/>
                <a:gd name="T5" fmla="*/ 2147483646 h 102"/>
                <a:gd name="T6" fmla="*/ 2147483646 w 115"/>
                <a:gd name="T7" fmla="*/ 2147483646 h 102"/>
                <a:gd name="T8" fmla="*/ 2147483646 w 115"/>
                <a:gd name="T9" fmla="*/ 2147483646 h 102"/>
                <a:gd name="T10" fmla="*/ 2147483646 w 115"/>
                <a:gd name="T11" fmla="*/ 0 h 102"/>
                <a:gd name="T12" fmla="*/ 2147483646 w 115"/>
                <a:gd name="T13" fmla="*/ 0 h 102"/>
                <a:gd name="T14" fmla="*/ 2147483646 w 115"/>
                <a:gd name="T15" fmla="*/ 2147483646 h 102"/>
                <a:gd name="T16" fmla="*/ 2147483646 w 115"/>
                <a:gd name="T17" fmla="*/ 2147483646 h 102"/>
                <a:gd name="T18" fmla="*/ 2147483646 w 115"/>
                <a:gd name="T19" fmla="*/ 2147483646 h 102"/>
                <a:gd name="T20" fmla="*/ 0 w 115"/>
                <a:gd name="T21" fmla="*/ 2147483646 h 102"/>
                <a:gd name="T22" fmla="*/ 0 w 115"/>
                <a:gd name="T23" fmla="*/ 2147483646 h 102"/>
                <a:gd name="T24" fmla="*/ 2147483646 w 115"/>
                <a:gd name="T25" fmla="*/ 2147483646 h 102"/>
                <a:gd name="T26" fmla="*/ 2147483646 w 115"/>
                <a:gd name="T27" fmla="*/ 2147483646 h 102"/>
                <a:gd name="T28" fmla="*/ 2147483646 w 115"/>
                <a:gd name="T29" fmla="*/ 2147483646 h 102"/>
                <a:gd name="T30" fmla="*/ 2147483646 w 115"/>
                <a:gd name="T31" fmla="*/ 2147483646 h 102"/>
                <a:gd name="T32" fmla="*/ 2147483646 w 115"/>
                <a:gd name="T33" fmla="*/ 2147483646 h 102"/>
                <a:gd name="T34" fmla="*/ 2147483646 w 115"/>
                <a:gd name="T35" fmla="*/ 2147483646 h 102"/>
                <a:gd name="T36" fmla="*/ 2147483646 w 115"/>
                <a:gd name="T37" fmla="*/ 2147483646 h 102"/>
                <a:gd name="T38" fmla="*/ 2147483646 w 115"/>
                <a:gd name="T39" fmla="*/ 2147483646 h 102"/>
                <a:gd name="T40" fmla="*/ 2147483646 w 115"/>
                <a:gd name="T41" fmla="*/ 2147483646 h 102"/>
                <a:gd name="T42" fmla="*/ 2147483646 w 115"/>
                <a:gd name="T43" fmla="*/ 2147483646 h 102"/>
                <a:gd name="T44" fmla="*/ 2147483646 w 115"/>
                <a:gd name="T45" fmla="*/ 2147483646 h 102"/>
                <a:gd name="T46" fmla="*/ 2147483646 w 115"/>
                <a:gd name="T47" fmla="*/ 2147483646 h 102"/>
                <a:gd name="T48" fmla="*/ 2147483646 w 115"/>
                <a:gd name="T49" fmla="*/ 2147483646 h 102"/>
                <a:gd name="T50" fmla="*/ 2147483646 w 115"/>
                <a:gd name="T51" fmla="*/ 2147483646 h 102"/>
                <a:gd name="T52" fmla="*/ 2147483646 w 115"/>
                <a:gd name="T53" fmla="*/ 2147483646 h 102"/>
                <a:gd name="T54" fmla="*/ 2147483646 w 115"/>
                <a:gd name="T55" fmla="*/ 2147483646 h 102"/>
                <a:gd name="T56" fmla="*/ 2147483646 w 115"/>
                <a:gd name="T57" fmla="*/ 2147483646 h 1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rgbClr val="1A4B85"/>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7" name="组合 36"/>
          <p:cNvGrpSpPr/>
          <p:nvPr/>
        </p:nvGrpSpPr>
        <p:grpSpPr>
          <a:xfrm>
            <a:off x="99757" y="95250"/>
            <a:ext cx="688579" cy="688579"/>
            <a:chOff x="90232" y="454421"/>
            <a:chExt cx="688579" cy="688579"/>
          </a:xfrm>
        </p:grpSpPr>
        <p:pic>
          <p:nvPicPr>
            <p:cNvPr id="38" name="图片 3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39" name="文本框 38"/>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40" name="文本框 39"/>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a:off x="2696028" y="1477963"/>
            <a:ext cx="2292350" cy="1955800"/>
          </a:xfrm>
          <a:custGeom>
            <a:avLst/>
            <a:gdLst>
              <a:gd name="T0" fmla="*/ 2147483646 w 714"/>
              <a:gd name="T1" fmla="*/ 525756936 h 609"/>
              <a:gd name="T2" fmla="*/ 2147483646 w 714"/>
              <a:gd name="T3" fmla="*/ 608228108 h 609"/>
              <a:gd name="T4" fmla="*/ 2147483646 w 714"/>
              <a:gd name="T5" fmla="*/ 288652315 h 609"/>
              <a:gd name="T6" fmla="*/ 2147483646 w 714"/>
              <a:gd name="T7" fmla="*/ 309270108 h 609"/>
              <a:gd name="T8" fmla="*/ 2147483646 w 714"/>
              <a:gd name="T9" fmla="*/ 113397862 h 609"/>
              <a:gd name="T10" fmla="*/ 2147483646 w 714"/>
              <a:gd name="T11" fmla="*/ 226795724 h 609"/>
              <a:gd name="T12" fmla="*/ 2147483646 w 714"/>
              <a:gd name="T13" fmla="*/ 432976867 h 609"/>
              <a:gd name="T14" fmla="*/ 2147483646 w 714"/>
              <a:gd name="T15" fmla="*/ 1257691802 h 609"/>
              <a:gd name="T16" fmla="*/ 2147483646 w 714"/>
              <a:gd name="T17" fmla="*/ 1618506393 h 609"/>
              <a:gd name="T18" fmla="*/ 2147483646 w 714"/>
              <a:gd name="T19" fmla="*/ 2147483646 h 609"/>
              <a:gd name="T20" fmla="*/ 2147483646 w 714"/>
              <a:gd name="T21" fmla="*/ 2147483646 h 609"/>
              <a:gd name="T22" fmla="*/ 2147483646 w 714"/>
              <a:gd name="T23" fmla="*/ 2147483646 h 609"/>
              <a:gd name="T24" fmla="*/ 2147483646 w 714"/>
              <a:gd name="T25" fmla="*/ 2147483646 h 609"/>
              <a:gd name="T26" fmla="*/ 2147483646 w 714"/>
              <a:gd name="T27" fmla="*/ 2147483646 h 609"/>
              <a:gd name="T28" fmla="*/ 2147483646 w 714"/>
              <a:gd name="T29" fmla="*/ 2147483646 h 609"/>
              <a:gd name="T30" fmla="*/ 2147483646 w 714"/>
              <a:gd name="T31" fmla="*/ 2147483646 h 609"/>
              <a:gd name="T32" fmla="*/ 1041247013 w 714"/>
              <a:gd name="T33" fmla="*/ 2147483646 h 609"/>
              <a:gd name="T34" fmla="*/ 10309154 w 714"/>
              <a:gd name="T35" fmla="*/ 2147483646 h 609"/>
              <a:gd name="T36" fmla="*/ 123713057 w 714"/>
              <a:gd name="T37" fmla="*/ 2147483646 h 609"/>
              <a:gd name="T38" fmla="*/ 237116960 w 714"/>
              <a:gd name="T39" fmla="*/ 2147483646 h 609"/>
              <a:gd name="T40" fmla="*/ 711347669 w 714"/>
              <a:gd name="T41" fmla="*/ 2147483646 h 609"/>
              <a:gd name="T42" fmla="*/ 711347669 w 714"/>
              <a:gd name="T43" fmla="*/ 2147483646 h 609"/>
              <a:gd name="T44" fmla="*/ 979388879 w 714"/>
              <a:gd name="T45" fmla="*/ 2147483646 h 609"/>
              <a:gd name="T46" fmla="*/ 1123720244 w 714"/>
              <a:gd name="T47" fmla="*/ 2147483646 h 609"/>
              <a:gd name="T48" fmla="*/ 1247433301 w 714"/>
              <a:gd name="T49" fmla="*/ 2147483646 h 609"/>
              <a:gd name="T50" fmla="*/ 1855686220 w 714"/>
              <a:gd name="T51" fmla="*/ 2147483646 h 609"/>
              <a:gd name="T52" fmla="*/ 1969090123 w 714"/>
              <a:gd name="T53" fmla="*/ 2147483646 h 609"/>
              <a:gd name="T54" fmla="*/ 1721664010 w 714"/>
              <a:gd name="T55" fmla="*/ 2147483646 h 609"/>
              <a:gd name="T56" fmla="*/ 2147483646 w 714"/>
              <a:gd name="T57" fmla="*/ 2147483646 h 609"/>
              <a:gd name="T58" fmla="*/ 2147483646 w 714"/>
              <a:gd name="T59" fmla="*/ 2147483646 h 609"/>
              <a:gd name="T60" fmla="*/ 2147483646 w 714"/>
              <a:gd name="T61" fmla="*/ 2147483646 h 609"/>
              <a:gd name="T62" fmla="*/ 2147483646 w 714"/>
              <a:gd name="T63" fmla="*/ 2147483646 h 609"/>
              <a:gd name="T64" fmla="*/ 2147483646 w 714"/>
              <a:gd name="T65" fmla="*/ 2147483646 h 609"/>
              <a:gd name="T66" fmla="*/ 2147483646 w 714"/>
              <a:gd name="T67" fmla="*/ 2147483646 h 609"/>
              <a:gd name="T68" fmla="*/ 2147483646 w 714"/>
              <a:gd name="T69" fmla="*/ 2147483646 h 609"/>
              <a:gd name="T70" fmla="*/ 2147483646 w 714"/>
              <a:gd name="T71" fmla="*/ 2147483646 h 609"/>
              <a:gd name="T72" fmla="*/ 2147483646 w 714"/>
              <a:gd name="T73" fmla="*/ 2147483646 h 609"/>
              <a:gd name="T74" fmla="*/ 2147483646 w 714"/>
              <a:gd name="T75" fmla="*/ 2147483646 h 609"/>
              <a:gd name="T76" fmla="*/ 2147483646 w 714"/>
              <a:gd name="T77" fmla="*/ 2147483646 h 609"/>
              <a:gd name="T78" fmla="*/ 2147483646 w 714"/>
              <a:gd name="T79" fmla="*/ 2147483646 h 609"/>
              <a:gd name="T80" fmla="*/ 2147483646 w 714"/>
              <a:gd name="T81" fmla="*/ 2147483646 h 609"/>
              <a:gd name="T82" fmla="*/ 2147483646 w 714"/>
              <a:gd name="T83" fmla="*/ 2147483646 h 609"/>
              <a:gd name="T84" fmla="*/ 2147483646 w 714"/>
              <a:gd name="T85" fmla="*/ 2147483646 h 609"/>
              <a:gd name="T86" fmla="*/ 2147483646 w 714"/>
              <a:gd name="T87" fmla="*/ 2147483646 h 609"/>
              <a:gd name="T88" fmla="*/ 2147483646 w 714"/>
              <a:gd name="T89" fmla="*/ 2147483646 h 609"/>
              <a:gd name="T90" fmla="*/ 2147483646 w 714"/>
              <a:gd name="T91" fmla="*/ 2147483646 h 609"/>
              <a:gd name="T92" fmla="*/ 2147483646 w 714"/>
              <a:gd name="T93" fmla="*/ 2147483646 h 609"/>
              <a:gd name="T94" fmla="*/ 2147483646 w 714"/>
              <a:gd name="T95" fmla="*/ 2147483646 h 609"/>
              <a:gd name="T96" fmla="*/ 2147483646 w 714"/>
              <a:gd name="T97" fmla="*/ 2147483646 h 609"/>
              <a:gd name="T98" fmla="*/ 2147483646 w 714"/>
              <a:gd name="T99" fmla="*/ 2147483646 h 609"/>
              <a:gd name="T100" fmla="*/ 2147483646 w 714"/>
              <a:gd name="T101" fmla="*/ 2147483646 h 609"/>
              <a:gd name="T102" fmla="*/ 2147483646 w 714"/>
              <a:gd name="T103" fmla="*/ 2147483646 h 609"/>
              <a:gd name="T104" fmla="*/ 2147483646 w 714"/>
              <a:gd name="T105" fmla="*/ 2147483646 h 609"/>
              <a:gd name="T106" fmla="*/ 2147483646 w 714"/>
              <a:gd name="T107" fmla="*/ 2147483646 h 609"/>
              <a:gd name="T108" fmla="*/ 2147483646 w 714"/>
              <a:gd name="T109" fmla="*/ 2147483646 h 609"/>
              <a:gd name="T110" fmla="*/ 2147483646 w 714"/>
              <a:gd name="T111" fmla="*/ 2147483646 h 609"/>
              <a:gd name="T112" fmla="*/ 2147483646 w 714"/>
              <a:gd name="T113" fmla="*/ 2147483646 h 609"/>
              <a:gd name="T114" fmla="*/ 2147483646 w 714"/>
              <a:gd name="T115" fmla="*/ 1958703191 h 609"/>
              <a:gd name="T116" fmla="*/ 2147483646 w 714"/>
              <a:gd name="T117" fmla="*/ 1731904255 h 609"/>
              <a:gd name="T118" fmla="*/ 2147483646 w 714"/>
              <a:gd name="T119" fmla="*/ 1680359772 h 609"/>
              <a:gd name="T120" fmla="*/ 2147483646 w 714"/>
              <a:gd name="T121" fmla="*/ 1288618492 h 609"/>
              <a:gd name="T122" fmla="*/ 2147483646 w 714"/>
              <a:gd name="T123" fmla="*/ 865953733 h 60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solidFill>
            <a:srgbClr val="73ADD2"/>
          </a:solidFill>
          <a:ln>
            <a:noFill/>
          </a:ln>
        </p:spPr>
        <p:txBody>
          <a:bodyPr/>
          <a:lstStyle/>
          <a:p>
            <a:endParaRPr lang="zh-CN" altLang="en-US"/>
          </a:p>
        </p:txBody>
      </p:sp>
      <p:sp>
        <p:nvSpPr>
          <p:cNvPr id="5" name="Freeform 6"/>
          <p:cNvSpPr/>
          <p:nvPr/>
        </p:nvSpPr>
        <p:spPr bwMode="auto">
          <a:xfrm>
            <a:off x="2254703" y="2801938"/>
            <a:ext cx="1465263" cy="1239837"/>
          </a:xfrm>
          <a:custGeom>
            <a:avLst/>
            <a:gdLst>
              <a:gd name="T0" fmla="*/ 2147483646 w 456"/>
              <a:gd name="T1" fmla="*/ 1588976384 h 386"/>
              <a:gd name="T2" fmla="*/ 2147483646 w 456"/>
              <a:gd name="T3" fmla="*/ 1650884722 h 386"/>
              <a:gd name="T4" fmla="*/ 2147483646 w 456"/>
              <a:gd name="T5" fmla="*/ 1320709062 h 386"/>
              <a:gd name="T6" fmla="*/ 2023607154 w 456"/>
              <a:gd name="T7" fmla="*/ 1104029880 h 386"/>
              <a:gd name="T8" fmla="*/ 2054580094 w 456"/>
              <a:gd name="T9" fmla="*/ 804805178 h 386"/>
              <a:gd name="T10" fmla="*/ 1755168585 w 456"/>
              <a:gd name="T11" fmla="*/ 887350698 h 386"/>
              <a:gd name="T12" fmla="*/ 1528030482 w 456"/>
              <a:gd name="T13" fmla="*/ 598446193 h 386"/>
              <a:gd name="T14" fmla="*/ 1424784137 w 456"/>
              <a:gd name="T15" fmla="*/ 247633351 h 386"/>
              <a:gd name="T16" fmla="*/ 1321537792 w 456"/>
              <a:gd name="T17" fmla="*/ 72225323 h 386"/>
              <a:gd name="T18" fmla="*/ 1084075376 w 456"/>
              <a:gd name="T19" fmla="*/ 154770844 h 386"/>
              <a:gd name="T20" fmla="*/ 918883152 w 456"/>
              <a:gd name="T21" fmla="*/ 330175660 h 386"/>
              <a:gd name="T22" fmla="*/ 505900985 w 456"/>
              <a:gd name="T23" fmla="*/ 453992335 h 386"/>
              <a:gd name="T24" fmla="*/ 258114256 w 456"/>
              <a:gd name="T25" fmla="*/ 753217038 h 386"/>
              <a:gd name="T26" fmla="*/ 20648626 w 456"/>
              <a:gd name="T27" fmla="*/ 949259036 h 386"/>
              <a:gd name="T28" fmla="*/ 340708761 w 456"/>
              <a:gd name="T29" fmla="*/ 1227846556 h 386"/>
              <a:gd name="T30" fmla="*/ 578174391 w 456"/>
              <a:gd name="T31" fmla="*/ 1310388865 h 386"/>
              <a:gd name="T32" fmla="*/ 1156345568 w 456"/>
              <a:gd name="T33" fmla="*/ 1547705230 h 386"/>
              <a:gd name="T34" fmla="*/ 1569327735 w 456"/>
              <a:gd name="T35" fmla="*/ 1465159709 h 386"/>
              <a:gd name="T36" fmla="*/ 1920360809 w 456"/>
              <a:gd name="T37" fmla="*/ 1609613567 h 386"/>
              <a:gd name="T38" fmla="*/ 2147483646 w 456"/>
              <a:gd name="T39" fmla="*/ 1733430243 h 386"/>
              <a:gd name="T40" fmla="*/ 2147483646 w 456"/>
              <a:gd name="T41" fmla="*/ 2094560071 h 386"/>
              <a:gd name="T42" fmla="*/ 2147483646 w 456"/>
              <a:gd name="T43" fmla="*/ 2147483646 h 386"/>
              <a:gd name="T44" fmla="*/ 2147483646 w 456"/>
              <a:gd name="T45" fmla="*/ 2147483646 h 386"/>
              <a:gd name="T46" fmla="*/ 2147483646 w 456"/>
              <a:gd name="T47" fmla="*/ 2147483646 h 386"/>
              <a:gd name="T48" fmla="*/ 2147483646 w 456"/>
              <a:gd name="T49" fmla="*/ 2147483646 h 386"/>
              <a:gd name="T50" fmla="*/ 2147483646 w 456"/>
              <a:gd name="T51" fmla="*/ 2147483646 h 386"/>
              <a:gd name="T52" fmla="*/ 2147483646 w 456"/>
              <a:gd name="T53" fmla="*/ 2147483646 h 386"/>
              <a:gd name="T54" fmla="*/ 2147483646 w 456"/>
              <a:gd name="T55" fmla="*/ 2147483646 h 386"/>
              <a:gd name="T56" fmla="*/ 2147483646 w 456"/>
              <a:gd name="T57" fmla="*/ 2147483646 h 386"/>
              <a:gd name="T58" fmla="*/ 2147483646 w 456"/>
              <a:gd name="T59" fmla="*/ 2147483646 h 386"/>
              <a:gd name="T60" fmla="*/ 2147483646 w 456"/>
              <a:gd name="T61" fmla="*/ 2147483646 h 386"/>
              <a:gd name="T62" fmla="*/ 2147483646 w 456"/>
              <a:gd name="T63" fmla="*/ 2147483646 h 386"/>
              <a:gd name="T64" fmla="*/ 2147483646 w 456"/>
              <a:gd name="T65" fmla="*/ 2147483646 h 386"/>
              <a:gd name="T66" fmla="*/ 2147483646 w 456"/>
              <a:gd name="T67" fmla="*/ 2147483646 h 386"/>
              <a:gd name="T68" fmla="*/ 2147483646 w 456"/>
              <a:gd name="T69" fmla="*/ 2147483646 h 386"/>
              <a:gd name="T70" fmla="*/ 2147483646 w 456"/>
              <a:gd name="T71" fmla="*/ 2147483646 h 386"/>
              <a:gd name="T72" fmla="*/ 2147483646 w 456"/>
              <a:gd name="T73" fmla="*/ 2147483646 h 386"/>
              <a:gd name="T74" fmla="*/ 2147483646 w 456"/>
              <a:gd name="T75" fmla="*/ 2147483646 h 386"/>
              <a:gd name="T76" fmla="*/ 2147483646 w 456"/>
              <a:gd name="T77" fmla="*/ 2147483646 h 386"/>
              <a:gd name="T78" fmla="*/ 2147483646 w 456"/>
              <a:gd name="T79" fmla="*/ 2147483646 h 386"/>
              <a:gd name="T80" fmla="*/ 2147483646 w 456"/>
              <a:gd name="T81" fmla="*/ 2147483646 h 386"/>
              <a:gd name="T82" fmla="*/ 2147483646 w 456"/>
              <a:gd name="T83" fmla="*/ 2147483646 h 386"/>
              <a:gd name="T84" fmla="*/ 2147483646 w 456"/>
              <a:gd name="T85" fmla="*/ 2147483646 h 386"/>
              <a:gd name="T86" fmla="*/ 2147483646 w 456"/>
              <a:gd name="T87" fmla="*/ 2147483646 h 386"/>
              <a:gd name="T88" fmla="*/ 2147483646 w 456"/>
              <a:gd name="T89" fmla="*/ 2147483646 h 386"/>
              <a:gd name="T90" fmla="*/ 2147483646 w 456"/>
              <a:gd name="T91" fmla="*/ 2147483646 h 386"/>
              <a:gd name="T92" fmla="*/ 2147483646 w 456"/>
              <a:gd name="T93" fmla="*/ 2147483646 h 386"/>
              <a:gd name="T94" fmla="*/ 2147483646 w 456"/>
              <a:gd name="T95" fmla="*/ 2147483646 h 386"/>
              <a:gd name="T96" fmla="*/ 2147483646 w 456"/>
              <a:gd name="T97" fmla="*/ 2147483646 h 386"/>
              <a:gd name="T98" fmla="*/ 2147483646 w 456"/>
              <a:gd name="T99" fmla="*/ 2147483646 h 386"/>
              <a:gd name="T100" fmla="*/ 2147483646 w 456"/>
              <a:gd name="T101" fmla="*/ 2146151423 h 386"/>
              <a:gd name="T102" fmla="*/ 2147483646 w 456"/>
              <a:gd name="T103" fmla="*/ 1939789227 h 386"/>
              <a:gd name="T104" fmla="*/ 2147483646 w 456"/>
              <a:gd name="T105" fmla="*/ 1733430243 h 386"/>
              <a:gd name="T106" fmla="*/ 2147483646 w 456"/>
              <a:gd name="T107" fmla="*/ 1465159709 h 386"/>
              <a:gd name="T108" fmla="*/ 2147483646 w 456"/>
              <a:gd name="T109" fmla="*/ 1475479906 h 38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solidFill>
            <a:srgbClr val="73ADD2"/>
          </a:solidFill>
          <a:ln>
            <a:noFill/>
          </a:ln>
        </p:spPr>
        <p:txBody>
          <a:bodyPr/>
          <a:lstStyle/>
          <a:p>
            <a:endParaRPr lang="zh-CN" altLang="en-US"/>
          </a:p>
        </p:txBody>
      </p:sp>
      <p:sp>
        <p:nvSpPr>
          <p:cNvPr id="6" name="Freeform 7"/>
          <p:cNvSpPr/>
          <p:nvPr/>
        </p:nvSpPr>
        <p:spPr bwMode="auto">
          <a:xfrm>
            <a:off x="3294516" y="3232150"/>
            <a:ext cx="296862" cy="487363"/>
          </a:xfrm>
          <a:custGeom>
            <a:avLst/>
            <a:gdLst>
              <a:gd name="T0" fmla="*/ 477152417 w 92"/>
              <a:gd name="T1" fmla="*/ 298763138 h 152"/>
              <a:gd name="T2" fmla="*/ 477152417 w 92"/>
              <a:gd name="T3" fmla="*/ 442993729 h 152"/>
              <a:gd name="T4" fmla="*/ 435659360 w 92"/>
              <a:gd name="T5" fmla="*/ 556318452 h 152"/>
              <a:gd name="T6" fmla="*/ 394169529 w 92"/>
              <a:gd name="T7" fmla="*/ 638734100 h 152"/>
              <a:gd name="T8" fmla="*/ 383795457 w 92"/>
              <a:gd name="T9" fmla="*/ 628432144 h 152"/>
              <a:gd name="T10" fmla="*/ 228203751 w 92"/>
              <a:gd name="T11" fmla="*/ 669639968 h 152"/>
              <a:gd name="T12" fmla="*/ 62237973 w 92"/>
              <a:gd name="T13" fmla="*/ 690243880 h 152"/>
              <a:gd name="T14" fmla="*/ 41489831 w 92"/>
              <a:gd name="T15" fmla="*/ 721152955 h 152"/>
              <a:gd name="T16" fmla="*/ 197084764 w 92"/>
              <a:gd name="T17" fmla="*/ 741756867 h 152"/>
              <a:gd name="T18" fmla="*/ 207455609 w 92"/>
              <a:gd name="T19" fmla="*/ 741756867 h 152"/>
              <a:gd name="T20" fmla="*/ 248948666 w 92"/>
              <a:gd name="T21" fmla="*/ 834474471 h 152"/>
              <a:gd name="T22" fmla="*/ 311186640 w 92"/>
              <a:gd name="T23" fmla="*/ 947799194 h 152"/>
              <a:gd name="T24" fmla="*/ 363050542 w 92"/>
              <a:gd name="T25" fmla="*/ 1112633697 h 152"/>
              <a:gd name="T26" fmla="*/ 373421386 w 92"/>
              <a:gd name="T27" fmla="*/ 1112633697 h 152"/>
              <a:gd name="T28" fmla="*/ 394169529 w 92"/>
              <a:gd name="T29" fmla="*/ 1195052552 h 152"/>
              <a:gd name="T30" fmla="*/ 373421386 w 92"/>
              <a:gd name="T31" fmla="*/ 1277468200 h 152"/>
              <a:gd name="T32" fmla="*/ 373421386 w 92"/>
              <a:gd name="T33" fmla="*/ 1359887055 h 152"/>
              <a:gd name="T34" fmla="*/ 518642248 w 92"/>
              <a:gd name="T35" fmla="*/ 1442302703 h 152"/>
              <a:gd name="T36" fmla="*/ 601625137 w 92"/>
              <a:gd name="T37" fmla="*/ 1555627426 h 152"/>
              <a:gd name="T38" fmla="*/ 643114968 w 92"/>
              <a:gd name="T39" fmla="*/ 1565929382 h 152"/>
              <a:gd name="T40" fmla="*/ 632744124 w 92"/>
              <a:gd name="T41" fmla="*/ 1432000747 h 152"/>
              <a:gd name="T42" fmla="*/ 726097857 w 92"/>
              <a:gd name="T43" fmla="*/ 1380490967 h 152"/>
              <a:gd name="T44" fmla="*/ 736471928 w 92"/>
              <a:gd name="T45" fmla="*/ 1380490967 h 152"/>
              <a:gd name="T46" fmla="*/ 746845999 w 92"/>
              <a:gd name="T47" fmla="*/ 1380490967 h 152"/>
              <a:gd name="T48" fmla="*/ 809080746 w 92"/>
              <a:gd name="T49" fmla="*/ 1370189011 h 152"/>
              <a:gd name="T50" fmla="*/ 819454817 w 92"/>
              <a:gd name="T51" fmla="*/ 1256864288 h 152"/>
              <a:gd name="T52" fmla="*/ 767590915 w 92"/>
              <a:gd name="T53" fmla="*/ 1195052552 h 152"/>
              <a:gd name="T54" fmla="*/ 715727013 w 92"/>
              <a:gd name="T55" fmla="*/ 1195052552 h 152"/>
              <a:gd name="T56" fmla="*/ 684608026 w 92"/>
              <a:gd name="T57" fmla="*/ 1081727829 h 152"/>
              <a:gd name="T58" fmla="*/ 705352942 w 92"/>
              <a:gd name="T59" fmla="*/ 865383546 h 152"/>
              <a:gd name="T60" fmla="*/ 850573804 w 92"/>
              <a:gd name="T61" fmla="*/ 824172515 h 152"/>
              <a:gd name="T62" fmla="*/ 954301608 w 92"/>
              <a:gd name="T63" fmla="*/ 556318452 h 152"/>
              <a:gd name="T64" fmla="*/ 871318719 w 92"/>
              <a:gd name="T65" fmla="*/ 494503509 h 152"/>
              <a:gd name="T66" fmla="*/ 860944648 w 92"/>
              <a:gd name="T67" fmla="*/ 494503509 h 152"/>
              <a:gd name="T68" fmla="*/ 788335830 w 92"/>
              <a:gd name="T69" fmla="*/ 494503509 h 152"/>
              <a:gd name="T70" fmla="*/ 746845999 w 92"/>
              <a:gd name="T71" fmla="*/ 432691773 h 152"/>
              <a:gd name="T72" fmla="*/ 736471928 w 92"/>
              <a:gd name="T73" fmla="*/ 432691773 h 152"/>
              <a:gd name="T74" fmla="*/ 757216844 w 92"/>
              <a:gd name="T75" fmla="*/ 267857270 h 152"/>
              <a:gd name="T76" fmla="*/ 788335830 w 92"/>
              <a:gd name="T77" fmla="*/ 185438415 h 152"/>
              <a:gd name="T78" fmla="*/ 809080746 w 92"/>
              <a:gd name="T79" fmla="*/ 103022767 h 152"/>
              <a:gd name="T80" fmla="*/ 663863111 w 92"/>
              <a:gd name="T81" fmla="*/ 0 h 15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solidFill>
            <a:srgbClr val="73ADD2"/>
          </a:solidFill>
          <a:ln>
            <a:noFill/>
          </a:ln>
        </p:spPr>
        <p:txBody>
          <a:bodyPr/>
          <a:lstStyle/>
          <a:p>
            <a:endParaRPr lang="zh-CN" altLang="en-US"/>
          </a:p>
        </p:txBody>
      </p:sp>
      <p:sp>
        <p:nvSpPr>
          <p:cNvPr id="7" name="Freeform 8"/>
          <p:cNvSpPr/>
          <p:nvPr/>
        </p:nvSpPr>
        <p:spPr bwMode="auto">
          <a:xfrm>
            <a:off x="497341" y="1946275"/>
            <a:ext cx="2095500" cy="1584325"/>
          </a:xfrm>
          <a:custGeom>
            <a:avLst/>
            <a:gdLst>
              <a:gd name="T0" fmla="*/ 2147483646 w 652"/>
              <a:gd name="T1" fmla="*/ 2147483646 h 493"/>
              <a:gd name="T2" fmla="*/ 2147483646 w 652"/>
              <a:gd name="T3" fmla="*/ 2105291552 h 493"/>
              <a:gd name="T4" fmla="*/ 2147483646 w 652"/>
              <a:gd name="T5" fmla="*/ 1898889033 h 493"/>
              <a:gd name="T6" fmla="*/ 2147483646 w 652"/>
              <a:gd name="T7" fmla="*/ 1713130944 h 493"/>
              <a:gd name="T8" fmla="*/ 2147483646 w 652"/>
              <a:gd name="T9" fmla="*/ 928806514 h 493"/>
              <a:gd name="T10" fmla="*/ 2147483646 w 652"/>
              <a:gd name="T11" fmla="*/ 258000738 h 493"/>
              <a:gd name="T12" fmla="*/ 2147483646 w 652"/>
              <a:gd name="T13" fmla="*/ 72239435 h 493"/>
              <a:gd name="T14" fmla="*/ 2147483646 w 652"/>
              <a:gd name="T15" fmla="*/ 629523344 h 493"/>
              <a:gd name="T16" fmla="*/ 2147483646 w 652"/>
              <a:gd name="T17" fmla="*/ 1155847035 h 493"/>
              <a:gd name="T18" fmla="*/ 2147483646 w 652"/>
              <a:gd name="T19" fmla="*/ 1186807252 h 493"/>
              <a:gd name="T20" fmla="*/ 2147483646 w 652"/>
              <a:gd name="T21" fmla="*/ 1135205819 h 493"/>
              <a:gd name="T22" fmla="*/ 2147483646 w 652"/>
              <a:gd name="T23" fmla="*/ 1733768946 h 493"/>
              <a:gd name="T24" fmla="*/ 2147483646 w 652"/>
              <a:gd name="T25" fmla="*/ 2043371118 h 493"/>
              <a:gd name="T26" fmla="*/ 2147483646 w 652"/>
              <a:gd name="T27" fmla="*/ 2022729902 h 493"/>
              <a:gd name="T28" fmla="*/ 2085700645 w 652"/>
              <a:gd name="T29" fmla="*/ 2147483646 h 493"/>
              <a:gd name="T30" fmla="*/ 1703667212 w 652"/>
              <a:gd name="T31" fmla="*/ 2147483646 h 493"/>
              <a:gd name="T32" fmla="*/ 949923575 w 652"/>
              <a:gd name="T33" fmla="*/ 2147483646 h 493"/>
              <a:gd name="T34" fmla="*/ 547237254 w 652"/>
              <a:gd name="T35" fmla="*/ 2147483646 h 493"/>
              <a:gd name="T36" fmla="*/ 340734085 w 652"/>
              <a:gd name="T37" fmla="*/ 2147483646 h 493"/>
              <a:gd name="T38" fmla="*/ 51625792 w 652"/>
              <a:gd name="T39" fmla="*/ 2147483646 h 493"/>
              <a:gd name="T40" fmla="*/ 278781849 w 652"/>
              <a:gd name="T41" fmla="*/ 2147483646 h 493"/>
              <a:gd name="T42" fmla="*/ 216829613 w 652"/>
              <a:gd name="T43" fmla="*/ 2147483646 h 493"/>
              <a:gd name="T44" fmla="*/ 216829613 w 652"/>
              <a:gd name="T45" fmla="*/ 2147483646 h 493"/>
              <a:gd name="T46" fmla="*/ 619515934 w 652"/>
              <a:gd name="T47" fmla="*/ 2147483646 h 493"/>
              <a:gd name="T48" fmla="*/ 877644895 w 652"/>
              <a:gd name="T49" fmla="*/ 2147483646 h 493"/>
              <a:gd name="T50" fmla="*/ 1084151278 w 652"/>
              <a:gd name="T51" fmla="*/ 2147483646 h 493"/>
              <a:gd name="T52" fmla="*/ 1342283452 w 652"/>
              <a:gd name="T53" fmla="*/ 2147483646 h 493"/>
              <a:gd name="T54" fmla="*/ 1497160829 w 652"/>
              <a:gd name="T55" fmla="*/ 2147483646 h 493"/>
              <a:gd name="T56" fmla="*/ 1703667212 w 652"/>
              <a:gd name="T57" fmla="*/ 2147483646 h 493"/>
              <a:gd name="T58" fmla="*/ 2147483646 w 652"/>
              <a:gd name="T59" fmla="*/ 2147483646 h 493"/>
              <a:gd name="T60" fmla="*/ 2147483646 w 652"/>
              <a:gd name="T61" fmla="*/ 2147483646 h 493"/>
              <a:gd name="T62" fmla="*/ 2147483646 w 652"/>
              <a:gd name="T63" fmla="*/ 2147483646 h 493"/>
              <a:gd name="T64" fmla="*/ 2147483646 w 652"/>
              <a:gd name="T65" fmla="*/ 2147483646 h 493"/>
              <a:gd name="T66" fmla="*/ 2147483646 w 652"/>
              <a:gd name="T67" fmla="*/ 2147483646 h 493"/>
              <a:gd name="T68" fmla="*/ 2147483646 w 652"/>
              <a:gd name="T69" fmla="*/ 2147483646 h 493"/>
              <a:gd name="T70" fmla="*/ 2147483646 w 652"/>
              <a:gd name="T71" fmla="*/ 2147483646 h 493"/>
              <a:gd name="T72" fmla="*/ 2147483646 w 652"/>
              <a:gd name="T73" fmla="*/ 2147483646 h 493"/>
              <a:gd name="T74" fmla="*/ 2147483646 w 652"/>
              <a:gd name="T75" fmla="*/ 2147483646 h 493"/>
              <a:gd name="T76" fmla="*/ 2147483646 w 652"/>
              <a:gd name="T77" fmla="*/ 2147483646 h 493"/>
              <a:gd name="T78" fmla="*/ 2147483646 w 652"/>
              <a:gd name="T79" fmla="*/ 2147483646 h 493"/>
              <a:gd name="T80" fmla="*/ 2147483646 w 652"/>
              <a:gd name="T81" fmla="*/ 2147483646 h 493"/>
              <a:gd name="T82" fmla="*/ 2147483646 w 652"/>
              <a:gd name="T83" fmla="*/ 2147483646 h 493"/>
              <a:gd name="T84" fmla="*/ 2147483646 w 652"/>
              <a:gd name="T85" fmla="*/ 2147483646 h 493"/>
              <a:gd name="T86" fmla="*/ 2147483646 w 652"/>
              <a:gd name="T87" fmla="*/ 2147483646 h 493"/>
              <a:gd name="T88" fmla="*/ 2147483646 w 652"/>
              <a:gd name="T89" fmla="*/ 2147483646 h 493"/>
              <a:gd name="T90" fmla="*/ 2147483646 w 652"/>
              <a:gd name="T91" fmla="*/ 2147483646 h 493"/>
              <a:gd name="T92" fmla="*/ 2147483646 w 652"/>
              <a:gd name="T93" fmla="*/ 2147483646 h 493"/>
              <a:gd name="T94" fmla="*/ 2147483646 w 652"/>
              <a:gd name="T95" fmla="*/ 2147483646 h 493"/>
              <a:gd name="T96" fmla="*/ 2147483646 w 652"/>
              <a:gd name="T97" fmla="*/ 2147483646 h 493"/>
              <a:gd name="T98" fmla="*/ 2147483646 w 652"/>
              <a:gd name="T99" fmla="*/ 2147483646 h 493"/>
              <a:gd name="T100" fmla="*/ 2147483646 w 652"/>
              <a:gd name="T101" fmla="*/ 2147483646 h 49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solidFill>
            <a:srgbClr val="73ADD2"/>
          </a:solidFill>
          <a:ln>
            <a:noFill/>
          </a:ln>
        </p:spPr>
        <p:txBody>
          <a:bodyPr/>
          <a:lstStyle/>
          <a:p>
            <a:endParaRPr lang="zh-CN" altLang="en-US"/>
          </a:p>
        </p:txBody>
      </p:sp>
      <p:sp>
        <p:nvSpPr>
          <p:cNvPr id="8" name="Freeform 9"/>
          <p:cNvSpPr/>
          <p:nvPr/>
        </p:nvSpPr>
        <p:spPr bwMode="auto">
          <a:xfrm>
            <a:off x="1857828" y="3189288"/>
            <a:ext cx="1303338" cy="935037"/>
          </a:xfrm>
          <a:custGeom>
            <a:avLst/>
            <a:gdLst>
              <a:gd name="T0" fmla="*/ 2147483646 w 406"/>
              <a:gd name="T1" fmla="*/ 299308236 h 291"/>
              <a:gd name="T2" fmla="*/ 2147483646 w 406"/>
              <a:gd name="T3" fmla="*/ 433484438 h 291"/>
              <a:gd name="T4" fmla="*/ 1958584861 w 406"/>
              <a:gd name="T5" fmla="*/ 144493742 h 291"/>
              <a:gd name="T6" fmla="*/ 1834886623 w 406"/>
              <a:gd name="T7" fmla="*/ 92889982 h 291"/>
              <a:gd name="T8" fmla="*/ 1484401327 w 406"/>
              <a:gd name="T9" fmla="*/ 20641504 h 291"/>
              <a:gd name="T10" fmla="*/ 1175150917 w 406"/>
              <a:gd name="T11" fmla="*/ 51603760 h 291"/>
              <a:gd name="T12" fmla="*/ 1010217793 w 406"/>
              <a:gd name="T13" fmla="*/ 103210734 h 291"/>
              <a:gd name="T14" fmla="*/ 742202269 w 406"/>
              <a:gd name="T15" fmla="*/ 134172990 h 291"/>
              <a:gd name="T16" fmla="*/ 422640729 w 406"/>
              <a:gd name="T17" fmla="*/ 206421467 h 291"/>
              <a:gd name="T18" fmla="*/ 505110501 w 406"/>
              <a:gd name="T19" fmla="*/ 464446695 h 291"/>
              <a:gd name="T20" fmla="*/ 639116658 w 406"/>
              <a:gd name="T21" fmla="*/ 670868162 h 291"/>
              <a:gd name="T22" fmla="*/ 536034258 w 406"/>
              <a:gd name="T23" fmla="*/ 918572637 h 291"/>
              <a:gd name="T24" fmla="*/ 577265934 w 406"/>
              <a:gd name="T25" fmla="*/ 1052745627 h 291"/>
              <a:gd name="T26" fmla="*/ 309250410 w 406"/>
              <a:gd name="T27" fmla="*/ 1083707883 h 291"/>
              <a:gd name="T28" fmla="*/ 103082400 w 406"/>
              <a:gd name="T29" fmla="*/ 1248843129 h 291"/>
              <a:gd name="T30" fmla="*/ 20615838 w 406"/>
              <a:gd name="T31" fmla="*/ 1403660836 h 291"/>
              <a:gd name="T32" fmla="*/ 51542805 w 406"/>
              <a:gd name="T33" fmla="*/ 1744255293 h 291"/>
              <a:gd name="T34" fmla="*/ 82466562 w 406"/>
              <a:gd name="T35" fmla="*/ 2033242776 h 291"/>
              <a:gd name="T36" fmla="*/ 391716972 w 406"/>
              <a:gd name="T37" fmla="*/ 2147483646 h 291"/>
              <a:gd name="T38" fmla="*/ 515418420 w 406"/>
              <a:gd name="T39" fmla="*/ 2147483646 h 291"/>
              <a:gd name="T40" fmla="*/ 649424577 w 406"/>
              <a:gd name="T41" fmla="*/ 2147483646 h 291"/>
              <a:gd name="T42" fmla="*/ 958674988 w 406"/>
              <a:gd name="T43" fmla="*/ 2147483646 h 291"/>
              <a:gd name="T44" fmla="*/ 1401934765 w 406"/>
              <a:gd name="T45" fmla="*/ 2147483646 h 291"/>
              <a:gd name="T46" fmla="*/ 1628718613 w 406"/>
              <a:gd name="T47" fmla="*/ 2147483646 h 291"/>
              <a:gd name="T48" fmla="*/ 1752420061 w 406"/>
              <a:gd name="T49" fmla="*/ 2147483646 h 291"/>
              <a:gd name="T50" fmla="*/ 1793651737 w 406"/>
              <a:gd name="T51" fmla="*/ 2147483646 h 291"/>
              <a:gd name="T52" fmla="*/ 1886426218 w 406"/>
              <a:gd name="T53" fmla="*/ 2147483646 h 291"/>
              <a:gd name="T54" fmla="*/ 2010127667 w 406"/>
              <a:gd name="T55" fmla="*/ 2147483646 h 291"/>
              <a:gd name="T56" fmla="*/ 2147483646 w 406"/>
              <a:gd name="T57" fmla="*/ 2147483646 h 291"/>
              <a:gd name="T58" fmla="*/ 2147483646 w 406"/>
              <a:gd name="T59" fmla="*/ 2147483646 h 291"/>
              <a:gd name="T60" fmla="*/ 2147483646 w 406"/>
              <a:gd name="T61" fmla="*/ 2147483646 h 291"/>
              <a:gd name="T62" fmla="*/ 2147483646 w 406"/>
              <a:gd name="T63" fmla="*/ 2147483646 h 291"/>
              <a:gd name="T64" fmla="*/ 2147483646 w 406"/>
              <a:gd name="T65" fmla="*/ 2147483646 h 291"/>
              <a:gd name="T66" fmla="*/ 2147483646 w 406"/>
              <a:gd name="T67" fmla="*/ 2095167289 h 291"/>
              <a:gd name="T68" fmla="*/ 2147483646 w 406"/>
              <a:gd name="T69" fmla="*/ 2147483646 h 291"/>
              <a:gd name="T70" fmla="*/ 2147483646 w 406"/>
              <a:gd name="T71" fmla="*/ 2147483646 h 291"/>
              <a:gd name="T72" fmla="*/ 2147483646 w 406"/>
              <a:gd name="T73" fmla="*/ 2147483646 h 291"/>
              <a:gd name="T74" fmla="*/ 2147483646 w 406"/>
              <a:gd name="T75" fmla="*/ 2147483646 h 291"/>
              <a:gd name="T76" fmla="*/ 2147483646 w 406"/>
              <a:gd name="T77" fmla="*/ 2147483646 h 291"/>
              <a:gd name="T78" fmla="*/ 2147483646 w 406"/>
              <a:gd name="T79" fmla="*/ 2147483646 h 291"/>
              <a:gd name="T80" fmla="*/ 2147483646 w 406"/>
              <a:gd name="T81" fmla="*/ 2147483646 h 291"/>
              <a:gd name="T82" fmla="*/ 2147483646 w 406"/>
              <a:gd name="T83" fmla="*/ 2147483646 h 291"/>
              <a:gd name="T84" fmla="*/ 2147483646 w 406"/>
              <a:gd name="T85" fmla="*/ 2095167289 h 291"/>
              <a:gd name="T86" fmla="*/ 2147483646 w 406"/>
              <a:gd name="T87" fmla="*/ 1806179805 h 291"/>
              <a:gd name="T88" fmla="*/ 2147483646 w 406"/>
              <a:gd name="T89" fmla="*/ 1496547604 h 291"/>
              <a:gd name="T90" fmla="*/ 2147483646 w 406"/>
              <a:gd name="T91" fmla="*/ 1310770854 h 291"/>
              <a:gd name="T92" fmla="*/ 2147483646 w 406"/>
              <a:gd name="T93" fmla="*/ 866965664 h 291"/>
              <a:gd name="T94" fmla="*/ 2147483646 w 406"/>
              <a:gd name="T95" fmla="*/ 815361904 h 291"/>
              <a:gd name="T96" fmla="*/ 2147483646 w 406"/>
              <a:gd name="T97" fmla="*/ 516050455 h 291"/>
              <a:gd name="T98" fmla="*/ 2147483646 w 406"/>
              <a:gd name="T99" fmla="*/ 547015924 h 291"/>
              <a:gd name="T100" fmla="*/ 2147483646 w 406"/>
              <a:gd name="T101" fmla="*/ 402518969 h 291"/>
              <a:gd name="T102" fmla="*/ 2147483646 w 406"/>
              <a:gd name="T103" fmla="*/ 258025227 h 291"/>
              <a:gd name="T104" fmla="*/ 2147483646 w 406"/>
              <a:gd name="T105" fmla="*/ 278666731 h 291"/>
              <a:gd name="T106" fmla="*/ 2147483646 w 406"/>
              <a:gd name="T107" fmla="*/ 154814494 h 2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solidFill>
            <a:srgbClr val="1A4B85"/>
          </a:solidFill>
          <a:ln>
            <a:noFill/>
          </a:ln>
        </p:spPr>
        <p:txBody>
          <a:bodyPr/>
          <a:lstStyle/>
          <a:p>
            <a:endParaRPr lang="zh-CN" altLang="en-US"/>
          </a:p>
        </p:txBody>
      </p:sp>
      <p:sp>
        <p:nvSpPr>
          <p:cNvPr id="9" name="Freeform 10"/>
          <p:cNvSpPr/>
          <p:nvPr/>
        </p:nvSpPr>
        <p:spPr bwMode="auto">
          <a:xfrm>
            <a:off x="2603953" y="3844925"/>
            <a:ext cx="1128713" cy="990600"/>
          </a:xfrm>
          <a:custGeom>
            <a:avLst/>
            <a:gdLst>
              <a:gd name="T0" fmla="*/ 103281972 w 351"/>
              <a:gd name="T1" fmla="*/ 144778763 h 308"/>
              <a:gd name="T2" fmla="*/ 92956347 w 351"/>
              <a:gd name="T3" fmla="*/ 361951732 h 308"/>
              <a:gd name="T4" fmla="*/ 51640986 w 351"/>
              <a:gd name="T5" fmla="*/ 589461676 h 308"/>
              <a:gd name="T6" fmla="*/ 196238319 w 351"/>
              <a:gd name="T7" fmla="*/ 713560056 h 308"/>
              <a:gd name="T8" fmla="*/ 361493332 w 351"/>
              <a:gd name="T9" fmla="*/ 1003117582 h 308"/>
              <a:gd name="T10" fmla="*/ 382147797 w 351"/>
              <a:gd name="T11" fmla="*/ 1261654533 h 308"/>
              <a:gd name="T12" fmla="*/ 464775303 w 351"/>
              <a:gd name="T13" fmla="*/ 1478824286 h 308"/>
              <a:gd name="T14" fmla="*/ 516416289 w 351"/>
              <a:gd name="T15" fmla="*/ 1809752227 h 308"/>
              <a:gd name="T16" fmla="*/ 485432984 w 351"/>
              <a:gd name="T17" fmla="*/ 2147483646 h 308"/>
              <a:gd name="T18" fmla="*/ 568060491 w 351"/>
              <a:gd name="T19" fmla="*/ 2147483646 h 308"/>
              <a:gd name="T20" fmla="*/ 640355941 w 351"/>
              <a:gd name="T21" fmla="*/ 2147483646 h 308"/>
              <a:gd name="T22" fmla="*/ 805610955 w 351"/>
              <a:gd name="T23" fmla="*/ 2147483646 h 308"/>
              <a:gd name="T24" fmla="*/ 877909621 w 351"/>
              <a:gd name="T25" fmla="*/ 2147483646 h 308"/>
              <a:gd name="T26" fmla="*/ 1053490259 w 351"/>
              <a:gd name="T27" fmla="*/ 2147483646 h 308"/>
              <a:gd name="T28" fmla="*/ 1229074113 w 351"/>
              <a:gd name="T29" fmla="*/ 2147483646 h 308"/>
              <a:gd name="T30" fmla="*/ 1270386258 w 351"/>
              <a:gd name="T31" fmla="*/ 2147483646 h 308"/>
              <a:gd name="T32" fmla="*/ 1353013765 w 351"/>
              <a:gd name="T33" fmla="*/ 2147483646 h 308"/>
              <a:gd name="T34" fmla="*/ 1580235388 w 351"/>
              <a:gd name="T35" fmla="*/ 2147483646 h 308"/>
              <a:gd name="T36" fmla="*/ 1693849416 w 351"/>
              <a:gd name="T37" fmla="*/ 2147483646 h 308"/>
              <a:gd name="T38" fmla="*/ 1786802547 w 351"/>
              <a:gd name="T39" fmla="*/ 2147483646 h 308"/>
              <a:gd name="T40" fmla="*/ 1931399880 w 351"/>
              <a:gd name="T41" fmla="*/ 2147483646 h 308"/>
              <a:gd name="T42" fmla="*/ 2014027387 w 351"/>
              <a:gd name="T43" fmla="*/ 2147483646 h 308"/>
              <a:gd name="T44" fmla="*/ 2147483646 w 351"/>
              <a:gd name="T45" fmla="*/ 2147483646 h 308"/>
              <a:gd name="T46" fmla="*/ 2147483646 w 351"/>
              <a:gd name="T47" fmla="*/ 2147483646 h 308"/>
              <a:gd name="T48" fmla="*/ 2147483646 w 351"/>
              <a:gd name="T49" fmla="*/ 2147483646 h 308"/>
              <a:gd name="T50" fmla="*/ 2147483646 w 351"/>
              <a:gd name="T51" fmla="*/ 2147483646 h 308"/>
              <a:gd name="T52" fmla="*/ 2147483646 w 351"/>
              <a:gd name="T53" fmla="*/ 2147483646 h 308"/>
              <a:gd name="T54" fmla="*/ 2147483646 w 351"/>
              <a:gd name="T55" fmla="*/ 2147483646 h 308"/>
              <a:gd name="T56" fmla="*/ 2147483646 w 351"/>
              <a:gd name="T57" fmla="*/ 2147483646 h 308"/>
              <a:gd name="T58" fmla="*/ 2147483646 w 351"/>
              <a:gd name="T59" fmla="*/ 2147483646 h 308"/>
              <a:gd name="T60" fmla="*/ 2147483646 w 351"/>
              <a:gd name="T61" fmla="*/ 1933847390 h 308"/>
              <a:gd name="T62" fmla="*/ 2147483646 w 351"/>
              <a:gd name="T63" fmla="*/ 1685653847 h 308"/>
              <a:gd name="T64" fmla="*/ 2147483646 w 351"/>
              <a:gd name="T65" fmla="*/ 1478824286 h 308"/>
              <a:gd name="T66" fmla="*/ 2147483646 w 351"/>
              <a:gd name="T67" fmla="*/ 1251314342 h 308"/>
              <a:gd name="T68" fmla="*/ 2147483646 w 351"/>
              <a:gd name="T69" fmla="*/ 1147899561 h 308"/>
              <a:gd name="T70" fmla="*/ 2147483646 w 351"/>
              <a:gd name="T71" fmla="*/ 879022418 h 308"/>
              <a:gd name="T72" fmla="*/ 2147483646 w 351"/>
              <a:gd name="T73" fmla="*/ 806631429 h 308"/>
              <a:gd name="T74" fmla="*/ 2147483646 w 351"/>
              <a:gd name="T75" fmla="*/ 703216648 h 308"/>
              <a:gd name="T76" fmla="*/ 2147483646 w 351"/>
              <a:gd name="T77" fmla="*/ 754924038 h 308"/>
              <a:gd name="T78" fmla="*/ 2147483646 w 351"/>
              <a:gd name="T79" fmla="*/ 651509258 h 308"/>
              <a:gd name="T80" fmla="*/ 2147483646 w 351"/>
              <a:gd name="T81" fmla="*/ 641169066 h 308"/>
              <a:gd name="T82" fmla="*/ 2147483646 w 351"/>
              <a:gd name="T83" fmla="*/ 599801868 h 308"/>
              <a:gd name="T84" fmla="*/ 2147483646 w 351"/>
              <a:gd name="T85" fmla="*/ 610145275 h 308"/>
              <a:gd name="T86" fmla="*/ 2147483646 w 351"/>
              <a:gd name="T87" fmla="*/ 568778077 h 308"/>
              <a:gd name="T88" fmla="*/ 2147483646 w 351"/>
              <a:gd name="T89" fmla="*/ 403315714 h 308"/>
              <a:gd name="T90" fmla="*/ 1859101214 w 351"/>
              <a:gd name="T91" fmla="*/ 165462362 h 308"/>
              <a:gd name="T92" fmla="*/ 1683520576 w 351"/>
              <a:gd name="T93" fmla="*/ 51707390 h 308"/>
              <a:gd name="T94" fmla="*/ 1652534055 w 351"/>
              <a:gd name="T95" fmla="*/ 320584533 h 308"/>
              <a:gd name="T96" fmla="*/ 1445966896 w 351"/>
              <a:gd name="T97" fmla="*/ 341268132 h 308"/>
              <a:gd name="T98" fmla="*/ 1353013765 w 351"/>
              <a:gd name="T99" fmla="*/ 423999314 h 308"/>
              <a:gd name="T100" fmla="*/ 1260057418 w 351"/>
              <a:gd name="T101" fmla="*/ 568778077 h 308"/>
              <a:gd name="T102" fmla="*/ 981191593 w 351"/>
              <a:gd name="T103" fmla="*/ 692876456 h 308"/>
              <a:gd name="T104" fmla="*/ 795282114 w 351"/>
              <a:gd name="T105" fmla="*/ 517070686 h 308"/>
              <a:gd name="T106" fmla="*/ 650684782 w 351"/>
              <a:gd name="T107" fmla="*/ 486046895 h 308"/>
              <a:gd name="T108" fmla="*/ 506087449 w 351"/>
              <a:gd name="T109" fmla="*/ 320584533 h 308"/>
              <a:gd name="T110" fmla="*/ 351164492 w 351"/>
              <a:gd name="T111" fmla="*/ 72390990 h 30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solidFill>
            <a:srgbClr val="73ADD2"/>
          </a:solidFill>
          <a:ln>
            <a:noFill/>
          </a:ln>
        </p:spPr>
        <p:txBody>
          <a:bodyPr/>
          <a:lstStyle/>
          <a:p>
            <a:endParaRPr lang="zh-CN" altLang="en-US"/>
          </a:p>
        </p:txBody>
      </p:sp>
      <p:sp>
        <p:nvSpPr>
          <p:cNvPr id="10" name="Freeform 11"/>
          <p:cNvSpPr/>
          <p:nvPr/>
        </p:nvSpPr>
        <p:spPr bwMode="auto">
          <a:xfrm>
            <a:off x="729116" y="3444875"/>
            <a:ext cx="2020887" cy="1225550"/>
          </a:xfrm>
          <a:custGeom>
            <a:avLst/>
            <a:gdLst>
              <a:gd name="T0" fmla="*/ 691307552 w 629"/>
              <a:gd name="T1" fmla="*/ 185398124 h 382"/>
              <a:gd name="T2" fmla="*/ 350812020 w 629"/>
              <a:gd name="T3" fmla="*/ 298697334 h 382"/>
              <a:gd name="T4" fmla="*/ 216678390 w 629"/>
              <a:gd name="T5" fmla="*/ 556194372 h 382"/>
              <a:gd name="T6" fmla="*/ 103180951 w 629"/>
              <a:gd name="T7" fmla="*/ 1081490127 h 382"/>
              <a:gd name="T8" fmla="*/ 92861249 w 629"/>
              <a:gd name="T9" fmla="*/ 1225691163 h 382"/>
              <a:gd name="T10" fmla="*/ 319859341 w 629"/>
              <a:gd name="T11" fmla="*/ 1709786621 h 382"/>
              <a:gd name="T12" fmla="*/ 670671362 w 629"/>
              <a:gd name="T13" fmla="*/ 2101183017 h 382"/>
              <a:gd name="T14" fmla="*/ 949258323 w 629"/>
              <a:gd name="T15" fmla="*/ 2018782425 h 382"/>
              <a:gd name="T16" fmla="*/ 1217525582 w 629"/>
              <a:gd name="T17" fmla="*/ 2147483646 h 382"/>
              <a:gd name="T18" fmla="*/ 1496112543 w 629"/>
              <a:gd name="T19" fmla="*/ 2147483646 h 382"/>
              <a:gd name="T20" fmla="*/ 1619929684 w 629"/>
              <a:gd name="T21" fmla="*/ 2147483646 h 382"/>
              <a:gd name="T22" fmla="*/ 1950105514 w 629"/>
              <a:gd name="T23" fmla="*/ 2147483646 h 382"/>
              <a:gd name="T24" fmla="*/ 2104878547 w 629"/>
              <a:gd name="T25" fmla="*/ 2147483646 h 382"/>
              <a:gd name="T26" fmla="*/ 2147483646 w 629"/>
              <a:gd name="T27" fmla="*/ 2147483646 h 382"/>
              <a:gd name="T28" fmla="*/ 2147483646 w 629"/>
              <a:gd name="T29" fmla="*/ 2147483646 h 382"/>
              <a:gd name="T30" fmla="*/ 2147483646 w 629"/>
              <a:gd name="T31" fmla="*/ 2147483646 h 382"/>
              <a:gd name="T32" fmla="*/ 2147483646 w 629"/>
              <a:gd name="T33" fmla="*/ 2147483646 h 382"/>
              <a:gd name="T34" fmla="*/ 2147483646 w 629"/>
              <a:gd name="T35" fmla="*/ 2147483646 h 382"/>
              <a:gd name="T36" fmla="*/ 2147483646 w 629"/>
              <a:gd name="T37" fmla="*/ 2147483646 h 382"/>
              <a:gd name="T38" fmla="*/ 2147483646 w 629"/>
              <a:gd name="T39" fmla="*/ 2147483646 h 382"/>
              <a:gd name="T40" fmla="*/ 2147483646 w 629"/>
              <a:gd name="T41" fmla="*/ 2147483646 h 382"/>
              <a:gd name="T42" fmla="*/ 2147483646 w 629"/>
              <a:gd name="T43" fmla="*/ 2147483646 h 382"/>
              <a:gd name="T44" fmla="*/ 2147483646 w 629"/>
              <a:gd name="T45" fmla="*/ 2147483646 h 382"/>
              <a:gd name="T46" fmla="*/ 2147483646 w 629"/>
              <a:gd name="T47" fmla="*/ 2147483646 h 382"/>
              <a:gd name="T48" fmla="*/ 2147483646 w 629"/>
              <a:gd name="T49" fmla="*/ 2147483646 h 382"/>
              <a:gd name="T50" fmla="*/ 2147483646 w 629"/>
              <a:gd name="T51" fmla="*/ 2147483646 h 382"/>
              <a:gd name="T52" fmla="*/ 2147483646 w 629"/>
              <a:gd name="T53" fmla="*/ 2132081635 h 382"/>
              <a:gd name="T54" fmla="*/ 2147483646 w 629"/>
              <a:gd name="T55" fmla="*/ 1977582129 h 382"/>
              <a:gd name="T56" fmla="*/ 2147483646 w 629"/>
              <a:gd name="T57" fmla="*/ 2029084103 h 382"/>
              <a:gd name="T58" fmla="*/ 2147483646 w 629"/>
              <a:gd name="T59" fmla="*/ 2090881339 h 382"/>
              <a:gd name="T60" fmla="*/ 2147483646 w 629"/>
              <a:gd name="T61" fmla="*/ 2147483646 h 382"/>
              <a:gd name="T62" fmla="*/ 2147483646 w 629"/>
              <a:gd name="T63" fmla="*/ 1956985189 h 382"/>
              <a:gd name="T64" fmla="*/ 2147483646 w 629"/>
              <a:gd name="T65" fmla="*/ 1771583857 h 382"/>
              <a:gd name="T66" fmla="*/ 2147483646 w 629"/>
              <a:gd name="T67" fmla="*/ 1709786621 h 382"/>
              <a:gd name="T68" fmla="*/ 2147483646 w 629"/>
              <a:gd name="T69" fmla="*/ 1544988645 h 382"/>
              <a:gd name="T70" fmla="*/ 2147483646 w 629"/>
              <a:gd name="T71" fmla="*/ 1380187461 h 382"/>
              <a:gd name="T72" fmla="*/ 2147483646 w 629"/>
              <a:gd name="T73" fmla="*/ 1400787609 h 382"/>
              <a:gd name="T74" fmla="*/ 2147483646 w 629"/>
              <a:gd name="T75" fmla="*/ 1009391213 h 382"/>
              <a:gd name="T76" fmla="*/ 2147483646 w 629"/>
              <a:gd name="T77" fmla="*/ 762192644 h 382"/>
              <a:gd name="T78" fmla="*/ 2147483646 w 629"/>
              <a:gd name="T79" fmla="*/ 411996544 h 382"/>
              <a:gd name="T80" fmla="*/ 2147483646 w 629"/>
              <a:gd name="T81" fmla="*/ 226598420 h 382"/>
              <a:gd name="T82" fmla="*/ 2147483646 w 629"/>
              <a:gd name="T83" fmla="*/ 205998272 h 382"/>
              <a:gd name="T84" fmla="*/ 2147483646 w 629"/>
              <a:gd name="T85" fmla="*/ 154499506 h 382"/>
              <a:gd name="T86" fmla="*/ 2147483646 w 629"/>
              <a:gd name="T87" fmla="*/ 20600148 h 382"/>
              <a:gd name="T88" fmla="*/ 2147483646 w 629"/>
              <a:gd name="T89" fmla="*/ 123597680 h 382"/>
              <a:gd name="T90" fmla="*/ 2147483646 w 629"/>
              <a:gd name="T91" fmla="*/ 185398124 h 382"/>
              <a:gd name="T92" fmla="*/ 2125514737 w 629"/>
              <a:gd name="T93" fmla="*/ 205998272 h 382"/>
              <a:gd name="T94" fmla="*/ 1764383015 w 629"/>
              <a:gd name="T95" fmla="*/ 185398124 h 382"/>
              <a:gd name="T96" fmla="*/ 1568340815 w 629"/>
              <a:gd name="T97" fmla="*/ 0 h 382"/>
              <a:gd name="T98" fmla="*/ 1392934805 w 629"/>
              <a:gd name="T99" fmla="*/ 103000740 h 382"/>
              <a:gd name="T100" fmla="*/ 949258323 w 629"/>
              <a:gd name="T101" fmla="*/ 61800444 h 38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solidFill>
            <a:srgbClr val="73ADD2"/>
          </a:solidFill>
          <a:ln>
            <a:noFill/>
          </a:ln>
        </p:spPr>
        <p:txBody>
          <a:bodyPr/>
          <a:lstStyle/>
          <a:p>
            <a:endParaRPr lang="zh-CN" altLang="en-US"/>
          </a:p>
        </p:txBody>
      </p:sp>
      <p:sp>
        <p:nvSpPr>
          <p:cNvPr id="11" name="Freeform 12"/>
          <p:cNvSpPr/>
          <p:nvPr/>
        </p:nvSpPr>
        <p:spPr bwMode="auto">
          <a:xfrm>
            <a:off x="2569028" y="4464050"/>
            <a:ext cx="912813" cy="950913"/>
          </a:xfrm>
          <a:custGeom>
            <a:avLst/>
            <a:gdLst>
              <a:gd name="T0" fmla="*/ 103327747 w 284"/>
              <a:gd name="T1" fmla="*/ 1878486868 h 296"/>
              <a:gd name="T2" fmla="*/ 423647620 w 284"/>
              <a:gd name="T3" fmla="*/ 1868164965 h 296"/>
              <a:gd name="T4" fmla="*/ 433981038 w 284"/>
              <a:gd name="T5" fmla="*/ 2012661978 h 296"/>
              <a:gd name="T6" fmla="*/ 702633823 w 284"/>
              <a:gd name="T7" fmla="*/ 2147483646 h 296"/>
              <a:gd name="T8" fmla="*/ 743967493 w 284"/>
              <a:gd name="T9" fmla="*/ 2147483646 h 296"/>
              <a:gd name="T10" fmla="*/ 1136614860 w 284"/>
              <a:gd name="T11" fmla="*/ 2147483646 h 296"/>
              <a:gd name="T12" fmla="*/ 1219278987 w 284"/>
              <a:gd name="T13" fmla="*/ 2147483646 h 296"/>
              <a:gd name="T14" fmla="*/ 1405270860 w 284"/>
              <a:gd name="T15" fmla="*/ 2147483646 h 296"/>
              <a:gd name="T16" fmla="*/ 1405270860 w 284"/>
              <a:gd name="T17" fmla="*/ 2147483646 h 296"/>
              <a:gd name="T18" fmla="*/ 1394937442 w 284"/>
              <a:gd name="T19" fmla="*/ 2147483646 h 296"/>
              <a:gd name="T20" fmla="*/ 1673923645 w 284"/>
              <a:gd name="T21" fmla="*/ 2147483646 h 296"/>
              <a:gd name="T22" fmla="*/ 1963243266 w 284"/>
              <a:gd name="T23" fmla="*/ 2147483646 h 296"/>
              <a:gd name="T24" fmla="*/ 2147483646 w 284"/>
              <a:gd name="T25" fmla="*/ 2147483646 h 296"/>
              <a:gd name="T26" fmla="*/ 2147483646 w 284"/>
              <a:gd name="T27" fmla="*/ 2147483646 h 296"/>
              <a:gd name="T28" fmla="*/ 2147483646 w 284"/>
              <a:gd name="T29" fmla="*/ 2147483646 h 296"/>
              <a:gd name="T30" fmla="*/ 2147483646 w 284"/>
              <a:gd name="T31" fmla="*/ 2147483646 h 296"/>
              <a:gd name="T32" fmla="*/ 2147483646 w 284"/>
              <a:gd name="T33" fmla="*/ 2115877801 h 296"/>
              <a:gd name="T34" fmla="*/ 2147483646 w 284"/>
              <a:gd name="T35" fmla="*/ 2002343287 h 296"/>
              <a:gd name="T36" fmla="*/ 2147483646 w 284"/>
              <a:gd name="T37" fmla="*/ 1857843061 h 296"/>
              <a:gd name="T38" fmla="*/ 2147483646 w 284"/>
              <a:gd name="T39" fmla="*/ 1878486868 h 296"/>
              <a:gd name="T40" fmla="*/ 2147483646 w 284"/>
              <a:gd name="T41" fmla="*/ 1754630450 h 296"/>
              <a:gd name="T42" fmla="*/ 2147483646 w 284"/>
              <a:gd name="T43" fmla="*/ 1599808321 h 296"/>
              <a:gd name="T44" fmla="*/ 2147483646 w 284"/>
              <a:gd name="T45" fmla="*/ 1403705003 h 296"/>
              <a:gd name="T46" fmla="*/ 2147483646 w 284"/>
              <a:gd name="T47" fmla="*/ 1094063957 h 296"/>
              <a:gd name="T48" fmla="*/ 2147483646 w 284"/>
              <a:gd name="T49" fmla="*/ 1052776343 h 296"/>
              <a:gd name="T50" fmla="*/ 2066571013 w 284"/>
              <a:gd name="T51" fmla="*/ 866994928 h 296"/>
              <a:gd name="T52" fmla="*/ 2045907392 w 284"/>
              <a:gd name="T53" fmla="*/ 763779104 h 296"/>
              <a:gd name="T54" fmla="*/ 2128568304 w 284"/>
              <a:gd name="T55" fmla="*/ 681210300 h 296"/>
              <a:gd name="T56" fmla="*/ 2147483646 w 284"/>
              <a:gd name="T57" fmla="*/ 650244590 h 296"/>
              <a:gd name="T58" fmla="*/ 2147483646 w 284"/>
              <a:gd name="T59" fmla="*/ 681210300 h 296"/>
              <a:gd name="T60" fmla="*/ 2147483646 w 284"/>
              <a:gd name="T61" fmla="*/ 557353882 h 296"/>
              <a:gd name="T62" fmla="*/ 2147483646 w 284"/>
              <a:gd name="T63" fmla="*/ 536710075 h 296"/>
              <a:gd name="T64" fmla="*/ 2147483646 w 284"/>
              <a:gd name="T65" fmla="*/ 454138059 h 296"/>
              <a:gd name="T66" fmla="*/ 2147483646 w 284"/>
              <a:gd name="T67" fmla="*/ 227069029 h 296"/>
              <a:gd name="T68" fmla="*/ 2045907392 w 284"/>
              <a:gd name="T69" fmla="*/ 350925448 h 296"/>
              <a:gd name="T70" fmla="*/ 2076904430 w 284"/>
              <a:gd name="T71" fmla="*/ 516066268 h 296"/>
              <a:gd name="T72" fmla="*/ 1994243518 w 284"/>
              <a:gd name="T73" fmla="*/ 639922686 h 296"/>
              <a:gd name="T74" fmla="*/ 1890912557 w 284"/>
              <a:gd name="T75" fmla="*/ 877313619 h 296"/>
              <a:gd name="T76" fmla="*/ 1890912557 w 284"/>
              <a:gd name="T77" fmla="*/ 1011491941 h 296"/>
              <a:gd name="T78" fmla="*/ 1839248683 w 284"/>
              <a:gd name="T79" fmla="*/ 1073420150 h 296"/>
              <a:gd name="T80" fmla="*/ 1787584810 w 284"/>
              <a:gd name="T81" fmla="*/ 1104385861 h 296"/>
              <a:gd name="T82" fmla="*/ 1591259519 w 284"/>
              <a:gd name="T83" fmla="*/ 1155992166 h 296"/>
              <a:gd name="T84" fmla="*/ 1425934481 w 284"/>
              <a:gd name="T85" fmla="*/ 1135348359 h 296"/>
              <a:gd name="T86" fmla="*/ 1332940151 w 284"/>
              <a:gd name="T87" fmla="*/ 1094063957 h 296"/>
              <a:gd name="T88" fmla="*/ 1260609443 w 284"/>
              <a:gd name="T89" fmla="*/ 866994928 h 296"/>
              <a:gd name="T90" fmla="*/ 1167615113 w 284"/>
              <a:gd name="T91" fmla="*/ 660566493 h 296"/>
              <a:gd name="T92" fmla="*/ 1136614860 w 284"/>
              <a:gd name="T93" fmla="*/ 588316380 h 296"/>
              <a:gd name="T94" fmla="*/ 1033287113 w 284"/>
              <a:gd name="T95" fmla="*/ 536710075 h 296"/>
              <a:gd name="T96" fmla="*/ 888625696 w 284"/>
              <a:gd name="T97" fmla="*/ 454138059 h 296"/>
              <a:gd name="T98" fmla="*/ 888625696 w 284"/>
              <a:gd name="T99" fmla="*/ 361247351 h 296"/>
              <a:gd name="T100" fmla="*/ 795631367 w 284"/>
              <a:gd name="T101" fmla="*/ 299319142 h 296"/>
              <a:gd name="T102" fmla="*/ 630303114 w 284"/>
              <a:gd name="T103" fmla="*/ 433497464 h 296"/>
              <a:gd name="T104" fmla="*/ 516641950 w 284"/>
              <a:gd name="T105" fmla="*/ 216747126 h 296"/>
              <a:gd name="T106" fmla="*/ 413314203 w 284"/>
              <a:gd name="T107" fmla="*/ 103212611 h 296"/>
              <a:gd name="T108" fmla="*/ 289319620 w 284"/>
              <a:gd name="T109" fmla="*/ 340603544 h 296"/>
              <a:gd name="T110" fmla="*/ 289319620 w 284"/>
              <a:gd name="T111" fmla="*/ 557353882 h 296"/>
              <a:gd name="T112" fmla="*/ 475311494 w 284"/>
              <a:gd name="T113" fmla="*/ 722494702 h 296"/>
              <a:gd name="T114" fmla="*/ 320319873 w 284"/>
              <a:gd name="T115" fmla="*/ 1321132986 h 296"/>
              <a:gd name="T116" fmla="*/ 20666835 w 284"/>
              <a:gd name="T117" fmla="*/ 1795914852 h 296"/>
              <a:gd name="T118" fmla="*/ 20666835 w 284"/>
              <a:gd name="T119" fmla="*/ 1878486868 h 29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solidFill>
            <a:srgbClr val="73ADD2"/>
          </a:solidFill>
          <a:ln>
            <a:noFill/>
          </a:ln>
        </p:spPr>
        <p:txBody>
          <a:bodyPr/>
          <a:lstStyle/>
          <a:p>
            <a:endParaRPr lang="zh-CN" altLang="en-US"/>
          </a:p>
        </p:txBody>
      </p:sp>
      <p:sp>
        <p:nvSpPr>
          <p:cNvPr id="12" name="Freeform 13"/>
          <p:cNvSpPr/>
          <p:nvPr/>
        </p:nvSpPr>
        <p:spPr bwMode="auto">
          <a:xfrm>
            <a:off x="3224666" y="4452938"/>
            <a:ext cx="617537" cy="533400"/>
          </a:xfrm>
          <a:custGeom>
            <a:avLst/>
            <a:gdLst>
              <a:gd name="T0" fmla="*/ 1468325249 w 192"/>
              <a:gd name="T1" fmla="*/ 72240354 h 166"/>
              <a:gd name="T2" fmla="*/ 1354579252 w 192"/>
              <a:gd name="T3" fmla="*/ 103203260 h 166"/>
              <a:gd name="T4" fmla="*/ 1333901378 w 192"/>
              <a:gd name="T5" fmla="*/ 0 h 166"/>
              <a:gd name="T6" fmla="*/ 1292539197 w 192"/>
              <a:gd name="T7" fmla="*/ 103203260 h 166"/>
              <a:gd name="T8" fmla="*/ 1230495927 w 192"/>
              <a:gd name="T9" fmla="*/ 185764583 h 166"/>
              <a:gd name="T10" fmla="*/ 1116753146 w 192"/>
              <a:gd name="T11" fmla="*/ 175443614 h 166"/>
              <a:gd name="T12" fmla="*/ 1096072056 w 192"/>
              <a:gd name="T13" fmla="*/ 258004937 h 166"/>
              <a:gd name="T14" fmla="*/ 971988730 w 192"/>
              <a:gd name="T15" fmla="*/ 288967843 h 166"/>
              <a:gd name="T16" fmla="*/ 930626550 w 192"/>
              <a:gd name="T17" fmla="*/ 309606567 h 166"/>
              <a:gd name="T18" fmla="*/ 827224314 w 192"/>
              <a:gd name="T19" fmla="*/ 268325906 h 166"/>
              <a:gd name="T20" fmla="*/ 754843715 w 192"/>
              <a:gd name="T21" fmla="*/ 247687182 h 166"/>
              <a:gd name="T22" fmla="*/ 868586495 w 192"/>
              <a:gd name="T23" fmla="*/ 412809828 h 166"/>
              <a:gd name="T24" fmla="*/ 930626550 w 192"/>
              <a:gd name="T25" fmla="*/ 474732427 h 166"/>
              <a:gd name="T26" fmla="*/ 909948676 w 192"/>
              <a:gd name="T27" fmla="*/ 567614718 h 166"/>
              <a:gd name="T28" fmla="*/ 713481534 w 192"/>
              <a:gd name="T29" fmla="*/ 660497010 h 166"/>
              <a:gd name="T30" fmla="*/ 641097718 w 192"/>
              <a:gd name="T31" fmla="*/ 670817978 h 166"/>
              <a:gd name="T32" fmla="*/ 568717118 w 192"/>
              <a:gd name="T33" fmla="*/ 650176041 h 166"/>
              <a:gd name="T34" fmla="*/ 485995973 w 192"/>
              <a:gd name="T35" fmla="*/ 732737364 h 166"/>
              <a:gd name="T36" fmla="*/ 403271612 w 192"/>
              <a:gd name="T37" fmla="*/ 763700270 h 166"/>
              <a:gd name="T38" fmla="*/ 82721145 w 192"/>
              <a:gd name="T39" fmla="*/ 763700270 h 166"/>
              <a:gd name="T40" fmla="*/ 41362181 w 192"/>
              <a:gd name="T41" fmla="*/ 990745514 h 166"/>
              <a:gd name="T42" fmla="*/ 113742780 w 192"/>
              <a:gd name="T43" fmla="*/ 1032026176 h 166"/>
              <a:gd name="T44" fmla="*/ 155104961 w 192"/>
              <a:gd name="T45" fmla="*/ 980424546 h 166"/>
              <a:gd name="T46" fmla="*/ 289528832 w 192"/>
              <a:gd name="T47" fmla="*/ 990745514 h 166"/>
              <a:gd name="T48" fmla="*/ 320550467 w 192"/>
              <a:gd name="T49" fmla="*/ 1217790759 h 166"/>
              <a:gd name="T50" fmla="*/ 268847741 w 192"/>
              <a:gd name="T51" fmla="*/ 1341632743 h 166"/>
              <a:gd name="T52" fmla="*/ 392931067 w 192"/>
              <a:gd name="T53" fmla="*/ 1527397327 h 166"/>
              <a:gd name="T54" fmla="*/ 341231557 w 192"/>
              <a:gd name="T55" fmla="*/ 1713161910 h 166"/>
              <a:gd name="T56" fmla="*/ 475655428 w 192"/>
              <a:gd name="T57" fmla="*/ 1640921555 h 166"/>
              <a:gd name="T58" fmla="*/ 568717118 w 192"/>
              <a:gd name="T59" fmla="*/ 1651239311 h 166"/>
              <a:gd name="T60" fmla="*/ 868586495 w 192"/>
              <a:gd name="T61" fmla="*/ 1651239311 h 166"/>
              <a:gd name="T62" fmla="*/ 1013350911 w 192"/>
              <a:gd name="T63" fmla="*/ 1548039264 h 166"/>
              <a:gd name="T64" fmla="*/ 1178796417 w 192"/>
              <a:gd name="T65" fmla="*/ 1413873098 h 166"/>
              <a:gd name="T66" fmla="*/ 1282198652 w 192"/>
              <a:gd name="T67" fmla="*/ 1455156972 h 166"/>
              <a:gd name="T68" fmla="*/ 1416622523 w 192"/>
              <a:gd name="T69" fmla="*/ 1506755389 h 166"/>
              <a:gd name="T70" fmla="*/ 1509684213 w 192"/>
              <a:gd name="T71" fmla="*/ 1537718295 h 166"/>
              <a:gd name="T72" fmla="*/ 1530365303 w 192"/>
              <a:gd name="T73" fmla="*/ 1486116665 h 166"/>
              <a:gd name="T74" fmla="*/ 1561386939 w 192"/>
              <a:gd name="T75" fmla="*/ 1465474728 h 166"/>
              <a:gd name="T76" fmla="*/ 1623430210 w 192"/>
              <a:gd name="T77" fmla="*/ 1424194066 h 166"/>
              <a:gd name="T78" fmla="*/ 1788872500 w 192"/>
              <a:gd name="T79" fmla="*/ 1300352082 h 166"/>
              <a:gd name="T80" fmla="*/ 1819894135 w 192"/>
              <a:gd name="T81" fmla="*/ 1279710145 h 166"/>
              <a:gd name="T82" fmla="*/ 1892277951 w 192"/>
              <a:gd name="T83" fmla="*/ 1259071420 h 166"/>
              <a:gd name="T84" fmla="*/ 1964658551 w 192"/>
              <a:gd name="T85" fmla="*/ 1217790759 h 166"/>
              <a:gd name="T86" fmla="*/ 1923296370 w 192"/>
              <a:gd name="T87" fmla="*/ 1062985869 h 166"/>
              <a:gd name="T88" fmla="*/ 1943977461 w 192"/>
              <a:gd name="T89" fmla="*/ 970103577 h 166"/>
              <a:gd name="T90" fmla="*/ 1799213045 w 192"/>
              <a:gd name="T91" fmla="*/ 856582561 h 166"/>
              <a:gd name="T92" fmla="*/ 1923296370 w 192"/>
              <a:gd name="T93" fmla="*/ 350887229 h 166"/>
              <a:gd name="T94" fmla="*/ 1840575225 w 192"/>
              <a:gd name="T95" fmla="*/ 392171104 h 166"/>
              <a:gd name="T96" fmla="*/ 1737172990 w 192"/>
              <a:gd name="T97" fmla="*/ 392171104 h 166"/>
              <a:gd name="T98" fmla="*/ 1726832445 w 192"/>
              <a:gd name="T99" fmla="*/ 350887229 h 166"/>
              <a:gd name="T100" fmla="*/ 1716491900 w 192"/>
              <a:gd name="T101" fmla="*/ 330248505 h 166"/>
              <a:gd name="T102" fmla="*/ 1613089665 w 192"/>
              <a:gd name="T103" fmla="*/ 206406520 h 16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solidFill>
            <a:srgbClr val="73ADD2"/>
          </a:solidFill>
          <a:ln>
            <a:noFill/>
          </a:ln>
        </p:spPr>
        <p:txBody>
          <a:bodyPr/>
          <a:lstStyle/>
          <a:p>
            <a:endParaRPr lang="zh-CN" altLang="en-US"/>
          </a:p>
        </p:txBody>
      </p:sp>
      <p:sp>
        <p:nvSpPr>
          <p:cNvPr id="13" name="Freeform 14"/>
          <p:cNvSpPr/>
          <p:nvPr/>
        </p:nvSpPr>
        <p:spPr bwMode="auto">
          <a:xfrm>
            <a:off x="3324678" y="4779963"/>
            <a:ext cx="806450" cy="614362"/>
          </a:xfrm>
          <a:custGeom>
            <a:avLst/>
            <a:gdLst>
              <a:gd name="T0" fmla="*/ 2083667597 w 251"/>
              <a:gd name="T1" fmla="*/ 62095594 h 191"/>
              <a:gd name="T2" fmla="*/ 1939255214 w 251"/>
              <a:gd name="T3" fmla="*/ 186289998 h 191"/>
              <a:gd name="T4" fmla="*/ 1774212491 w 251"/>
              <a:gd name="T5" fmla="*/ 227687060 h 191"/>
              <a:gd name="T6" fmla="*/ 1660744012 w 251"/>
              <a:gd name="T7" fmla="*/ 217339403 h 191"/>
              <a:gd name="T8" fmla="*/ 1660744012 w 251"/>
              <a:gd name="T9" fmla="*/ 217339403 h 191"/>
              <a:gd name="T10" fmla="*/ 1516331629 w 251"/>
              <a:gd name="T11" fmla="*/ 269084123 h 191"/>
              <a:gd name="T12" fmla="*/ 1413179926 w 251"/>
              <a:gd name="T13" fmla="*/ 331182933 h 191"/>
              <a:gd name="T14" fmla="*/ 1310028224 w 251"/>
              <a:gd name="T15" fmla="*/ 413977058 h 191"/>
              <a:gd name="T16" fmla="*/ 1237823639 w 251"/>
              <a:gd name="T17" fmla="*/ 486423526 h 191"/>
              <a:gd name="T18" fmla="*/ 1217193299 w 251"/>
              <a:gd name="T19" fmla="*/ 527820588 h 191"/>
              <a:gd name="T20" fmla="*/ 1062464139 w 251"/>
              <a:gd name="T21" fmla="*/ 496774400 h 191"/>
              <a:gd name="T22" fmla="*/ 876791075 w 251"/>
              <a:gd name="T23" fmla="*/ 413977058 h 191"/>
              <a:gd name="T24" fmla="*/ 825213618 w 251"/>
              <a:gd name="T25" fmla="*/ 476075869 h 191"/>
              <a:gd name="T26" fmla="*/ 763322596 w 251"/>
              <a:gd name="T27" fmla="*/ 527820588 h 191"/>
              <a:gd name="T28" fmla="*/ 649857330 w 251"/>
              <a:gd name="T29" fmla="*/ 600267056 h 191"/>
              <a:gd name="T30" fmla="*/ 526075288 w 251"/>
              <a:gd name="T31" fmla="*/ 693412055 h 191"/>
              <a:gd name="T32" fmla="*/ 237250522 w 251"/>
              <a:gd name="T33" fmla="*/ 641664119 h 191"/>
              <a:gd name="T34" fmla="*/ 92838138 w 251"/>
              <a:gd name="T35" fmla="*/ 672713524 h 191"/>
              <a:gd name="T36" fmla="*/ 10316777 w 251"/>
              <a:gd name="T37" fmla="*/ 714110586 h 191"/>
              <a:gd name="T38" fmla="*/ 20630340 w 251"/>
              <a:gd name="T39" fmla="*/ 817606459 h 191"/>
              <a:gd name="T40" fmla="*/ 216620181 w 251"/>
              <a:gd name="T41" fmla="*/ 817606459 h 191"/>
              <a:gd name="T42" fmla="*/ 237250522 w 251"/>
              <a:gd name="T43" fmla="*/ 972847052 h 191"/>
              <a:gd name="T44" fmla="*/ 391976468 w 251"/>
              <a:gd name="T45" fmla="*/ 952148521 h 191"/>
              <a:gd name="T46" fmla="*/ 515758511 w 251"/>
              <a:gd name="T47" fmla="*/ 921099115 h 191"/>
              <a:gd name="T48" fmla="*/ 546705628 w 251"/>
              <a:gd name="T49" fmla="*/ 1117739987 h 191"/>
              <a:gd name="T50" fmla="*/ 474497830 w 251"/>
              <a:gd name="T51" fmla="*/ 1200534112 h 191"/>
              <a:gd name="T52" fmla="*/ 361032564 w 251"/>
              <a:gd name="T53" fmla="*/ 1283331454 h 191"/>
              <a:gd name="T54" fmla="*/ 546705628 w 251"/>
              <a:gd name="T55" fmla="*/ 1324728516 h 191"/>
              <a:gd name="T56" fmla="*/ 629226990 w 251"/>
              <a:gd name="T57" fmla="*/ 1376476453 h 191"/>
              <a:gd name="T58" fmla="*/ 794269713 w 251"/>
              <a:gd name="T59" fmla="*/ 1469621452 h 191"/>
              <a:gd name="T60" fmla="*/ 722061915 w 251"/>
              <a:gd name="T61" fmla="*/ 1552415577 h 191"/>
              <a:gd name="T62" fmla="*/ 1000573118 w 251"/>
              <a:gd name="T63" fmla="*/ 1842201447 h 191"/>
              <a:gd name="T64" fmla="*/ 1103724820 w 251"/>
              <a:gd name="T65" fmla="*/ 1800804385 h 191"/>
              <a:gd name="T66" fmla="*/ 1268767543 w 251"/>
              <a:gd name="T67" fmla="*/ 1904297041 h 191"/>
              <a:gd name="T68" fmla="*/ 1310028224 w 251"/>
              <a:gd name="T69" fmla="*/ 1852549105 h 191"/>
              <a:gd name="T70" fmla="*/ 1392549586 w 251"/>
              <a:gd name="T71" fmla="*/ 1862899979 h 191"/>
              <a:gd name="T72" fmla="*/ 1598852990 w 251"/>
              <a:gd name="T73" fmla="*/ 1914647915 h 191"/>
              <a:gd name="T74" fmla="*/ 1619483331 w 251"/>
              <a:gd name="T75" fmla="*/ 1924995572 h 191"/>
              <a:gd name="T76" fmla="*/ 1784529267 w 251"/>
              <a:gd name="T77" fmla="*/ 1790453511 h 191"/>
              <a:gd name="T78" fmla="*/ 1846420289 w 251"/>
              <a:gd name="T79" fmla="*/ 1842201447 h 191"/>
              <a:gd name="T80" fmla="*/ 1887680970 w 251"/>
              <a:gd name="T81" fmla="*/ 1759404106 h 191"/>
              <a:gd name="T82" fmla="*/ 2042406916 w 251"/>
              <a:gd name="T83" fmla="*/ 1573114108 h 191"/>
              <a:gd name="T84" fmla="*/ 2135245055 w 251"/>
              <a:gd name="T85" fmla="*/ 1593812639 h 191"/>
              <a:gd name="T86" fmla="*/ 2114614714 w 251"/>
              <a:gd name="T87" fmla="*/ 1479969109 h 191"/>
              <a:gd name="T88" fmla="*/ 2135245055 w 251"/>
              <a:gd name="T89" fmla="*/ 1417873515 h 191"/>
              <a:gd name="T90" fmla="*/ 2147483646 w 251"/>
              <a:gd name="T91" fmla="*/ 1304029985 h 191"/>
              <a:gd name="T92" fmla="*/ 2147483646 w 251"/>
              <a:gd name="T93" fmla="*/ 1179835581 h 191"/>
              <a:gd name="T94" fmla="*/ 2147483646 w 251"/>
              <a:gd name="T95" fmla="*/ 1086690582 h 191"/>
              <a:gd name="T96" fmla="*/ 2147483646 w 251"/>
              <a:gd name="T97" fmla="*/ 931449989 h 191"/>
              <a:gd name="T98" fmla="*/ 2147483646 w 251"/>
              <a:gd name="T99" fmla="*/ 807255585 h 191"/>
              <a:gd name="T100" fmla="*/ 2147483646 w 251"/>
              <a:gd name="T101" fmla="*/ 693412055 h 191"/>
              <a:gd name="T102" fmla="*/ 2147483646 w 251"/>
              <a:gd name="T103" fmla="*/ 620965587 h 191"/>
              <a:gd name="T104" fmla="*/ 2147483646 w 251"/>
              <a:gd name="T105" fmla="*/ 631316461 h 191"/>
              <a:gd name="T106" fmla="*/ 2147483646 w 251"/>
              <a:gd name="T107" fmla="*/ 527820588 h 191"/>
              <a:gd name="T108" fmla="*/ 2147483646 w 251"/>
              <a:gd name="T109" fmla="*/ 517472931 h 191"/>
              <a:gd name="T110" fmla="*/ 2147483646 w 251"/>
              <a:gd name="T111" fmla="*/ 300133528 h 191"/>
              <a:gd name="T112" fmla="*/ 2147483646 w 251"/>
              <a:gd name="T113" fmla="*/ 144892935 h 191"/>
              <a:gd name="T114" fmla="*/ 2147483646 w 251"/>
              <a:gd name="T115" fmla="*/ 0 h 191"/>
              <a:gd name="T116" fmla="*/ 2145558619 w 251"/>
              <a:gd name="T117" fmla="*/ 41397063 h 1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solidFill>
            <a:srgbClr val="73ADD2"/>
          </a:solidFill>
          <a:ln>
            <a:noFill/>
          </a:ln>
        </p:spPr>
        <p:txBody>
          <a:bodyPr/>
          <a:lstStyle/>
          <a:p>
            <a:endParaRPr lang="zh-CN" altLang="en-US"/>
          </a:p>
        </p:txBody>
      </p:sp>
      <p:sp>
        <p:nvSpPr>
          <p:cNvPr id="14" name="Freeform 15"/>
          <p:cNvSpPr/>
          <p:nvPr/>
        </p:nvSpPr>
        <p:spPr bwMode="auto">
          <a:xfrm>
            <a:off x="3435803" y="4105275"/>
            <a:ext cx="457200" cy="461963"/>
          </a:xfrm>
          <a:custGeom>
            <a:avLst/>
            <a:gdLst>
              <a:gd name="T0" fmla="*/ 1389073411 w 142"/>
              <a:gd name="T1" fmla="*/ 164898334 h 144"/>
              <a:gd name="T2" fmla="*/ 1337242386 w 142"/>
              <a:gd name="T3" fmla="*/ 144286444 h 144"/>
              <a:gd name="T4" fmla="*/ 1295778854 w 142"/>
              <a:gd name="T5" fmla="*/ 123674553 h 144"/>
              <a:gd name="T6" fmla="*/ 1212848569 w 142"/>
              <a:gd name="T7" fmla="*/ 144286444 h 144"/>
              <a:gd name="T8" fmla="*/ 1150650051 w 142"/>
              <a:gd name="T9" fmla="*/ 113367003 h 144"/>
              <a:gd name="T10" fmla="*/ 1140285777 w 142"/>
              <a:gd name="T11" fmla="*/ 103062662 h 144"/>
              <a:gd name="T12" fmla="*/ 1057355493 w 142"/>
              <a:gd name="T13" fmla="*/ 20611891 h 144"/>
              <a:gd name="T14" fmla="*/ 912226690 w 142"/>
              <a:gd name="T15" fmla="*/ 82450771 h 144"/>
              <a:gd name="T16" fmla="*/ 891494924 w 142"/>
              <a:gd name="T17" fmla="*/ 206125324 h 144"/>
              <a:gd name="T18" fmla="*/ 839663899 w 142"/>
              <a:gd name="T19" fmla="*/ 309184778 h 144"/>
              <a:gd name="T20" fmla="*/ 746369341 w 142"/>
              <a:gd name="T21" fmla="*/ 443166880 h 144"/>
              <a:gd name="T22" fmla="*/ 601240538 w 142"/>
              <a:gd name="T23" fmla="*/ 608065215 h 144"/>
              <a:gd name="T24" fmla="*/ 456114955 w 142"/>
              <a:gd name="T25" fmla="*/ 742047317 h 144"/>
              <a:gd name="T26" fmla="*/ 373184670 w 142"/>
              <a:gd name="T27" fmla="*/ 845106771 h 144"/>
              <a:gd name="T28" fmla="*/ 0 w 142"/>
              <a:gd name="T29" fmla="*/ 865718662 h 144"/>
              <a:gd name="T30" fmla="*/ 103662051 w 142"/>
              <a:gd name="T31" fmla="*/ 1164599099 h 144"/>
              <a:gd name="T32" fmla="*/ 165860569 w 142"/>
              <a:gd name="T33" fmla="*/ 1205822880 h 144"/>
              <a:gd name="T34" fmla="*/ 217691594 w 142"/>
              <a:gd name="T35" fmla="*/ 1350112532 h 144"/>
              <a:gd name="T36" fmla="*/ 228055868 w 142"/>
              <a:gd name="T37" fmla="*/ 1381028764 h 144"/>
              <a:gd name="T38" fmla="*/ 321353645 w 142"/>
              <a:gd name="T39" fmla="*/ 1350112532 h 144"/>
              <a:gd name="T40" fmla="*/ 362817177 w 142"/>
              <a:gd name="T41" fmla="*/ 1370724423 h 144"/>
              <a:gd name="T42" fmla="*/ 393916437 w 142"/>
              <a:gd name="T43" fmla="*/ 1267661761 h 144"/>
              <a:gd name="T44" fmla="*/ 570141279 w 142"/>
              <a:gd name="T45" fmla="*/ 1195518539 h 144"/>
              <a:gd name="T46" fmla="*/ 580508772 w 142"/>
              <a:gd name="T47" fmla="*/ 1092455877 h 144"/>
              <a:gd name="T48" fmla="*/ 621972304 w 142"/>
              <a:gd name="T49" fmla="*/ 1061536437 h 144"/>
              <a:gd name="T50" fmla="*/ 632339797 w 142"/>
              <a:gd name="T51" fmla="*/ 1061536437 h 144"/>
              <a:gd name="T52" fmla="*/ 704902589 w 142"/>
              <a:gd name="T53" fmla="*/ 1133679659 h 144"/>
              <a:gd name="T54" fmla="*/ 725634355 w 142"/>
              <a:gd name="T55" fmla="*/ 1195518539 h 144"/>
              <a:gd name="T56" fmla="*/ 787832873 w 142"/>
              <a:gd name="T57" fmla="*/ 1113067768 h 144"/>
              <a:gd name="T58" fmla="*/ 839663899 w 142"/>
              <a:gd name="T59" fmla="*/ 1092455877 h 144"/>
              <a:gd name="T60" fmla="*/ 901862417 w 142"/>
              <a:gd name="T61" fmla="*/ 1102763426 h 144"/>
              <a:gd name="T62" fmla="*/ 932961676 w 142"/>
              <a:gd name="T63" fmla="*/ 1216130430 h 144"/>
              <a:gd name="T64" fmla="*/ 974425208 w 142"/>
              <a:gd name="T65" fmla="*/ 1308885542 h 144"/>
              <a:gd name="T66" fmla="*/ 1005524468 w 142"/>
              <a:gd name="T67" fmla="*/ 1391336314 h 144"/>
              <a:gd name="T68" fmla="*/ 1078087259 w 142"/>
              <a:gd name="T69" fmla="*/ 1391336314 h 144"/>
              <a:gd name="T70" fmla="*/ 1078087259 w 142"/>
              <a:gd name="T71" fmla="*/ 1401640655 h 144"/>
              <a:gd name="T72" fmla="*/ 1119550792 w 142"/>
              <a:gd name="T73" fmla="*/ 1484091426 h 144"/>
              <a:gd name="T74" fmla="*/ 1140285777 w 142"/>
              <a:gd name="T75" fmla="*/ 1422255754 h 144"/>
              <a:gd name="T76" fmla="*/ 1161017544 w 142"/>
              <a:gd name="T77" fmla="*/ 1411948205 h 144"/>
              <a:gd name="T78" fmla="*/ 1192116803 w 142"/>
              <a:gd name="T79" fmla="*/ 1391336314 h 144"/>
              <a:gd name="T80" fmla="*/ 1223212842 w 142"/>
              <a:gd name="T81" fmla="*/ 1360416873 h 144"/>
              <a:gd name="T82" fmla="*/ 974425208 w 142"/>
              <a:gd name="T83" fmla="*/ 865718662 h 144"/>
              <a:gd name="T84" fmla="*/ 912226690 w 142"/>
              <a:gd name="T85" fmla="*/ 659596546 h 144"/>
              <a:gd name="T86" fmla="*/ 901862417 w 142"/>
              <a:gd name="T87" fmla="*/ 659596546 h 144"/>
              <a:gd name="T88" fmla="*/ 943325949 w 142"/>
              <a:gd name="T89" fmla="*/ 535921993 h 144"/>
              <a:gd name="T90" fmla="*/ 1347609879 w 142"/>
              <a:gd name="T91" fmla="*/ 453471222 h 144"/>
              <a:gd name="T92" fmla="*/ 1451271930 w 142"/>
              <a:gd name="T93" fmla="*/ 391635549 h 1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solidFill>
            <a:srgbClr val="1A4B85"/>
          </a:solidFill>
          <a:ln>
            <a:noFill/>
          </a:ln>
        </p:spPr>
        <p:txBody>
          <a:bodyPr/>
          <a:lstStyle/>
          <a:p>
            <a:endParaRPr lang="zh-CN" altLang="en-US"/>
          </a:p>
        </p:txBody>
      </p:sp>
      <p:sp>
        <p:nvSpPr>
          <p:cNvPr id="15" name="Freeform 16"/>
          <p:cNvSpPr/>
          <p:nvPr/>
        </p:nvSpPr>
        <p:spPr bwMode="auto">
          <a:xfrm>
            <a:off x="3435803" y="3205163"/>
            <a:ext cx="520700" cy="930275"/>
          </a:xfrm>
          <a:custGeom>
            <a:avLst/>
            <a:gdLst>
              <a:gd name="T0" fmla="*/ 496124246 w 162"/>
              <a:gd name="T1" fmla="*/ 931559359 h 289"/>
              <a:gd name="T2" fmla="*/ 630490559 w 162"/>
              <a:gd name="T3" fmla="*/ 1035064524 h 289"/>
              <a:gd name="T4" fmla="*/ 723515864 w 162"/>
              <a:gd name="T5" fmla="*/ 1117868656 h 289"/>
              <a:gd name="T6" fmla="*/ 909560046 w 162"/>
              <a:gd name="T7" fmla="*/ 1179974973 h 289"/>
              <a:gd name="T8" fmla="*/ 909560046 w 162"/>
              <a:gd name="T9" fmla="*/ 1190323880 h 289"/>
              <a:gd name="T10" fmla="*/ 961241128 w 162"/>
              <a:gd name="T11" fmla="*/ 1273128012 h 289"/>
              <a:gd name="T12" fmla="*/ 919896905 w 162"/>
              <a:gd name="T13" fmla="*/ 1407686336 h 289"/>
              <a:gd name="T14" fmla="*/ 909560046 w 162"/>
              <a:gd name="T15" fmla="*/ 1490493687 h 289"/>
              <a:gd name="T16" fmla="*/ 868219037 w 162"/>
              <a:gd name="T17" fmla="*/ 1635400917 h 289"/>
              <a:gd name="T18" fmla="*/ 723515864 w 162"/>
              <a:gd name="T19" fmla="*/ 1614699884 h 289"/>
              <a:gd name="T20" fmla="*/ 578812691 w 162"/>
              <a:gd name="T21" fmla="*/ 1718208268 h 289"/>
              <a:gd name="T22" fmla="*/ 599483196 w 162"/>
              <a:gd name="T23" fmla="*/ 1832065559 h 289"/>
              <a:gd name="T24" fmla="*/ 454780023 w 162"/>
              <a:gd name="T25" fmla="*/ 1801012400 h 289"/>
              <a:gd name="T26" fmla="*/ 330750569 w 162"/>
              <a:gd name="T27" fmla="*/ 1749258208 h 289"/>
              <a:gd name="T28" fmla="*/ 206717900 w 162"/>
              <a:gd name="T29" fmla="*/ 2028726981 h 289"/>
              <a:gd name="T30" fmla="*/ 248062123 w 162"/>
              <a:gd name="T31" fmla="*/ 2111531113 h 289"/>
              <a:gd name="T32" fmla="*/ 268732627 w 162"/>
              <a:gd name="T33" fmla="*/ 2147483646 h 289"/>
              <a:gd name="T34" fmla="*/ 279069486 w 162"/>
              <a:gd name="T35" fmla="*/ 2147483646 h 289"/>
              <a:gd name="T36" fmla="*/ 31007364 w 162"/>
              <a:gd name="T37" fmla="*/ 2147483646 h 289"/>
              <a:gd name="T38" fmla="*/ 31007364 w 162"/>
              <a:gd name="T39" fmla="*/ 2147483646 h 289"/>
              <a:gd name="T40" fmla="*/ 62014727 w 162"/>
              <a:gd name="T41" fmla="*/ 2147483646 h 289"/>
              <a:gd name="T42" fmla="*/ 341084214 w 162"/>
              <a:gd name="T43" fmla="*/ 2147483646 h 289"/>
              <a:gd name="T44" fmla="*/ 444446378 w 162"/>
              <a:gd name="T45" fmla="*/ 2147483646 h 289"/>
              <a:gd name="T46" fmla="*/ 527131609 w 162"/>
              <a:gd name="T47" fmla="*/ 2147483646 h 289"/>
              <a:gd name="T48" fmla="*/ 599483196 w 162"/>
              <a:gd name="T49" fmla="*/ 2147483646 h 289"/>
              <a:gd name="T50" fmla="*/ 785530591 w 162"/>
              <a:gd name="T51" fmla="*/ 2147483646 h 289"/>
              <a:gd name="T52" fmla="*/ 1012922210 w 162"/>
              <a:gd name="T53" fmla="*/ 2147483646 h 289"/>
              <a:gd name="T54" fmla="*/ 1074936937 w 162"/>
              <a:gd name="T55" fmla="*/ 2147483646 h 289"/>
              <a:gd name="T56" fmla="*/ 1074936937 w 162"/>
              <a:gd name="T57" fmla="*/ 2147483646 h 289"/>
              <a:gd name="T58" fmla="*/ 1167959028 w 162"/>
              <a:gd name="T59" fmla="*/ 2147483646 h 289"/>
              <a:gd name="T60" fmla="*/ 1281654837 w 162"/>
              <a:gd name="T61" fmla="*/ 2147483646 h 289"/>
              <a:gd name="T62" fmla="*/ 1240310614 w 162"/>
              <a:gd name="T63" fmla="*/ 2147483646 h 289"/>
              <a:gd name="T64" fmla="*/ 1281654837 w 162"/>
              <a:gd name="T65" fmla="*/ 2147483646 h 289"/>
              <a:gd name="T66" fmla="*/ 1385013787 w 162"/>
              <a:gd name="T67" fmla="*/ 2147483646 h 289"/>
              <a:gd name="T68" fmla="*/ 1250647473 w 162"/>
              <a:gd name="T69" fmla="*/ 2147483646 h 289"/>
              <a:gd name="T70" fmla="*/ 1209303251 w 162"/>
              <a:gd name="T71" fmla="*/ 2147483646 h 289"/>
              <a:gd name="T72" fmla="*/ 1260984333 w 162"/>
              <a:gd name="T73" fmla="*/ 2147483646 h 289"/>
              <a:gd name="T74" fmla="*/ 1560724323 w 162"/>
              <a:gd name="T75" fmla="*/ 2147483646 h 289"/>
              <a:gd name="T76" fmla="*/ 1674420133 w 162"/>
              <a:gd name="T77" fmla="*/ 2147483646 h 289"/>
              <a:gd name="T78" fmla="*/ 1498709596 w 162"/>
              <a:gd name="T79" fmla="*/ 1935570724 h 289"/>
              <a:gd name="T80" fmla="*/ 1416021151 w 162"/>
              <a:gd name="T81" fmla="*/ 1904517565 h 289"/>
              <a:gd name="T82" fmla="*/ 1405687506 w 162"/>
              <a:gd name="T83" fmla="*/ 1780311367 h 289"/>
              <a:gd name="T84" fmla="*/ 1426358010 w 162"/>
              <a:gd name="T85" fmla="*/ 983310332 h 289"/>
              <a:gd name="T86" fmla="*/ 1447028514 w 162"/>
              <a:gd name="T87" fmla="*/ 828050975 h 289"/>
              <a:gd name="T88" fmla="*/ 1529716960 w 162"/>
              <a:gd name="T89" fmla="*/ 703844777 h 289"/>
              <a:gd name="T90" fmla="*/ 1436694869 w 162"/>
              <a:gd name="T91" fmla="*/ 569286454 h 289"/>
              <a:gd name="T92" fmla="*/ 1426358010 w 162"/>
              <a:gd name="T93" fmla="*/ 455429163 h 289"/>
              <a:gd name="T94" fmla="*/ 1426358010 w 162"/>
              <a:gd name="T95" fmla="*/ 445077037 h 289"/>
              <a:gd name="T96" fmla="*/ 1509046456 w 162"/>
              <a:gd name="T97" fmla="*/ 186312516 h 289"/>
              <a:gd name="T98" fmla="*/ 1550387464 w 162"/>
              <a:gd name="T99" fmla="*/ 103505165 h 289"/>
              <a:gd name="T100" fmla="*/ 1612405406 w 162"/>
              <a:gd name="T101" fmla="*/ 62103099 h 289"/>
              <a:gd name="T102" fmla="*/ 1529716960 w 162"/>
              <a:gd name="T103" fmla="*/ 0 h 289"/>
              <a:gd name="T104" fmla="*/ 1385013787 w 162"/>
              <a:gd name="T105" fmla="*/ 51754192 h 289"/>
              <a:gd name="T106" fmla="*/ 1260984333 w 162"/>
              <a:gd name="T107" fmla="*/ 165611483 h 289"/>
              <a:gd name="T108" fmla="*/ 1085273796 w 162"/>
              <a:gd name="T109" fmla="*/ 289817680 h 289"/>
              <a:gd name="T110" fmla="*/ 1012922210 w 162"/>
              <a:gd name="T111" fmla="*/ 362272905 h 289"/>
              <a:gd name="T112" fmla="*/ 961241128 w 162"/>
              <a:gd name="T113" fmla="*/ 610688520 h 289"/>
              <a:gd name="T114" fmla="*/ 950904269 w 162"/>
              <a:gd name="T115" fmla="*/ 683143744 h 289"/>
              <a:gd name="T116" fmla="*/ 899226401 w 162"/>
              <a:gd name="T117" fmla="*/ 745246843 h 289"/>
              <a:gd name="T118" fmla="*/ 888889541 w 162"/>
              <a:gd name="T119" fmla="*/ 755595750 h 289"/>
              <a:gd name="T120" fmla="*/ 785530591 w 162"/>
              <a:gd name="T121" fmla="*/ 765947876 h 289"/>
              <a:gd name="T122" fmla="*/ 785530591 w 162"/>
              <a:gd name="T123" fmla="*/ 765947876 h 289"/>
              <a:gd name="T124" fmla="*/ 558138973 w 162"/>
              <a:gd name="T125" fmla="*/ 683143744 h 28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solidFill>
            <a:srgbClr val="73ADD2"/>
          </a:solidFill>
          <a:ln>
            <a:noFill/>
          </a:ln>
        </p:spPr>
        <p:txBody>
          <a:bodyPr/>
          <a:lstStyle/>
          <a:p>
            <a:endParaRPr lang="zh-CN" altLang="en-US"/>
          </a:p>
        </p:txBody>
      </p:sp>
      <p:sp>
        <p:nvSpPr>
          <p:cNvPr id="16" name="Freeform 17"/>
          <p:cNvSpPr/>
          <p:nvPr/>
        </p:nvSpPr>
        <p:spPr bwMode="auto">
          <a:xfrm>
            <a:off x="3886653" y="3032125"/>
            <a:ext cx="347663" cy="762000"/>
          </a:xfrm>
          <a:custGeom>
            <a:avLst/>
            <a:gdLst>
              <a:gd name="T0" fmla="*/ 1035166824 w 108"/>
              <a:gd name="T1" fmla="*/ 41373063 h 237"/>
              <a:gd name="T2" fmla="*/ 973057652 w 108"/>
              <a:gd name="T3" fmla="*/ 62059595 h 237"/>
              <a:gd name="T4" fmla="*/ 910948479 w 108"/>
              <a:gd name="T5" fmla="*/ 124119190 h 237"/>
              <a:gd name="T6" fmla="*/ 900595877 w 108"/>
              <a:gd name="T7" fmla="*/ 124119190 h 237"/>
              <a:gd name="T8" fmla="*/ 703912539 w 108"/>
              <a:gd name="T9" fmla="*/ 144805722 h 237"/>
              <a:gd name="T10" fmla="*/ 631450765 w 108"/>
              <a:gd name="T11" fmla="*/ 206865316 h 237"/>
              <a:gd name="T12" fmla="*/ 579694194 w 108"/>
              <a:gd name="T13" fmla="*/ 248238380 h 237"/>
              <a:gd name="T14" fmla="*/ 476177834 w 108"/>
              <a:gd name="T15" fmla="*/ 248238380 h 237"/>
              <a:gd name="T16" fmla="*/ 434770646 w 108"/>
              <a:gd name="T17" fmla="*/ 393040886 h 237"/>
              <a:gd name="T18" fmla="*/ 424418044 w 108"/>
              <a:gd name="T19" fmla="*/ 393040886 h 237"/>
              <a:gd name="T20" fmla="*/ 341606887 w 108"/>
              <a:gd name="T21" fmla="*/ 475787013 h 237"/>
              <a:gd name="T22" fmla="*/ 217385323 w 108"/>
              <a:gd name="T23" fmla="*/ 620592734 h 237"/>
              <a:gd name="T24" fmla="*/ 144923549 w 108"/>
              <a:gd name="T25" fmla="*/ 703338861 h 237"/>
              <a:gd name="T26" fmla="*/ 134570947 w 108"/>
              <a:gd name="T27" fmla="*/ 796428253 h 237"/>
              <a:gd name="T28" fmla="*/ 134570947 w 108"/>
              <a:gd name="T29" fmla="*/ 879174380 h 237"/>
              <a:gd name="T30" fmla="*/ 82814376 w 108"/>
              <a:gd name="T31" fmla="*/ 951574025 h 237"/>
              <a:gd name="T32" fmla="*/ 82814376 w 108"/>
              <a:gd name="T33" fmla="*/ 1158439342 h 237"/>
              <a:gd name="T34" fmla="*/ 124221564 w 108"/>
              <a:gd name="T35" fmla="*/ 1261872000 h 237"/>
              <a:gd name="T36" fmla="*/ 113868962 w 108"/>
              <a:gd name="T37" fmla="*/ 1365304658 h 237"/>
              <a:gd name="T38" fmla="*/ 31054586 w 108"/>
              <a:gd name="T39" fmla="*/ 1675599418 h 237"/>
              <a:gd name="T40" fmla="*/ 93163759 w 108"/>
              <a:gd name="T41" fmla="*/ 1923837797 h 237"/>
              <a:gd name="T42" fmla="*/ 72461774 w 108"/>
              <a:gd name="T43" fmla="*/ 2147483646 h 237"/>
              <a:gd name="T44" fmla="*/ 175978135 w 108"/>
              <a:gd name="T45" fmla="*/ 2147483646 h 237"/>
              <a:gd name="T46" fmla="*/ 579694194 w 108"/>
              <a:gd name="T47" fmla="*/ 2147483646 h 237"/>
              <a:gd name="T48" fmla="*/ 776374313 w 108"/>
              <a:gd name="T49" fmla="*/ 2147483646 h 237"/>
              <a:gd name="T50" fmla="*/ 942003065 w 108"/>
              <a:gd name="T51" fmla="*/ 2027270456 h 237"/>
              <a:gd name="T52" fmla="*/ 983410253 w 108"/>
              <a:gd name="T53" fmla="*/ 1923837797 h 237"/>
              <a:gd name="T54" fmla="*/ 983410253 w 108"/>
              <a:gd name="T55" fmla="*/ 1903151266 h 237"/>
              <a:gd name="T56" fmla="*/ 1004112238 w 108"/>
              <a:gd name="T57" fmla="*/ 1758345544 h 237"/>
              <a:gd name="T58" fmla="*/ 1014464840 w 108"/>
              <a:gd name="T59" fmla="*/ 1675599418 h 237"/>
              <a:gd name="T60" fmla="*/ 983410253 w 108"/>
              <a:gd name="T61" fmla="*/ 1448050785 h 237"/>
              <a:gd name="T62" fmla="*/ 993759636 w 108"/>
              <a:gd name="T63" fmla="*/ 1385991190 h 237"/>
              <a:gd name="T64" fmla="*/ 1117981200 w 108"/>
              <a:gd name="T65" fmla="*/ 1117066278 h 237"/>
              <a:gd name="T66" fmla="*/ 942003065 w 108"/>
              <a:gd name="T67" fmla="*/ 951574025 h 237"/>
              <a:gd name="T68" fmla="*/ 910948479 w 108"/>
              <a:gd name="T69" fmla="*/ 879174380 h 237"/>
              <a:gd name="T70" fmla="*/ 931650464 w 108"/>
              <a:gd name="T71" fmla="*/ 755055190 h 237"/>
              <a:gd name="T72" fmla="*/ 952355667 w 108"/>
              <a:gd name="T73" fmla="*/ 672309063 h 237"/>
              <a:gd name="T74" fmla="*/ 1076574012 w 108"/>
              <a:gd name="T75" fmla="*/ 579219671 h 237"/>
              <a:gd name="T76" fmla="*/ 1107628598 w 108"/>
              <a:gd name="T77" fmla="*/ 341324557 h 237"/>
              <a:gd name="T78" fmla="*/ 1035166824 w 108"/>
              <a:gd name="T79" fmla="*/ 330981291 h 237"/>
              <a:gd name="T80" fmla="*/ 942003065 w 108"/>
              <a:gd name="T81" fmla="*/ 268924911 h 237"/>
              <a:gd name="T82" fmla="*/ 931650464 w 108"/>
              <a:gd name="T83" fmla="*/ 165492253 h 2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solidFill>
            <a:srgbClr val="73ADD2"/>
          </a:solidFill>
          <a:ln>
            <a:noFill/>
          </a:ln>
        </p:spPr>
        <p:txBody>
          <a:bodyPr/>
          <a:lstStyle/>
          <a:p>
            <a:endParaRPr lang="zh-CN" altLang="en-US"/>
          </a:p>
        </p:txBody>
      </p:sp>
      <p:sp>
        <p:nvSpPr>
          <p:cNvPr id="17" name="Freeform 18"/>
          <p:cNvSpPr/>
          <p:nvPr/>
        </p:nvSpPr>
        <p:spPr bwMode="auto">
          <a:xfrm>
            <a:off x="3797753" y="4330700"/>
            <a:ext cx="554038" cy="641350"/>
          </a:xfrm>
          <a:custGeom>
            <a:avLst/>
            <a:gdLst>
              <a:gd name="T0" fmla="*/ 1540712846 w 173"/>
              <a:gd name="T1" fmla="*/ 349814737 h 200"/>
              <a:gd name="T2" fmla="*/ 1499627640 w 173"/>
              <a:gd name="T3" fmla="*/ 267503878 h 200"/>
              <a:gd name="T4" fmla="*/ 1468812935 w 173"/>
              <a:gd name="T5" fmla="*/ 123463082 h 200"/>
              <a:gd name="T6" fmla="*/ 1396913024 w 173"/>
              <a:gd name="T7" fmla="*/ 174905765 h 200"/>
              <a:gd name="T8" fmla="*/ 1283927906 w 173"/>
              <a:gd name="T9" fmla="*/ 154328051 h 200"/>
              <a:gd name="T10" fmla="*/ 1283927906 w 173"/>
              <a:gd name="T11" fmla="*/ 72020398 h 200"/>
              <a:gd name="T12" fmla="*/ 1253113201 w 173"/>
              <a:gd name="T13" fmla="*/ 102885367 h 200"/>
              <a:gd name="T14" fmla="*/ 1119587081 w 173"/>
              <a:gd name="T15" fmla="*/ 226348449 h 200"/>
              <a:gd name="T16" fmla="*/ 1099042877 w 173"/>
              <a:gd name="T17" fmla="*/ 226348449 h 200"/>
              <a:gd name="T18" fmla="*/ 1016872464 w 173"/>
              <a:gd name="T19" fmla="*/ 164618511 h 200"/>
              <a:gd name="T20" fmla="*/ 944972553 w 173"/>
              <a:gd name="T21" fmla="*/ 133753543 h 200"/>
              <a:gd name="T22" fmla="*/ 770358025 w 173"/>
              <a:gd name="T23" fmla="*/ 82307652 h 200"/>
              <a:gd name="T24" fmla="*/ 677913909 w 173"/>
              <a:gd name="T25" fmla="*/ 41155430 h 200"/>
              <a:gd name="T26" fmla="*/ 482758379 w 173"/>
              <a:gd name="T27" fmla="*/ 0 h 200"/>
              <a:gd name="T28" fmla="*/ 410858467 w 173"/>
              <a:gd name="T29" fmla="*/ 164618511 h 200"/>
              <a:gd name="T30" fmla="*/ 349229057 w 173"/>
              <a:gd name="T31" fmla="*/ 164618511 h 200"/>
              <a:gd name="T32" fmla="*/ 143799823 w 173"/>
              <a:gd name="T33" fmla="*/ 267503878 h 200"/>
              <a:gd name="T34" fmla="*/ 133529322 w 173"/>
              <a:gd name="T35" fmla="*/ 740781697 h 200"/>
              <a:gd name="T36" fmla="*/ 92444116 w 173"/>
              <a:gd name="T37" fmla="*/ 853957525 h 200"/>
              <a:gd name="T38" fmla="*/ 10270501 w 173"/>
              <a:gd name="T39" fmla="*/ 1121461403 h 200"/>
              <a:gd name="T40" fmla="*/ 71899911 w 173"/>
              <a:gd name="T41" fmla="*/ 1142039118 h 200"/>
              <a:gd name="T42" fmla="*/ 174614528 w 173"/>
              <a:gd name="T43" fmla="*/ 1296367169 h 200"/>
              <a:gd name="T44" fmla="*/ 143799823 w 173"/>
              <a:gd name="T45" fmla="*/ 1358100313 h 200"/>
              <a:gd name="T46" fmla="*/ 246514440 w 173"/>
              <a:gd name="T47" fmla="*/ 1625604191 h 200"/>
              <a:gd name="T48" fmla="*/ 390314263 w 173"/>
              <a:gd name="T49" fmla="*/ 1553583793 h 200"/>
              <a:gd name="T50" fmla="*/ 472484675 w 173"/>
              <a:gd name="T51" fmla="*/ 1553583793 h 200"/>
              <a:gd name="T52" fmla="*/ 534114086 w 173"/>
              <a:gd name="T53" fmla="*/ 1440407965 h 200"/>
              <a:gd name="T54" fmla="*/ 698458113 w 173"/>
              <a:gd name="T55" fmla="*/ 1388965282 h 200"/>
              <a:gd name="T56" fmla="*/ 790899026 w 173"/>
              <a:gd name="T57" fmla="*/ 1553583793 h 200"/>
              <a:gd name="T58" fmla="*/ 831984233 w 173"/>
              <a:gd name="T59" fmla="*/ 1697624589 h 200"/>
              <a:gd name="T60" fmla="*/ 729272818 w 173"/>
              <a:gd name="T61" fmla="*/ 1903398530 h 200"/>
              <a:gd name="T62" fmla="*/ 862798938 w 173"/>
              <a:gd name="T63" fmla="*/ 1923973038 h 200"/>
              <a:gd name="T64" fmla="*/ 914157847 w 173"/>
              <a:gd name="T65" fmla="*/ 2047439327 h 200"/>
              <a:gd name="T66" fmla="*/ 1047683967 w 173"/>
              <a:gd name="T67" fmla="*/ 2016571151 h 200"/>
              <a:gd name="T68" fmla="*/ 1109313378 w 173"/>
              <a:gd name="T69" fmla="*/ 1831378132 h 200"/>
              <a:gd name="T70" fmla="*/ 1386642523 w 173"/>
              <a:gd name="T71" fmla="*/ 1944550753 h 200"/>
              <a:gd name="T72" fmla="*/ 1314742611 w 173"/>
              <a:gd name="T73" fmla="*/ 1769644988 h 200"/>
              <a:gd name="T74" fmla="*/ 1314742611 w 173"/>
              <a:gd name="T75" fmla="*/ 1749067273 h 200"/>
              <a:gd name="T76" fmla="*/ 1705056874 w 173"/>
              <a:gd name="T77" fmla="*/ 1707911843 h 200"/>
              <a:gd name="T78" fmla="*/ 1715327375 w 173"/>
              <a:gd name="T79" fmla="*/ 1697624589 h 200"/>
              <a:gd name="T80" fmla="*/ 1715327375 w 173"/>
              <a:gd name="T81" fmla="*/ 1677046875 h 200"/>
              <a:gd name="T82" fmla="*/ 1705056874 w 173"/>
              <a:gd name="T83" fmla="*/ 1460985680 h 200"/>
              <a:gd name="T84" fmla="*/ 1746142080 w 173"/>
              <a:gd name="T85" fmla="*/ 1378678028 h 200"/>
              <a:gd name="T86" fmla="*/ 1674242169 w 173"/>
              <a:gd name="T87" fmla="*/ 1296367169 h 200"/>
              <a:gd name="T88" fmla="*/ 1622886461 w 173"/>
              <a:gd name="T89" fmla="*/ 1008285576 h 200"/>
              <a:gd name="T90" fmla="*/ 1550986550 w 173"/>
              <a:gd name="T91" fmla="*/ 1049441005 h 200"/>
              <a:gd name="T92" fmla="*/ 1540712846 w 173"/>
              <a:gd name="T93" fmla="*/ 864244779 h 200"/>
              <a:gd name="T94" fmla="*/ 1674242169 w 173"/>
              <a:gd name="T95" fmla="*/ 514433249 h 200"/>
              <a:gd name="T96" fmla="*/ 1540712846 w 173"/>
              <a:gd name="T97" fmla="*/ 349814737 h 20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solidFill>
            <a:srgbClr val="73ADD2"/>
          </a:solidFill>
          <a:ln>
            <a:noFill/>
          </a:ln>
        </p:spPr>
        <p:txBody>
          <a:bodyPr/>
          <a:lstStyle/>
          <a:p>
            <a:endParaRPr lang="zh-CN" altLang="en-US"/>
          </a:p>
        </p:txBody>
      </p:sp>
      <p:sp>
        <p:nvSpPr>
          <p:cNvPr id="18" name="Freeform 19"/>
          <p:cNvSpPr/>
          <p:nvPr/>
        </p:nvSpPr>
        <p:spPr bwMode="auto">
          <a:xfrm>
            <a:off x="3732666" y="3960813"/>
            <a:ext cx="784225" cy="492125"/>
          </a:xfrm>
          <a:custGeom>
            <a:avLst/>
            <a:gdLst>
              <a:gd name="T0" fmla="*/ 330521911 w 244"/>
              <a:gd name="T1" fmla="*/ 51621661 h 153"/>
              <a:gd name="T2" fmla="*/ 444138115 w 244"/>
              <a:gd name="T3" fmla="*/ 123893273 h 153"/>
              <a:gd name="T4" fmla="*/ 506111174 w 244"/>
              <a:gd name="T5" fmla="*/ 206486644 h 153"/>
              <a:gd name="T6" fmla="*/ 454468030 w 244"/>
              <a:gd name="T7" fmla="*/ 268433280 h 153"/>
              <a:gd name="T8" fmla="*/ 309865296 w 244"/>
              <a:gd name="T9" fmla="*/ 299404990 h 153"/>
              <a:gd name="T10" fmla="*/ 330521911 w 244"/>
              <a:gd name="T11" fmla="*/ 382001578 h 153"/>
              <a:gd name="T12" fmla="*/ 371835141 w 244"/>
              <a:gd name="T13" fmla="*/ 557513295 h 153"/>
              <a:gd name="T14" fmla="*/ 464794730 w 244"/>
              <a:gd name="T15" fmla="*/ 588485005 h 153"/>
              <a:gd name="T16" fmla="*/ 475124645 w 244"/>
              <a:gd name="T17" fmla="*/ 598809980 h 153"/>
              <a:gd name="T18" fmla="*/ 526767789 w 244"/>
              <a:gd name="T19" fmla="*/ 671081592 h 153"/>
              <a:gd name="T20" fmla="*/ 557754319 w 244"/>
              <a:gd name="T21" fmla="*/ 753674963 h 153"/>
              <a:gd name="T22" fmla="*/ 413151585 w 244"/>
              <a:gd name="T23" fmla="*/ 949836632 h 153"/>
              <a:gd name="T24" fmla="*/ 20656615 w 244"/>
              <a:gd name="T25" fmla="*/ 1053079953 h 153"/>
              <a:gd name="T26" fmla="*/ 41316444 w 244"/>
              <a:gd name="T27" fmla="*/ 1197619961 h 153"/>
              <a:gd name="T28" fmla="*/ 196245878 w 244"/>
              <a:gd name="T29" fmla="*/ 1476378217 h 153"/>
              <a:gd name="T30" fmla="*/ 206575793 w 244"/>
              <a:gd name="T31" fmla="*/ 1476378217 h 153"/>
              <a:gd name="T32" fmla="*/ 268548852 w 244"/>
              <a:gd name="T33" fmla="*/ 1558971587 h 153"/>
              <a:gd name="T34" fmla="*/ 309865296 w 244"/>
              <a:gd name="T35" fmla="*/ 1424756556 h 153"/>
              <a:gd name="T36" fmla="*/ 402821671 w 244"/>
              <a:gd name="T37" fmla="*/ 1311188258 h 153"/>
              <a:gd name="T38" fmla="*/ 578410934 w 244"/>
              <a:gd name="T39" fmla="*/ 1311188258 h 153"/>
              <a:gd name="T40" fmla="*/ 650713908 w 244"/>
              <a:gd name="T41" fmla="*/ 1146001516 h 153"/>
              <a:gd name="T42" fmla="*/ 826303171 w 244"/>
              <a:gd name="T43" fmla="*/ 1146001516 h 153"/>
              <a:gd name="T44" fmla="*/ 1125838552 w 244"/>
              <a:gd name="T45" fmla="*/ 1249241622 h 153"/>
              <a:gd name="T46" fmla="*/ 1136168467 w 244"/>
              <a:gd name="T47" fmla="*/ 1249241622 h 153"/>
              <a:gd name="T48" fmla="*/ 1249784671 w 244"/>
              <a:gd name="T49" fmla="*/ 1311188258 h 153"/>
              <a:gd name="T50" fmla="*/ 1249784671 w 244"/>
              <a:gd name="T51" fmla="*/ 1311188258 h 153"/>
              <a:gd name="T52" fmla="*/ 1363400875 w 244"/>
              <a:gd name="T53" fmla="*/ 1321513234 h 153"/>
              <a:gd name="T54" fmla="*/ 1466690378 w 244"/>
              <a:gd name="T55" fmla="*/ 1187298202 h 153"/>
              <a:gd name="T56" fmla="*/ 1528660223 w 244"/>
              <a:gd name="T57" fmla="*/ 1238919863 h 153"/>
              <a:gd name="T58" fmla="*/ 1538990138 w 244"/>
              <a:gd name="T59" fmla="*/ 1331838209 h 153"/>
              <a:gd name="T60" fmla="*/ 1642279641 w 244"/>
              <a:gd name="T61" fmla="*/ 1269891573 h 153"/>
              <a:gd name="T62" fmla="*/ 1704252701 w 244"/>
              <a:gd name="T63" fmla="*/ 1269891573 h 153"/>
              <a:gd name="T64" fmla="*/ 1755895845 w 244"/>
              <a:gd name="T65" fmla="*/ 1455728266 h 153"/>
              <a:gd name="T66" fmla="*/ 2003784868 w 244"/>
              <a:gd name="T67" fmla="*/ 1342163185 h 153"/>
              <a:gd name="T68" fmla="*/ 2147483646 w 244"/>
              <a:gd name="T69" fmla="*/ 1249241622 h 153"/>
              <a:gd name="T70" fmla="*/ 2147483646 w 244"/>
              <a:gd name="T71" fmla="*/ 1176973226 h 153"/>
              <a:gd name="T72" fmla="*/ 2147483646 w 244"/>
              <a:gd name="T73" fmla="*/ 1146001516 h 153"/>
              <a:gd name="T74" fmla="*/ 2147483646 w 244"/>
              <a:gd name="T75" fmla="*/ 794971649 h 153"/>
              <a:gd name="T76" fmla="*/ 2147483646 w 244"/>
              <a:gd name="T77" fmla="*/ 691728327 h 153"/>
              <a:gd name="T78" fmla="*/ 2147483646 w 244"/>
              <a:gd name="T79" fmla="*/ 650431641 h 153"/>
              <a:gd name="T80" fmla="*/ 2147483646 w 244"/>
              <a:gd name="T81" fmla="*/ 567838270 h 153"/>
              <a:gd name="T82" fmla="*/ 2147483646 w 244"/>
              <a:gd name="T83" fmla="*/ 557513295 h 153"/>
              <a:gd name="T84" fmla="*/ 1921155194 w 244"/>
              <a:gd name="T85" fmla="*/ 485241683 h 153"/>
              <a:gd name="T86" fmla="*/ 1673266171 w 244"/>
              <a:gd name="T87" fmla="*/ 485241683 h 153"/>
              <a:gd name="T88" fmla="*/ 1115508638 w 244"/>
              <a:gd name="T89" fmla="*/ 258108305 h 153"/>
              <a:gd name="T90" fmla="*/ 743673497 w 244"/>
              <a:gd name="T91" fmla="*/ 0 h 153"/>
              <a:gd name="T92" fmla="*/ 382165056 w 244"/>
              <a:gd name="T93" fmla="*/ 30971710 h 153"/>
              <a:gd name="T94" fmla="*/ 320191997 w 244"/>
              <a:gd name="T95" fmla="*/ 10324975 h 1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solidFill>
            <a:srgbClr val="73ADD2"/>
          </a:solidFill>
          <a:ln>
            <a:noFill/>
          </a:ln>
        </p:spPr>
        <p:txBody>
          <a:bodyPr/>
          <a:lstStyle/>
          <a:p>
            <a:endParaRPr lang="zh-CN" altLang="en-US"/>
          </a:p>
        </p:txBody>
      </p:sp>
      <p:sp>
        <p:nvSpPr>
          <p:cNvPr id="19" name="Freeform 20"/>
          <p:cNvSpPr/>
          <p:nvPr/>
        </p:nvSpPr>
        <p:spPr bwMode="auto">
          <a:xfrm>
            <a:off x="3905703" y="4864100"/>
            <a:ext cx="815975" cy="644525"/>
          </a:xfrm>
          <a:custGeom>
            <a:avLst/>
            <a:gdLst>
              <a:gd name="T0" fmla="*/ 2147483646 w 254"/>
              <a:gd name="T1" fmla="*/ 659320216 h 201"/>
              <a:gd name="T2" fmla="*/ 2147483646 w 254"/>
              <a:gd name="T3" fmla="*/ 649017435 h 201"/>
              <a:gd name="T4" fmla="*/ 2147483646 w 254"/>
              <a:gd name="T5" fmla="*/ 453280644 h 201"/>
              <a:gd name="T6" fmla="*/ 2147483646 w 254"/>
              <a:gd name="T7" fmla="*/ 226641925 h 201"/>
              <a:gd name="T8" fmla="*/ 2083033188 w 254"/>
              <a:gd name="T9" fmla="*/ 278149413 h 201"/>
              <a:gd name="T10" fmla="*/ 2062408938 w 254"/>
              <a:gd name="T11" fmla="*/ 298754974 h 201"/>
              <a:gd name="T12" fmla="*/ 1876793900 w 254"/>
              <a:gd name="T13" fmla="*/ 257547059 h 201"/>
              <a:gd name="T14" fmla="*/ 1546805900 w 254"/>
              <a:gd name="T15" fmla="*/ 412072730 h 201"/>
              <a:gd name="T16" fmla="*/ 1546805900 w 254"/>
              <a:gd name="T17" fmla="*/ 195736791 h 201"/>
              <a:gd name="T18" fmla="*/ 1536493775 w 254"/>
              <a:gd name="T19" fmla="*/ 103018182 h 201"/>
              <a:gd name="T20" fmla="*/ 1423063613 w 254"/>
              <a:gd name="T21" fmla="*/ 103018182 h 201"/>
              <a:gd name="T22" fmla="*/ 1299318113 w 254"/>
              <a:gd name="T23" fmla="*/ 92715402 h 201"/>
              <a:gd name="T24" fmla="*/ 1134324113 w 254"/>
              <a:gd name="T25" fmla="*/ 10302780 h 201"/>
              <a:gd name="T26" fmla="*/ 1082766700 w 254"/>
              <a:gd name="T27" fmla="*/ 247244279 h 201"/>
              <a:gd name="T28" fmla="*/ 845587825 w 254"/>
              <a:gd name="T29" fmla="*/ 185434011 h 201"/>
              <a:gd name="T30" fmla="*/ 804339325 w 254"/>
              <a:gd name="T31" fmla="*/ 164828451 h 201"/>
              <a:gd name="T32" fmla="*/ 742466575 w 254"/>
              <a:gd name="T33" fmla="*/ 339959681 h 201"/>
              <a:gd name="T34" fmla="*/ 773402950 w 254"/>
              <a:gd name="T35" fmla="*/ 484185778 h 201"/>
              <a:gd name="T36" fmla="*/ 701218075 w 254"/>
              <a:gd name="T37" fmla="*/ 628411875 h 201"/>
              <a:gd name="T38" fmla="*/ 536227288 w 254"/>
              <a:gd name="T39" fmla="*/ 1050790592 h 201"/>
              <a:gd name="T40" fmla="*/ 299048413 w 254"/>
              <a:gd name="T41" fmla="*/ 1205316262 h 201"/>
              <a:gd name="T42" fmla="*/ 329984788 w 254"/>
              <a:gd name="T43" fmla="*/ 1277429310 h 201"/>
              <a:gd name="T44" fmla="*/ 195930375 w 254"/>
              <a:gd name="T45" fmla="*/ 1462863322 h 201"/>
              <a:gd name="T46" fmla="*/ 51560625 w 254"/>
              <a:gd name="T47" fmla="*/ 1504071236 h 201"/>
              <a:gd name="T48" fmla="*/ 20624250 w 254"/>
              <a:gd name="T49" fmla="*/ 1895541612 h 201"/>
              <a:gd name="T50" fmla="*/ 82497000 w 254"/>
              <a:gd name="T51" fmla="*/ 2019162148 h 201"/>
              <a:gd name="T52" fmla="*/ 216554625 w 254"/>
              <a:gd name="T53" fmla="*/ 2060370062 h 201"/>
              <a:gd name="T54" fmla="*/ 226863538 w 254"/>
              <a:gd name="T55" fmla="*/ 2050070489 h 201"/>
              <a:gd name="T56" fmla="*/ 185618250 w 254"/>
              <a:gd name="T57" fmla="*/ 1916143966 h 201"/>
              <a:gd name="T58" fmla="*/ 123745500 w 254"/>
              <a:gd name="T59" fmla="*/ 1874936051 h 201"/>
              <a:gd name="T60" fmla="*/ 185618250 w 254"/>
              <a:gd name="T61" fmla="*/ 1782220649 h 201"/>
              <a:gd name="T62" fmla="*/ 329984788 w 254"/>
              <a:gd name="T63" fmla="*/ 1668899686 h 201"/>
              <a:gd name="T64" fmla="*/ 659969575 w 254"/>
              <a:gd name="T65" fmla="*/ 1452560541 h 201"/>
              <a:gd name="T66" fmla="*/ 721842325 w 254"/>
              <a:gd name="T67" fmla="*/ 1493768456 h 201"/>
              <a:gd name="T68" fmla="*/ 773402950 w 254"/>
              <a:gd name="T69" fmla="*/ 1452560541 h 201"/>
              <a:gd name="T70" fmla="*/ 989957575 w 254"/>
              <a:gd name="T71" fmla="*/ 1411352627 h 201"/>
              <a:gd name="T72" fmla="*/ 1010581825 w 254"/>
              <a:gd name="T73" fmla="*/ 1401053053 h 201"/>
              <a:gd name="T74" fmla="*/ 1227133238 w 254"/>
              <a:gd name="T75" fmla="*/ 1318637225 h 201"/>
              <a:gd name="T76" fmla="*/ 1278693863 w 254"/>
              <a:gd name="T77" fmla="*/ 988977117 h 201"/>
              <a:gd name="T78" fmla="*/ 1340566613 w 254"/>
              <a:gd name="T79" fmla="*/ 968374763 h 201"/>
              <a:gd name="T80" fmla="*/ 1361190863 w 254"/>
              <a:gd name="T81" fmla="*/ 978677543 h 201"/>
              <a:gd name="T82" fmla="*/ 1639615025 w 254"/>
              <a:gd name="T83" fmla="*/ 1153808774 h 201"/>
              <a:gd name="T84" fmla="*/ 1608678650 w 254"/>
              <a:gd name="T85" fmla="*/ 1061090165 h 201"/>
              <a:gd name="T86" fmla="*/ 1711799900 w 254"/>
              <a:gd name="T87" fmla="*/ 1019882251 h 201"/>
              <a:gd name="T88" fmla="*/ 1783984775 w 254"/>
              <a:gd name="T89" fmla="*/ 978677543 h 201"/>
              <a:gd name="T90" fmla="*/ 1990224063 w 254"/>
              <a:gd name="T91" fmla="*/ 1040487811 h 201"/>
              <a:gd name="T92" fmla="*/ 2124281688 w 254"/>
              <a:gd name="T93" fmla="*/ 947769203 h 201"/>
              <a:gd name="T94" fmla="*/ 2134593813 w 254"/>
              <a:gd name="T95" fmla="*/ 968374763 h 201"/>
              <a:gd name="T96" fmla="*/ 2147483646 w 254"/>
              <a:gd name="T97" fmla="*/ 710827704 h 20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solidFill>
            <a:srgbClr val="73ADD2"/>
          </a:solidFill>
          <a:ln>
            <a:noFill/>
          </a:ln>
        </p:spPr>
        <p:txBody>
          <a:bodyPr/>
          <a:lstStyle/>
          <a:p>
            <a:endParaRPr lang="zh-CN" altLang="en-US"/>
          </a:p>
        </p:txBody>
      </p:sp>
      <p:sp>
        <p:nvSpPr>
          <p:cNvPr id="20" name="Freeform 21"/>
          <p:cNvSpPr/>
          <p:nvPr/>
        </p:nvSpPr>
        <p:spPr bwMode="auto">
          <a:xfrm>
            <a:off x="4291466" y="4305300"/>
            <a:ext cx="487362" cy="663575"/>
          </a:xfrm>
          <a:custGeom>
            <a:avLst/>
            <a:gdLst>
              <a:gd name="T0" fmla="*/ 1225958420 w 152"/>
              <a:gd name="T1" fmla="*/ 82357031 h 207"/>
              <a:gd name="T2" fmla="*/ 1092029785 w 152"/>
              <a:gd name="T3" fmla="*/ 30883486 h 207"/>
              <a:gd name="T4" fmla="*/ 906591370 w 152"/>
              <a:gd name="T5" fmla="*/ 164710855 h 207"/>
              <a:gd name="T6" fmla="*/ 782964691 w 152"/>
              <a:gd name="T7" fmla="*/ 113240516 h 207"/>
              <a:gd name="T8" fmla="*/ 782964691 w 152"/>
              <a:gd name="T9" fmla="*/ 123533943 h 207"/>
              <a:gd name="T10" fmla="*/ 556318452 w 152"/>
              <a:gd name="T11" fmla="*/ 175007488 h 207"/>
              <a:gd name="T12" fmla="*/ 432691773 w 152"/>
              <a:gd name="T13" fmla="*/ 185300914 h 207"/>
              <a:gd name="T14" fmla="*/ 350272918 w 152"/>
              <a:gd name="T15" fmla="*/ 277951372 h 207"/>
              <a:gd name="T16" fmla="*/ 206042327 w 152"/>
              <a:gd name="T17" fmla="*/ 288248004 h 207"/>
              <a:gd name="T18" fmla="*/ 103022767 w 152"/>
              <a:gd name="T19" fmla="*/ 452958860 h 207"/>
              <a:gd name="T20" fmla="*/ 113324723 w 152"/>
              <a:gd name="T21" fmla="*/ 473548919 h 207"/>
              <a:gd name="T22" fmla="*/ 175136459 w 152"/>
              <a:gd name="T23" fmla="*/ 710323378 h 207"/>
              <a:gd name="T24" fmla="*/ 175136459 w 152"/>
              <a:gd name="T25" fmla="*/ 741206864 h 207"/>
              <a:gd name="T26" fmla="*/ 164834503 w 152"/>
              <a:gd name="T27" fmla="*/ 741206864 h 207"/>
              <a:gd name="T28" fmla="*/ 0 w 152"/>
              <a:gd name="T29" fmla="*/ 967684691 h 207"/>
              <a:gd name="T30" fmla="*/ 61811736 w 152"/>
              <a:gd name="T31" fmla="*/ 1008864809 h 207"/>
              <a:gd name="T32" fmla="*/ 123626679 w 152"/>
              <a:gd name="T33" fmla="*/ 1348583152 h 207"/>
              <a:gd name="T34" fmla="*/ 206042327 w 152"/>
              <a:gd name="T35" fmla="*/ 1472117095 h 207"/>
              <a:gd name="T36" fmla="*/ 216344283 w 152"/>
              <a:gd name="T37" fmla="*/ 1564767552 h 207"/>
              <a:gd name="T38" fmla="*/ 226646239 w 152"/>
              <a:gd name="T39" fmla="*/ 1863308983 h 207"/>
              <a:gd name="T40" fmla="*/ 267857270 w 152"/>
              <a:gd name="T41" fmla="*/ 1863308983 h 207"/>
              <a:gd name="T42" fmla="*/ 442993729 w 152"/>
              <a:gd name="T43" fmla="*/ 1863308983 h 207"/>
              <a:gd name="T44" fmla="*/ 288461182 w 152"/>
              <a:gd name="T45" fmla="*/ 2089790016 h 207"/>
              <a:gd name="T46" fmla="*/ 412087861 w 152"/>
              <a:gd name="T47" fmla="*/ 2089790016 h 207"/>
              <a:gd name="T48" fmla="*/ 772662735 w 152"/>
              <a:gd name="T49" fmla="*/ 2069199957 h 207"/>
              <a:gd name="T50" fmla="*/ 793266647 w 152"/>
              <a:gd name="T51" fmla="*/ 2007432985 h 207"/>
              <a:gd name="T52" fmla="*/ 793266647 w 152"/>
              <a:gd name="T53" fmla="*/ 1955959440 h 207"/>
              <a:gd name="T54" fmla="*/ 772662735 w 152"/>
              <a:gd name="T55" fmla="*/ 1842718924 h 207"/>
              <a:gd name="T56" fmla="*/ 855078384 w 152"/>
              <a:gd name="T57" fmla="*/ 1780951952 h 207"/>
              <a:gd name="T58" fmla="*/ 834474471 w 152"/>
              <a:gd name="T59" fmla="*/ 1729481613 h 207"/>
              <a:gd name="T60" fmla="*/ 834474471 w 152"/>
              <a:gd name="T61" fmla="*/ 1719184981 h 207"/>
              <a:gd name="T62" fmla="*/ 875685502 w 152"/>
              <a:gd name="T63" fmla="*/ 1585357611 h 207"/>
              <a:gd name="T64" fmla="*/ 916893326 w 152"/>
              <a:gd name="T65" fmla="*/ 1533884066 h 207"/>
              <a:gd name="T66" fmla="*/ 958101150 w 152"/>
              <a:gd name="T67" fmla="*/ 1503000581 h 207"/>
              <a:gd name="T68" fmla="*/ 1030218049 w 152"/>
              <a:gd name="T69" fmla="*/ 1338289725 h 207"/>
              <a:gd name="T70" fmla="*/ 1061123917 w 152"/>
              <a:gd name="T71" fmla="*/ 1317699666 h 207"/>
              <a:gd name="T72" fmla="*/ 1019916093 w 152"/>
              <a:gd name="T73" fmla="*/ 1142692178 h 207"/>
              <a:gd name="T74" fmla="*/ 1153841522 w 152"/>
              <a:gd name="T75" fmla="*/ 1029451662 h 207"/>
              <a:gd name="T76" fmla="*/ 1133237609 w 152"/>
              <a:gd name="T77" fmla="*/ 875034233 h 207"/>
              <a:gd name="T78" fmla="*/ 1287770156 w 152"/>
              <a:gd name="T79" fmla="*/ 700026746 h 207"/>
              <a:gd name="T80" fmla="*/ 1349585099 w 152"/>
              <a:gd name="T81" fmla="*/ 720616805 h 207"/>
              <a:gd name="T82" fmla="*/ 1462906616 w 152"/>
              <a:gd name="T83" fmla="*/ 658849833 h 207"/>
              <a:gd name="T84" fmla="*/ 1462906616 w 152"/>
              <a:gd name="T85" fmla="*/ 658849833 h 207"/>
              <a:gd name="T86" fmla="*/ 1524721558 w 152"/>
              <a:gd name="T87" fmla="*/ 617672921 h 207"/>
              <a:gd name="T88" fmla="*/ 1524721558 w 152"/>
              <a:gd name="T89" fmla="*/ 545609317 h 207"/>
              <a:gd name="T90" fmla="*/ 1545325470 w 152"/>
              <a:gd name="T91" fmla="*/ 525019258 h 207"/>
              <a:gd name="T92" fmla="*/ 1565929382 w 152"/>
              <a:gd name="T93" fmla="*/ 494135772 h 207"/>
              <a:gd name="T94" fmla="*/ 1421698791 w 152"/>
              <a:gd name="T95" fmla="*/ 267657945 h 207"/>
              <a:gd name="T96" fmla="*/ 1359887055 w 152"/>
              <a:gd name="T97" fmla="*/ 102943884 h 20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solidFill>
            <a:srgbClr val="73ADD2"/>
          </a:solidFill>
          <a:ln>
            <a:noFill/>
          </a:ln>
        </p:spPr>
        <p:txBody>
          <a:bodyPr/>
          <a:lstStyle/>
          <a:p>
            <a:endParaRPr lang="zh-CN" altLang="en-US"/>
          </a:p>
        </p:txBody>
      </p:sp>
      <p:sp>
        <p:nvSpPr>
          <p:cNvPr id="21" name="Freeform 22"/>
          <p:cNvSpPr/>
          <p:nvPr/>
        </p:nvSpPr>
        <p:spPr bwMode="auto">
          <a:xfrm>
            <a:off x="4543878" y="4478338"/>
            <a:ext cx="454025" cy="554037"/>
          </a:xfrm>
          <a:custGeom>
            <a:avLst/>
            <a:gdLst>
              <a:gd name="T0" fmla="*/ 755391339 w 141"/>
              <a:gd name="T1" fmla="*/ 82170412 h 173"/>
              <a:gd name="T2" fmla="*/ 620867917 w 141"/>
              <a:gd name="T3" fmla="*/ 205429234 h 173"/>
              <a:gd name="T4" fmla="*/ 610521943 w 141"/>
              <a:gd name="T5" fmla="*/ 215699734 h 173"/>
              <a:gd name="T6" fmla="*/ 527738052 w 141"/>
              <a:gd name="T7" fmla="*/ 215699734 h 173"/>
              <a:gd name="T8" fmla="*/ 362173488 w 141"/>
              <a:gd name="T9" fmla="*/ 318414351 h 173"/>
              <a:gd name="T10" fmla="*/ 413913018 w 141"/>
              <a:gd name="T11" fmla="*/ 349229057 h 173"/>
              <a:gd name="T12" fmla="*/ 382868656 w 141"/>
              <a:gd name="T13" fmla="*/ 482758379 h 173"/>
              <a:gd name="T14" fmla="*/ 237999261 w 141"/>
              <a:gd name="T15" fmla="*/ 606013997 h 173"/>
              <a:gd name="T16" fmla="*/ 248348455 w 141"/>
              <a:gd name="T17" fmla="*/ 698458113 h 173"/>
              <a:gd name="T18" fmla="*/ 279392817 w 141"/>
              <a:gd name="T19" fmla="*/ 790899026 h 173"/>
              <a:gd name="T20" fmla="*/ 186259731 w 141"/>
              <a:gd name="T21" fmla="*/ 955243054 h 173"/>
              <a:gd name="T22" fmla="*/ 186259731 w 141"/>
              <a:gd name="T23" fmla="*/ 965513555 h 173"/>
              <a:gd name="T24" fmla="*/ 124174227 w 141"/>
              <a:gd name="T25" fmla="*/ 1037413466 h 173"/>
              <a:gd name="T26" fmla="*/ 72434698 w 141"/>
              <a:gd name="T27" fmla="*/ 1088772376 h 173"/>
              <a:gd name="T28" fmla="*/ 72434698 w 141"/>
              <a:gd name="T29" fmla="*/ 1253113201 h 173"/>
              <a:gd name="T30" fmla="*/ 20695168 w 141"/>
              <a:gd name="T31" fmla="*/ 1294198407 h 173"/>
              <a:gd name="T32" fmla="*/ 0 w 141"/>
              <a:gd name="T33" fmla="*/ 1314742611 h 173"/>
              <a:gd name="T34" fmla="*/ 31044362 w 141"/>
              <a:gd name="T35" fmla="*/ 1407186727 h 173"/>
              <a:gd name="T36" fmla="*/ 269043623 w 141"/>
              <a:gd name="T37" fmla="*/ 1407186727 h 173"/>
              <a:gd name="T38" fmla="*/ 362173488 w 141"/>
              <a:gd name="T39" fmla="*/ 1499627640 h 173"/>
              <a:gd name="T40" fmla="*/ 362173488 w 141"/>
              <a:gd name="T41" fmla="*/ 1509898141 h 173"/>
              <a:gd name="T42" fmla="*/ 527738052 w 141"/>
              <a:gd name="T43" fmla="*/ 1766686284 h 173"/>
              <a:gd name="T44" fmla="*/ 579477582 w 141"/>
              <a:gd name="T45" fmla="*/ 1653701167 h 173"/>
              <a:gd name="T46" fmla="*/ 703651809 w 141"/>
              <a:gd name="T47" fmla="*/ 1735871579 h 173"/>
              <a:gd name="T48" fmla="*/ 786435701 w 141"/>
              <a:gd name="T49" fmla="*/ 1499627640 h 173"/>
              <a:gd name="T50" fmla="*/ 807130869 w 141"/>
              <a:gd name="T51" fmla="*/ 1499627640 h 173"/>
              <a:gd name="T52" fmla="*/ 879565566 w 141"/>
              <a:gd name="T53" fmla="*/ 1448271933 h 173"/>
              <a:gd name="T54" fmla="*/ 879565566 w 141"/>
              <a:gd name="T55" fmla="*/ 1427727729 h 173"/>
              <a:gd name="T56" fmla="*/ 1003739794 w 141"/>
              <a:gd name="T57" fmla="*/ 1427727729 h 173"/>
              <a:gd name="T58" fmla="*/ 1065825298 w 141"/>
              <a:gd name="T59" fmla="*/ 1150398584 h 173"/>
              <a:gd name="T60" fmla="*/ 1179650331 w 141"/>
              <a:gd name="T61" fmla="*/ 1129857582 h 173"/>
              <a:gd name="T62" fmla="*/ 1127914021 w 141"/>
              <a:gd name="T63" fmla="*/ 1078498672 h 173"/>
              <a:gd name="T64" fmla="*/ 1210694693 w 141"/>
              <a:gd name="T65" fmla="*/ 1006598761 h 173"/>
              <a:gd name="T66" fmla="*/ 1272783417 w 141"/>
              <a:gd name="T67" fmla="*/ 1027142965 h 173"/>
              <a:gd name="T68" fmla="*/ 1231389861 w 141"/>
              <a:gd name="T69" fmla="*/ 944972553 h 173"/>
              <a:gd name="T70" fmla="*/ 1272783417 w 141"/>
              <a:gd name="T71" fmla="*/ 924428348 h 173"/>
              <a:gd name="T72" fmla="*/ 1221043887 w 141"/>
              <a:gd name="T73" fmla="*/ 811443231 h 173"/>
              <a:gd name="T74" fmla="*/ 1231389861 w 141"/>
              <a:gd name="T75" fmla="*/ 801172730 h 173"/>
              <a:gd name="T76" fmla="*/ 1355564088 w 141"/>
              <a:gd name="T77" fmla="*/ 698458113 h 173"/>
              <a:gd name="T78" fmla="*/ 1252088249 w 141"/>
              <a:gd name="T79" fmla="*/ 564928791 h 173"/>
              <a:gd name="T80" fmla="*/ 1376259256 w 141"/>
              <a:gd name="T81" fmla="*/ 513569881 h 173"/>
              <a:gd name="T82" fmla="*/ 1438347980 w 141"/>
              <a:gd name="T83" fmla="*/ 441669970 h 173"/>
              <a:gd name="T84" fmla="*/ 1396957644 w 141"/>
              <a:gd name="T85" fmla="*/ 349229057 h 173"/>
              <a:gd name="T86" fmla="*/ 1396957644 w 141"/>
              <a:gd name="T87" fmla="*/ 338958556 h 173"/>
              <a:gd name="T88" fmla="*/ 1396957644 w 141"/>
              <a:gd name="T89" fmla="*/ 308143850 h 173"/>
              <a:gd name="T90" fmla="*/ 1376259256 w 141"/>
              <a:gd name="T91" fmla="*/ 308143850 h 173"/>
              <a:gd name="T92" fmla="*/ 1210694693 w 141"/>
              <a:gd name="T93" fmla="*/ 287599646 h 173"/>
              <a:gd name="T94" fmla="*/ 1210694693 w 141"/>
              <a:gd name="T95" fmla="*/ 287599646 h 173"/>
              <a:gd name="T96" fmla="*/ 1169304357 w 141"/>
              <a:gd name="T97" fmla="*/ 236243939 h 173"/>
              <a:gd name="T98" fmla="*/ 962346238 w 141"/>
              <a:gd name="T99" fmla="*/ 318414351 h 173"/>
              <a:gd name="T100" fmla="*/ 879565566 w 141"/>
              <a:gd name="T101" fmla="*/ 164344027 h 173"/>
              <a:gd name="T102" fmla="*/ 755391339 w 141"/>
              <a:gd name="T103" fmla="*/ 10270501 h 173"/>
              <a:gd name="T104" fmla="*/ 755391339 w 141"/>
              <a:gd name="T105" fmla="*/ 82170412 h 17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solidFill>
            <a:srgbClr val="73ADD2"/>
          </a:solidFill>
          <a:ln>
            <a:noFill/>
          </a:ln>
        </p:spPr>
        <p:txBody>
          <a:bodyPr/>
          <a:lstStyle/>
          <a:p>
            <a:endParaRPr lang="zh-CN" altLang="en-US"/>
          </a:p>
        </p:txBody>
      </p:sp>
      <p:sp>
        <p:nvSpPr>
          <p:cNvPr id="22" name="Freeform 23"/>
          <p:cNvSpPr/>
          <p:nvPr/>
        </p:nvSpPr>
        <p:spPr bwMode="auto">
          <a:xfrm>
            <a:off x="4743903" y="4130675"/>
            <a:ext cx="392113" cy="450850"/>
          </a:xfrm>
          <a:custGeom>
            <a:avLst/>
            <a:gdLst>
              <a:gd name="T0" fmla="*/ 661042979 w 122"/>
              <a:gd name="T1" fmla="*/ 62162554 h 140"/>
              <a:gd name="T2" fmla="*/ 444137549 w 122"/>
              <a:gd name="T3" fmla="*/ 20719778 h 140"/>
              <a:gd name="T4" fmla="*/ 392494470 w 122"/>
              <a:gd name="T5" fmla="*/ 269369994 h 140"/>
              <a:gd name="T6" fmla="*/ 289205098 w 122"/>
              <a:gd name="T7" fmla="*/ 331532548 h 140"/>
              <a:gd name="T8" fmla="*/ 237562019 w 122"/>
              <a:gd name="T9" fmla="*/ 424774768 h 140"/>
              <a:gd name="T10" fmla="*/ 175589039 w 122"/>
              <a:gd name="T11" fmla="*/ 549099876 h 140"/>
              <a:gd name="T12" fmla="*/ 61972980 w 122"/>
              <a:gd name="T13" fmla="*/ 704504651 h 140"/>
              <a:gd name="T14" fmla="*/ 10329901 w 122"/>
              <a:gd name="T15" fmla="*/ 808109981 h 140"/>
              <a:gd name="T16" fmla="*/ 113616059 w 122"/>
              <a:gd name="T17" fmla="*/ 963514755 h 140"/>
              <a:gd name="T18" fmla="*/ 165259138 w 122"/>
              <a:gd name="T19" fmla="*/ 1046397087 h 140"/>
              <a:gd name="T20" fmla="*/ 165259138 w 122"/>
              <a:gd name="T21" fmla="*/ 1056756976 h 140"/>
              <a:gd name="T22" fmla="*/ 165259138 w 122"/>
              <a:gd name="T23" fmla="*/ 1077479974 h 140"/>
              <a:gd name="T24" fmla="*/ 154932450 w 122"/>
              <a:gd name="T25" fmla="*/ 1087839863 h 140"/>
              <a:gd name="T26" fmla="*/ 278878411 w 122"/>
              <a:gd name="T27" fmla="*/ 1274324305 h 140"/>
              <a:gd name="T28" fmla="*/ 340851391 w 122"/>
              <a:gd name="T29" fmla="*/ 1398649413 h 140"/>
              <a:gd name="T30" fmla="*/ 475124039 w 122"/>
              <a:gd name="T31" fmla="*/ 1346849968 h 140"/>
              <a:gd name="T32" fmla="*/ 475124039 w 122"/>
              <a:gd name="T33" fmla="*/ 1336486859 h 140"/>
              <a:gd name="T34" fmla="*/ 547426920 w 122"/>
              <a:gd name="T35" fmla="*/ 1295047303 h 140"/>
              <a:gd name="T36" fmla="*/ 681699568 w 122"/>
              <a:gd name="T37" fmla="*/ 1409009301 h 140"/>
              <a:gd name="T38" fmla="*/ 702359371 w 122"/>
              <a:gd name="T39" fmla="*/ 1409009301 h 140"/>
              <a:gd name="T40" fmla="*/ 764332351 w 122"/>
              <a:gd name="T41" fmla="*/ 1388289524 h 140"/>
              <a:gd name="T42" fmla="*/ 784988940 w 122"/>
              <a:gd name="T43" fmla="*/ 1388289524 h 140"/>
              <a:gd name="T44" fmla="*/ 867618509 w 122"/>
              <a:gd name="T45" fmla="*/ 1450452078 h 140"/>
              <a:gd name="T46" fmla="*/ 877948410 w 122"/>
              <a:gd name="T47" fmla="*/ 1284687414 h 140"/>
              <a:gd name="T48" fmla="*/ 888275097 w 122"/>
              <a:gd name="T49" fmla="*/ 1274324305 h 140"/>
              <a:gd name="T50" fmla="*/ 919261588 w 122"/>
              <a:gd name="T51" fmla="*/ 1170722195 h 140"/>
              <a:gd name="T52" fmla="*/ 908934900 w 122"/>
              <a:gd name="T53" fmla="*/ 1150002417 h 140"/>
              <a:gd name="T54" fmla="*/ 929591489 w 122"/>
              <a:gd name="T55" fmla="*/ 1139642528 h 140"/>
              <a:gd name="T56" fmla="*/ 1043207548 w 122"/>
              <a:gd name="T57" fmla="*/ 973874644 h 140"/>
              <a:gd name="T58" fmla="*/ 1063867351 w 122"/>
              <a:gd name="T59" fmla="*/ 973874644 h 140"/>
              <a:gd name="T60" fmla="*/ 1063867351 w 122"/>
              <a:gd name="T61" fmla="*/ 1056756976 h 140"/>
              <a:gd name="T62" fmla="*/ 1187810097 w 122"/>
              <a:gd name="T63" fmla="*/ 953154866 h 140"/>
              <a:gd name="T64" fmla="*/ 1156823607 w 122"/>
              <a:gd name="T65" fmla="*/ 890992313 h 140"/>
              <a:gd name="T66" fmla="*/ 1187810097 w 122"/>
              <a:gd name="T67" fmla="*/ 704504651 h 140"/>
              <a:gd name="T68" fmla="*/ 1125837117 w 122"/>
              <a:gd name="T69" fmla="*/ 704504651 h 140"/>
              <a:gd name="T70" fmla="*/ 1115510430 w 122"/>
              <a:gd name="T71" fmla="*/ 694144762 h 140"/>
              <a:gd name="T72" fmla="*/ 1094853841 w 122"/>
              <a:gd name="T73" fmla="*/ 600902541 h 140"/>
              <a:gd name="T74" fmla="*/ 1260112979 w 122"/>
              <a:gd name="T75" fmla="*/ 600902541 h 140"/>
              <a:gd name="T76" fmla="*/ 1125837117 w 122"/>
              <a:gd name="T77" fmla="*/ 445494546 h 140"/>
              <a:gd name="T78" fmla="*/ 1208469900 w 122"/>
              <a:gd name="T79" fmla="*/ 341892436 h 140"/>
              <a:gd name="T80" fmla="*/ 1146496920 w 122"/>
              <a:gd name="T81" fmla="*/ 352252325 h 140"/>
              <a:gd name="T82" fmla="*/ 1146496920 w 122"/>
              <a:gd name="T83" fmla="*/ 341892436 h 140"/>
              <a:gd name="T84" fmla="*/ 1063867351 w 122"/>
              <a:gd name="T85" fmla="*/ 248650216 h 140"/>
              <a:gd name="T86" fmla="*/ 836632019 w 122"/>
              <a:gd name="T87" fmla="*/ 331532548 h 140"/>
              <a:gd name="T88" fmla="*/ 815975430 w 122"/>
              <a:gd name="T89" fmla="*/ 331532548 h 140"/>
              <a:gd name="T90" fmla="*/ 805645529 w 122"/>
              <a:gd name="T91" fmla="*/ 186487662 h 140"/>
              <a:gd name="T92" fmla="*/ 846961920 w 122"/>
              <a:gd name="T93" fmla="*/ 0 h 1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solidFill>
            <a:srgbClr val="73ADD2"/>
          </a:solidFill>
          <a:ln>
            <a:noFill/>
          </a:ln>
        </p:spPr>
        <p:txBody>
          <a:bodyPr/>
          <a:lstStyle/>
          <a:p>
            <a:endParaRPr lang="zh-CN" altLang="en-US"/>
          </a:p>
        </p:txBody>
      </p:sp>
      <p:sp>
        <p:nvSpPr>
          <p:cNvPr id="23" name="Freeform 24"/>
          <p:cNvSpPr/>
          <p:nvPr/>
        </p:nvSpPr>
        <p:spPr bwMode="auto">
          <a:xfrm>
            <a:off x="4367666" y="3743325"/>
            <a:ext cx="492125" cy="598488"/>
          </a:xfrm>
          <a:custGeom>
            <a:avLst/>
            <a:gdLst>
              <a:gd name="T0" fmla="*/ 991136533 w 153"/>
              <a:gd name="T1" fmla="*/ 543916776 h 187"/>
              <a:gd name="T2" fmla="*/ 877568236 w 153"/>
              <a:gd name="T3" fmla="*/ 287351051 h 187"/>
              <a:gd name="T4" fmla="*/ 567838270 w 153"/>
              <a:gd name="T5" fmla="*/ 174464053 h 187"/>
              <a:gd name="T6" fmla="*/ 382001578 w 153"/>
              <a:gd name="T7" fmla="*/ 0 h 187"/>
              <a:gd name="T8" fmla="*/ 495566658 w 153"/>
              <a:gd name="T9" fmla="*/ 174464053 h 187"/>
              <a:gd name="T10" fmla="*/ 505891634 w 153"/>
              <a:gd name="T11" fmla="*/ 194988671 h 187"/>
              <a:gd name="T12" fmla="*/ 371676602 w 153"/>
              <a:gd name="T13" fmla="*/ 369452723 h 187"/>
              <a:gd name="T14" fmla="*/ 196161668 w 153"/>
              <a:gd name="T15" fmla="*/ 236037906 h 187"/>
              <a:gd name="T16" fmla="*/ 237458354 w 153"/>
              <a:gd name="T17" fmla="*/ 359188814 h 187"/>
              <a:gd name="T18" fmla="*/ 237458354 w 153"/>
              <a:gd name="T19" fmla="*/ 369452723 h 187"/>
              <a:gd name="T20" fmla="*/ 227136595 w 153"/>
              <a:gd name="T21" fmla="*/ 420765868 h 187"/>
              <a:gd name="T22" fmla="*/ 144540007 w 153"/>
              <a:gd name="T23" fmla="*/ 451551195 h 187"/>
              <a:gd name="T24" fmla="*/ 113568297 w 153"/>
              <a:gd name="T25" fmla="*/ 523388958 h 187"/>
              <a:gd name="T26" fmla="*/ 82593371 w 153"/>
              <a:gd name="T27" fmla="*/ 646539865 h 187"/>
              <a:gd name="T28" fmla="*/ 82593371 w 153"/>
              <a:gd name="T29" fmla="*/ 646539865 h 187"/>
              <a:gd name="T30" fmla="*/ 41296685 w 153"/>
              <a:gd name="T31" fmla="*/ 667067684 h 187"/>
              <a:gd name="T32" fmla="*/ 144540007 w 153"/>
              <a:gd name="T33" fmla="*/ 831267827 h 187"/>
              <a:gd name="T34" fmla="*/ 185836693 w 153"/>
              <a:gd name="T35" fmla="*/ 831267827 h 187"/>
              <a:gd name="T36" fmla="*/ 361351627 w 153"/>
              <a:gd name="T37" fmla="*/ 913366299 h 187"/>
              <a:gd name="T38" fmla="*/ 361351627 w 153"/>
              <a:gd name="T39" fmla="*/ 913366299 h 187"/>
              <a:gd name="T40" fmla="*/ 351026651 w 153"/>
              <a:gd name="T41" fmla="*/ 1026256498 h 187"/>
              <a:gd name="T42" fmla="*/ 309729966 w 153"/>
              <a:gd name="T43" fmla="*/ 1118618879 h 187"/>
              <a:gd name="T44" fmla="*/ 258108305 w 153"/>
              <a:gd name="T45" fmla="*/ 1180192732 h 187"/>
              <a:gd name="T46" fmla="*/ 258108305 w 153"/>
              <a:gd name="T47" fmla="*/ 1180192732 h 187"/>
              <a:gd name="T48" fmla="*/ 268433280 w 153"/>
              <a:gd name="T49" fmla="*/ 1303343640 h 187"/>
              <a:gd name="T50" fmla="*/ 392323337 w 153"/>
              <a:gd name="T51" fmla="*/ 1323871458 h 187"/>
              <a:gd name="T52" fmla="*/ 443944998 w 153"/>
              <a:gd name="T53" fmla="*/ 1375181403 h 187"/>
              <a:gd name="T54" fmla="*/ 526541585 w 153"/>
              <a:gd name="T55" fmla="*/ 1806211180 h 187"/>
              <a:gd name="T56" fmla="*/ 505891634 w 153"/>
              <a:gd name="T57" fmla="*/ 1836996507 h 187"/>
              <a:gd name="T58" fmla="*/ 516216609 w 153"/>
              <a:gd name="T59" fmla="*/ 1867785034 h 187"/>
              <a:gd name="T60" fmla="*/ 753674963 w 153"/>
              <a:gd name="T61" fmla="*/ 1775422653 h 187"/>
              <a:gd name="T62" fmla="*/ 805296624 w 153"/>
              <a:gd name="T63" fmla="*/ 1795947271 h 187"/>
              <a:gd name="T64" fmla="*/ 815621600 w 153"/>
              <a:gd name="T65" fmla="*/ 1795947271 h 187"/>
              <a:gd name="T66" fmla="*/ 898214971 w 153"/>
              <a:gd name="T67" fmla="*/ 1744634126 h 187"/>
              <a:gd name="T68" fmla="*/ 1135676541 w 153"/>
              <a:gd name="T69" fmla="*/ 1847260416 h 187"/>
              <a:gd name="T70" fmla="*/ 1197619961 w 153"/>
              <a:gd name="T71" fmla="*/ 1888309652 h 187"/>
              <a:gd name="T72" fmla="*/ 1383459870 w 153"/>
              <a:gd name="T73" fmla="*/ 1672796363 h 187"/>
              <a:gd name="T74" fmla="*/ 1342163185 w 153"/>
              <a:gd name="T75" fmla="*/ 1518856928 h 187"/>
              <a:gd name="T76" fmla="*/ 1486703192 w 153"/>
              <a:gd name="T77" fmla="*/ 1529120838 h 187"/>
              <a:gd name="T78" fmla="*/ 1486703192 w 153"/>
              <a:gd name="T79" fmla="*/ 1385445312 h 187"/>
              <a:gd name="T80" fmla="*/ 1579621538 w 153"/>
              <a:gd name="T81" fmla="*/ 1262294404 h 187"/>
              <a:gd name="T82" fmla="*/ 1466053241 w 153"/>
              <a:gd name="T83" fmla="*/ 1139143496 h 187"/>
              <a:gd name="T84" fmla="*/ 1404106605 w 153"/>
              <a:gd name="T85" fmla="*/ 1190456641 h 187"/>
              <a:gd name="T86" fmla="*/ 1393784846 w 153"/>
              <a:gd name="T87" fmla="*/ 1180192732 h 187"/>
              <a:gd name="T88" fmla="*/ 1300863283 w 153"/>
              <a:gd name="T89" fmla="*/ 1098094261 h 187"/>
              <a:gd name="T90" fmla="*/ 1166648251 w 153"/>
              <a:gd name="T91" fmla="*/ 1015992589 h 187"/>
              <a:gd name="T92" fmla="*/ 1135676541 w 153"/>
              <a:gd name="T93" fmla="*/ 872317063 h 187"/>
              <a:gd name="T94" fmla="*/ 1207944936 w 153"/>
              <a:gd name="T95" fmla="*/ 656803775 h 187"/>
              <a:gd name="T96" fmla="*/ 1331838209 w 153"/>
              <a:gd name="T97" fmla="*/ 667067684 h 187"/>
              <a:gd name="T98" fmla="*/ 1342163185 w 153"/>
              <a:gd name="T99" fmla="*/ 533652867 h 187"/>
              <a:gd name="T100" fmla="*/ 1001458292 w 153"/>
              <a:gd name="T101" fmla="*/ 554177485 h 187"/>
              <a:gd name="T102" fmla="*/ 991136533 w 153"/>
              <a:gd name="T103" fmla="*/ 543916776 h 1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solidFill>
            <a:srgbClr val="73ADD2"/>
          </a:solidFill>
          <a:ln>
            <a:noFill/>
          </a:ln>
        </p:spPr>
        <p:txBody>
          <a:bodyPr/>
          <a:lstStyle/>
          <a:p>
            <a:endParaRPr lang="zh-CN" altLang="en-US"/>
          </a:p>
        </p:txBody>
      </p:sp>
      <p:sp>
        <p:nvSpPr>
          <p:cNvPr id="24" name="Freeform 25"/>
          <p:cNvSpPr/>
          <p:nvPr/>
        </p:nvSpPr>
        <p:spPr bwMode="auto">
          <a:xfrm>
            <a:off x="4461328" y="3048000"/>
            <a:ext cx="131763" cy="187325"/>
          </a:xfrm>
          <a:custGeom>
            <a:avLst/>
            <a:gdLst>
              <a:gd name="T0" fmla="*/ 247551875 w 41"/>
              <a:gd name="T1" fmla="*/ 10425605 h 58"/>
              <a:gd name="T2" fmla="*/ 237235874 w 41"/>
              <a:gd name="T3" fmla="*/ 0 h 58"/>
              <a:gd name="T4" fmla="*/ 175349512 w 41"/>
              <a:gd name="T5" fmla="*/ 72976006 h 58"/>
              <a:gd name="T6" fmla="*/ 154720725 w 41"/>
              <a:gd name="T7" fmla="*/ 62550401 h 58"/>
              <a:gd name="T8" fmla="*/ 154720725 w 41"/>
              <a:gd name="T9" fmla="*/ 62550401 h 58"/>
              <a:gd name="T10" fmla="*/ 154720725 w 41"/>
              <a:gd name="T11" fmla="*/ 72976006 h 58"/>
              <a:gd name="T12" fmla="*/ 123775937 w 41"/>
              <a:gd name="T13" fmla="*/ 104249592 h 58"/>
              <a:gd name="T14" fmla="*/ 103147150 w 41"/>
              <a:gd name="T15" fmla="*/ 114675197 h 58"/>
              <a:gd name="T16" fmla="*/ 61889576 w 41"/>
              <a:gd name="T17" fmla="*/ 135526408 h 58"/>
              <a:gd name="T18" fmla="*/ 51573575 w 41"/>
              <a:gd name="T19" fmla="*/ 166803223 h 58"/>
              <a:gd name="T20" fmla="*/ 30944788 w 41"/>
              <a:gd name="T21" fmla="*/ 260627210 h 58"/>
              <a:gd name="T22" fmla="*/ 10316000 w 41"/>
              <a:gd name="T23" fmla="*/ 312752006 h 58"/>
              <a:gd name="T24" fmla="*/ 10316000 w 41"/>
              <a:gd name="T25" fmla="*/ 406579223 h 58"/>
              <a:gd name="T26" fmla="*/ 30944788 w 41"/>
              <a:gd name="T27" fmla="*/ 531680026 h 58"/>
              <a:gd name="T28" fmla="*/ 103147150 w 41"/>
              <a:gd name="T29" fmla="*/ 583804822 h 58"/>
              <a:gd name="T30" fmla="*/ 195978300 w 41"/>
              <a:gd name="T31" fmla="*/ 604656032 h 58"/>
              <a:gd name="T32" fmla="*/ 288809449 w 41"/>
              <a:gd name="T33" fmla="*/ 573379217 h 58"/>
              <a:gd name="T34" fmla="*/ 268180662 w 41"/>
              <a:gd name="T35" fmla="*/ 521254421 h 58"/>
              <a:gd name="T36" fmla="*/ 268180662 w 41"/>
              <a:gd name="T37" fmla="*/ 510828816 h 58"/>
              <a:gd name="T38" fmla="*/ 268180662 w 41"/>
              <a:gd name="T39" fmla="*/ 510828816 h 58"/>
              <a:gd name="T40" fmla="*/ 278496662 w 41"/>
              <a:gd name="T41" fmla="*/ 469129625 h 58"/>
              <a:gd name="T42" fmla="*/ 278496662 w 41"/>
              <a:gd name="T43" fmla="*/ 469129625 h 58"/>
              <a:gd name="T44" fmla="*/ 319754237 w 41"/>
              <a:gd name="T45" fmla="*/ 385728013 h 58"/>
              <a:gd name="T46" fmla="*/ 402272600 w 41"/>
              <a:gd name="T47" fmla="*/ 385728013 h 58"/>
              <a:gd name="T48" fmla="*/ 422901387 w 41"/>
              <a:gd name="T49" fmla="*/ 385728013 h 58"/>
              <a:gd name="T50" fmla="*/ 340383024 w 41"/>
              <a:gd name="T51" fmla="*/ 250201605 h 58"/>
              <a:gd name="T52" fmla="*/ 309441450 w 41"/>
              <a:gd name="T53" fmla="*/ 208502414 h 58"/>
              <a:gd name="T54" fmla="*/ 278496662 w 41"/>
              <a:gd name="T55" fmla="*/ 93827217 h 58"/>
              <a:gd name="T56" fmla="*/ 247551875 w 41"/>
              <a:gd name="T57" fmla="*/ 10425605 h 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solidFill>
            <a:srgbClr val="73ADD2"/>
          </a:solidFill>
          <a:ln>
            <a:noFill/>
          </a:ln>
        </p:spPr>
        <p:txBody>
          <a:bodyPr/>
          <a:lstStyle/>
          <a:p>
            <a:endParaRPr lang="zh-CN" altLang="en-US"/>
          </a:p>
        </p:txBody>
      </p:sp>
      <p:sp>
        <p:nvSpPr>
          <p:cNvPr id="25" name="Freeform 26"/>
          <p:cNvSpPr/>
          <p:nvPr/>
        </p:nvSpPr>
        <p:spPr bwMode="auto">
          <a:xfrm>
            <a:off x="4335916" y="2965450"/>
            <a:ext cx="171450" cy="182563"/>
          </a:xfrm>
          <a:custGeom>
            <a:avLst/>
            <a:gdLst>
              <a:gd name="T0" fmla="*/ 271263014 w 53"/>
              <a:gd name="T1" fmla="*/ 123492659 h 57"/>
              <a:gd name="T2" fmla="*/ 271263014 w 53"/>
              <a:gd name="T3" fmla="*/ 133783448 h 57"/>
              <a:gd name="T4" fmla="*/ 250397873 w 53"/>
              <a:gd name="T5" fmla="*/ 133783448 h 57"/>
              <a:gd name="T6" fmla="*/ 198231784 w 53"/>
              <a:gd name="T7" fmla="*/ 123492659 h 57"/>
              <a:gd name="T8" fmla="*/ 198231784 w 53"/>
              <a:gd name="T9" fmla="*/ 144074236 h 57"/>
              <a:gd name="T10" fmla="*/ 198231784 w 53"/>
              <a:gd name="T11" fmla="*/ 154365024 h 57"/>
              <a:gd name="T12" fmla="*/ 187795978 w 53"/>
              <a:gd name="T13" fmla="*/ 154365024 h 57"/>
              <a:gd name="T14" fmla="*/ 93899607 w 53"/>
              <a:gd name="T15" fmla="*/ 195528176 h 57"/>
              <a:gd name="T16" fmla="*/ 93899607 w 53"/>
              <a:gd name="T17" fmla="*/ 205818964 h 57"/>
              <a:gd name="T18" fmla="*/ 125197319 w 53"/>
              <a:gd name="T19" fmla="*/ 288148471 h 57"/>
              <a:gd name="T20" fmla="*/ 125197319 w 53"/>
              <a:gd name="T21" fmla="*/ 298439259 h 57"/>
              <a:gd name="T22" fmla="*/ 125197319 w 53"/>
              <a:gd name="T23" fmla="*/ 308730047 h 57"/>
              <a:gd name="T24" fmla="*/ 20865142 w 53"/>
              <a:gd name="T25" fmla="*/ 421931919 h 57"/>
              <a:gd name="T26" fmla="*/ 0 w 53"/>
              <a:gd name="T27" fmla="*/ 463095071 h 57"/>
              <a:gd name="T28" fmla="*/ 20865142 w 53"/>
              <a:gd name="T29" fmla="*/ 493967435 h 57"/>
              <a:gd name="T30" fmla="*/ 73031230 w 53"/>
              <a:gd name="T31" fmla="*/ 514552214 h 57"/>
              <a:gd name="T32" fmla="*/ 104332177 w 53"/>
              <a:gd name="T33" fmla="*/ 514552214 h 57"/>
              <a:gd name="T34" fmla="*/ 208664355 w 53"/>
              <a:gd name="T35" fmla="*/ 545424578 h 57"/>
              <a:gd name="T36" fmla="*/ 250397873 w 53"/>
              <a:gd name="T37" fmla="*/ 566006154 h 57"/>
              <a:gd name="T38" fmla="*/ 323429103 w 53"/>
              <a:gd name="T39" fmla="*/ 586587730 h 57"/>
              <a:gd name="T40" fmla="*/ 375595192 w 53"/>
              <a:gd name="T41" fmla="*/ 545424578 h 57"/>
              <a:gd name="T42" fmla="*/ 406892904 w 53"/>
              <a:gd name="T43" fmla="*/ 504258223 h 57"/>
              <a:gd name="T44" fmla="*/ 438193851 w 53"/>
              <a:gd name="T45" fmla="*/ 432222707 h 57"/>
              <a:gd name="T46" fmla="*/ 417328709 w 53"/>
              <a:gd name="T47" fmla="*/ 339602411 h 57"/>
              <a:gd name="T48" fmla="*/ 448626422 w 53"/>
              <a:gd name="T49" fmla="*/ 349893200 h 57"/>
              <a:gd name="T50" fmla="*/ 500792510 w 53"/>
              <a:gd name="T51" fmla="*/ 349893200 h 57"/>
              <a:gd name="T52" fmla="*/ 521657652 w 53"/>
              <a:gd name="T53" fmla="*/ 339602411 h 57"/>
              <a:gd name="T54" fmla="*/ 532093458 w 53"/>
              <a:gd name="T55" fmla="*/ 319020835 h 57"/>
              <a:gd name="T56" fmla="*/ 490359940 w 53"/>
              <a:gd name="T57" fmla="*/ 195528176 h 57"/>
              <a:gd name="T58" fmla="*/ 500792510 w 53"/>
              <a:gd name="T59" fmla="*/ 154365024 h 57"/>
              <a:gd name="T60" fmla="*/ 552958599 w 53"/>
              <a:gd name="T61" fmla="*/ 113201871 h 57"/>
              <a:gd name="T62" fmla="*/ 552958599 w 53"/>
              <a:gd name="T63" fmla="*/ 113201871 h 57"/>
              <a:gd name="T64" fmla="*/ 542526028 w 53"/>
              <a:gd name="T65" fmla="*/ 92620295 h 57"/>
              <a:gd name="T66" fmla="*/ 448626422 w 53"/>
              <a:gd name="T67" fmla="*/ 92620295 h 57"/>
              <a:gd name="T68" fmla="*/ 448626422 w 53"/>
              <a:gd name="T69" fmla="*/ 92620295 h 57"/>
              <a:gd name="T70" fmla="*/ 354726815 w 53"/>
              <a:gd name="T71" fmla="*/ 30872364 h 57"/>
              <a:gd name="T72" fmla="*/ 250397873 w 53"/>
              <a:gd name="T73" fmla="*/ 10290788 h 57"/>
              <a:gd name="T74" fmla="*/ 229529496 w 53"/>
              <a:gd name="T75" fmla="*/ 10290788 h 57"/>
              <a:gd name="T76" fmla="*/ 260830443 w 53"/>
              <a:gd name="T77" fmla="*/ 51453940 h 57"/>
              <a:gd name="T78" fmla="*/ 271263014 w 53"/>
              <a:gd name="T79" fmla="*/ 123492659 h 5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solidFill>
            <a:srgbClr val="73ADD2"/>
          </a:solidFill>
          <a:ln>
            <a:noFill/>
          </a:ln>
        </p:spPr>
        <p:txBody>
          <a:bodyPr/>
          <a:lstStyle/>
          <a:p>
            <a:endParaRPr lang="zh-CN" altLang="en-US"/>
          </a:p>
        </p:txBody>
      </p:sp>
      <p:sp>
        <p:nvSpPr>
          <p:cNvPr id="26" name="Freeform 27"/>
          <p:cNvSpPr/>
          <p:nvPr/>
        </p:nvSpPr>
        <p:spPr bwMode="auto">
          <a:xfrm>
            <a:off x="4624841" y="2601913"/>
            <a:ext cx="603250" cy="574675"/>
          </a:xfrm>
          <a:custGeom>
            <a:avLst/>
            <a:gdLst>
              <a:gd name="T0" fmla="*/ 824315455 w 188"/>
              <a:gd name="T1" fmla="*/ 381719040 h 179"/>
              <a:gd name="T2" fmla="*/ 721275221 w 188"/>
              <a:gd name="T3" fmla="*/ 412671228 h 179"/>
              <a:gd name="T4" fmla="*/ 597628223 w 188"/>
              <a:gd name="T5" fmla="*/ 474569183 h 179"/>
              <a:gd name="T6" fmla="*/ 473981226 w 188"/>
              <a:gd name="T7" fmla="*/ 577737793 h 179"/>
              <a:gd name="T8" fmla="*/ 463677844 w 188"/>
              <a:gd name="T9" fmla="*/ 598371515 h 179"/>
              <a:gd name="T10" fmla="*/ 350334229 w 188"/>
              <a:gd name="T11" fmla="*/ 722170636 h 179"/>
              <a:gd name="T12" fmla="*/ 216383850 w 188"/>
              <a:gd name="T13" fmla="*/ 711855380 h 179"/>
              <a:gd name="T14" fmla="*/ 154560351 w 188"/>
              <a:gd name="T15" fmla="*/ 649954215 h 179"/>
              <a:gd name="T16" fmla="*/ 175167114 w 188"/>
              <a:gd name="T17" fmla="*/ 887240411 h 179"/>
              <a:gd name="T18" fmla="*/ 20606763 w 188"/>
              <a:gd name="T19" fmla="*/ 1134841864 h 179"/>
              <a:gd name="T20" fmla="*/ 0 w 188"/>
              <a:gd name="T21" fmla="*/ 1165790842 h 179"/>
              <a:gd name="T22" fmla="*/ 164863733 w 188"/>
              <a:gd name="T23" fmla="*/ 1227692008 h 179"/>
              <a:gd name="T24" fmla="*/ 175167114 w 188"/>
              <a:gd name="T25" fmla="*/ 1238010474 h 179"/>
              <a:gd name="T26" fmla="*/ 236990613 w 188"/>
              <a:gd name="T27" fmla="*/ 1279274707 h 179"/>
              <a:gd name="T28" fmla="*/ 247293995 w 188"/>
              <a:gd name="T29" fmla="*/ 1279274707 h 179"/>
              <a:gd name="T30" fmla="*/ 401854346 w 188"/>
              <a:gd name="T31" fmla="*/ 1403077039 h 179"/>
              <a:gd name="T32" fmla="*/ 577021460 w 188"/>
              <a:gd name="T33" fmla="*/ 1155475586 h 179"/>
              <a:gd name="T34" fmla="*/ 628538368 w 188"/>
              <a:gd name="T35" fmla="*/ 1093574420 h 179"/>
              <a:gd name="T36" fmla="*/ 762491956 w 188"/>
              <a:gd name="T37" fmla="*/ 1041991721 h 179"/>
              <a:gd name="T38" fmla="*/ 896442335 w 188"/>
              <a:gd name="T39" fmla="*/ 1021357999 h 179"/>
              <a:gd name="T40" fmla="*/ 968569215 w 188"/>
              <a:gd name="T41" fmla="*/ 1134841864 h 179"/>
              <a:gd name="T42" fmla="*/ 978872597 w 188"/>
              <a:gd name="T43" fmla="*/ 1227692008 h 179"/>
              <a:gd name="T44" fmla="*/ 947962452 w 188"/>
              <a:gd name="T45" fmla="*/ 1382443317 h 179"/>
              <a:gd name="T46" fmla="*/ 947962452 w 188"/>
              <a:gd name="T47" fmla="*/ 1392761783 h 179"/>
              <a:gd name="T48" fmla="*/ 875832363 w 188"/>
              <a:gd name="T49" fmla="*/ 1609411047 h 179"/>
              <a:gd name="T50" fmla="*/ 947962452 w 188"/>
              <a:gd name="T51" fmla="*/ 1568143604 h 179"/>
              <a:gd name="T52" fmla="*/ 999482569 w 188"/>
              <a:gd name="T53" fmla="*/ 1588777326 h 179"/>
              <a:gd name="T54" fmla="*/ 989175979 w 188"/>
              <a:gd name="T55" fmla="*/ 1650678491 h 179"/>
              <a:gd name="T56" fmla="*/ 947962452 w 188"/>
              <a:gd name="T57" fmla="*/ 1722894913 h 179"/>
              <a:gd name="T58" fmla="*/ 917049098 w 188"/>
              <a:gd name="T59" fmla="*/ 1774480823 h 179"/>
              <a:gd name="T60" fmla="*/ 865528981 w 188"/>
              <a:gd name="T61" fmla="*/ 1784796079 h 179"/>
              <a:gd name="T62" fmla="*/ 814008864 w 188"/>
              <a:gd name="T63" fmla="*/ 1846697244 h 179"/>
              <a:gd name="T64" fmla="*/ 1020089332 w 188"/>
              <a:gd name="T65" fmla="*/ 1691945935 h 179"/>
              <a:gd name="T66" fmla="*/ 1339510207 w 188"/>
              <a:gd name="T67" fmla="*/ 1372128061 h 179"/>
              <a:gd name="T68" fmla="*/ 1401333706 w 188"/>
              <a:gd name="T69" fmla="*/ 1341175873 h 179"/>
              <a:gd name="T70" fmla="*/ 1566197439 w 188"/>
              <a:gd name="T71" fmla="*/ 1299908429 h 179"/>
              <a:gd name="T72" fmla="*/ 1679541055 w 188"/>
              <a:gd name="T73" fmla="*/ 1072940698 h 179"/>
              <a:gd name="T74" fmla="*/ 1937138431 w 188"/>
              <a:gd name="T75" fmla="*/ 804705524 h 179"/>
              <a:gd name="T76" fmla="*/ 1875314932 w 188"/>
              <a:gd name="T77" fmla="*/ 619005237 h 179"/>
              <a:gd name="T78" fmla="*/ 1782578080 w 188"/>
              <a:gd name="T79" fmla="*/ 598371515 h 179"/>
              <a:gd name="T80" fmla="*/ 1761971316 w 188"/>
              <a:gd name="T81" fmla="*/ 557104071 h 179"/>
              <a:gd name="T82" fmla="*/ 1628020938 w 188"/>
              <a:gd name="T83" fmla="*/ 226967731 h 179"/>
              <a:gd name="T84" fmla="*/ 1586804202 w 188"/>
              <a:gd name="T85" fmla="*/ 61901166 h 179"/>
              <a:gd name="T86" fmla="*/ 1514677322 w 188"/>
              <a:gd name="T87" fmla="*/ 123802332 h 179"/>
              <a:gd name="T88" fmla="*/ 1380726943 w 188"/>
              <a:gd name="T89" fmla="*/ 51582700 h 179"/>
              <a:gd name="T90" fmla="*/ 1277686709 w 188"/>
              <a:gd name="T91" fmla="*/ 61901166 h 179"/>
              <a:gd name="T92" fmla="*/ 1174646475 w 188"/>
              <a:gd name="T93" fmla="*/ 20633722 h 179"/>
              <a:gd name="T94" fmla="*/ 1174646475 w 188"/>
              <a:gd name="T95" fmla="*/ 154751309 h 179"/>
              <a:gd name="T96" fmla="*/ 1164343093 w 188"/>
              <a:gd name="T97" fmla="*/ 165066565 h 179"/>
              <a:gd name="T98" fmla="*/ 1071609449 w 188"/>
              <a:gd name="T99" fmla="*/ 247601453 h 1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solidFill>
            <a:srgbClr val="73ADD2"/>
          </a:solidFill>
          <a:ln>
            <a:noFill/>
          </a:ln>
        </p:spPr>
        <p:txBody>
          <a:bodyPr/>
          <a:lstStyle/>
          <a:p>
            <a:endParaRPr lang="zh-CN" altLang="en-US"/>
          </a:p>
        </p:txBody>
      </p:sp>
      <p:sp>
        <p:nvSpPr>
          <p:cNvPr id="27" name="Freeform 28"/>
          <p:cNvSpPr/>
          <p:nvPr/>
        </p:nvSpPr>
        <p:spPr bwMode="auto">
          <a:xfrm>
            <a:off x="4759778" y="2255838"/>
            <a:ext cx="860425" cy="584200"/>
          </a:xfrm>
          <a:custGeom>
            <a:avLst/>
            <a:gdLst>
              <a:gd name="T0" fmla="*/ 484274801 w 268"/>
              <a:gd name="T1" fmla="*/ 30866303 h 182"/>
              <a:gd name="T2" fmla="*/ 370933070 w 268"/>
              <a:gd name="T3" fmla="*/ 61729397 h 182"/>
              <a:gd name="T4" fmla="*/ 350324607 w 268"/>
              <a:gd name="T5" fmla="*/ 102883398 h 182"/>
              <a:gd name="T6" fmla="*/ 298808266 w 268"/>
              <a:gd name="T7" fmla="*/ 185191400 h 182"/>
              <a:gd name="T8" fmla="*/ 216377624 w 268"/>
              <a:gd name="T9" fmla="*/ 246920797 h 182"/>
              <a:gd name="T10" fmla="*/ 113341731 w 268"/>
              <a:gd name="T11" fmla="*/ 174903702 h 182"/>
              <a:gd name="T12" fmla="*/ 0 w 268"/>
              <a:gd name="T13" fmla="*/ 205766796 h 182"/>
              <a:gd name="T14" fmla="*/ 164858072 w 268"/>
              <a:gd name="T15" fmla="*/ 308653403 h 182"/>
              <a:gd name="T16" fmla="*/ 175163909 w 268"/>
              <a:gd name="T17" fmla="*/ 329228799 h 182"/>
              <a:gd name="T18" fmla="*/ 185466535 w 268"/>
              <a:gd name="T19" fmla="*/ 534995595 h 182"/>
              <a:gd name="T20" fmla="*/ 309110892 w 268"/>
              <a:gd name="T21" fmla="*/ 781919601 h 182"/>
              <a:gd name="T22" fmla="*/ 391541533 w 268"/>
              <a:gd name="T23" fmla="*/ 699611599 h 182"/>
              <a:gd name="T24" fmla="*/ 504880053 w 268"/>
              <a:gd name="T25" fmla="*/ 679036203 h 182"/>
              <a:gd name="T26" fmla="*/ 504880053 w 268"/>
              <a:gd name="T27" fmla="*/ 679036203 h 182"/>
              <a:gd name="T28" fmla="*/ 618221784 w 268"/>
              <a:gd name="T29" fmla="*/ 802494997 h 182"/>
              <a:gd name="T30" fmla="*/ 649132873 w 268"/>
              <a:gd name="T31" fmla="*/ 905378395 h 182"/>
              <a:gd name="T32" fmla="*/ 638830247 w 268"/>
              <a:gd name="T33" fmla="*/ 1008265002 h 182"/>
              <a:gd name="T34" fmla="*/ 710955051 w 268"/>
              <a:gd name="T35" fmla="*/ 1100860702 h 182"/>
              <a:gd name="T36" fmla="*/ 813994155 w 268"/>
              <a:gd name="T37" fmla="*/ 1069994399 h 182"/>
              <a:gd name="T38" fmla="*/ 865510497 w 268"/>
              <a:gd name="T39" fmla="*/ 1121436098 h 182"/>
              <a:gd name="T40" fmla="*/ 989154854 w 268"/>
              <a:gd name="T41" fmla="*/ 1172877797 h 182"/>
              <a:gd name="T42" fmla="*/ 1081888121 w 268"/>
              <a:gd name="T43" fmla="*/ 1142011493 h 182"/>
              <a:gd name="T44" fmla="*/ 1133407673 w 268"/>
              <a:gd name="T45" fmla="*/ 1090569795 h 182"/>
              <a:gd name="T46" fmla="*/ 1195229852 w 268"/>
              <a:gd name="T47" fmla="*/ 1244898101 h 182"/>
              <a:gd name="T48" fmla="*/ 1349785298 w 268"/>
              <a:gd name="T49" fmla="*/ 1409510896 h 182"/>
              <a:gd name="T50" fmla="*/ 1380696387 w 268"/>
              <a:gd name="T51" fmla="*/ 1666722600 h 182"/>
              <a:gd name="T52" fmla="*/ 1483732281 w 268"/>
              <a:gd name="T53" fmla="*/ 1707873391 h 182"/>
              <a:gd name="T54" fmla="*/ 1545554459 w 268"/>
              <a:gd name="T55" fmla="*/ 1872489396 h 182"/>
              <a:gd name="T56" fmla="*/ 1916487529 w 268"/>
              <a:gd name="T57" fmla="*/ 1563835992 h 182"/>
              <a:gd name="T58" fmla="*/ 2060740349 w 268"/>
              <a:gd name="T59" fmla="*/ 1399223198 h 182"/>
              <a:gd name="T60" fmla="*/ 2147483646 w 268"/>
              <a:gd name="T61" fmla="*/ 1172877797 h 182"/>
              <a:gd name="T62" fmla="*/ 2147483646 w 268"/>
              <a:gd name="T63" fmla="*/ 1090569795 h 182"/>
              <a:gd name="T64" fmla="*/ 2147483646 w 268"/>
              <a:gd name="T65" fmla="*/ 874515301 h 182"/>
              <a:gd name="T66" fmla="*/ 2147483646 w 268"/>
              <a:gd name="T67" fmla="*/ 864224393 h 182"/>
              <a:gd name="T68" fmla="*/ 2147483646 w 268"/>
              <a:gd name="T69" fmla="*/ 1018552700 h 182"/>
              <a:gd name="T70" fmla="*/ 2147483646 w 268"/>
              <a:gd name="T71" fmla="*/ 905378395 h 182"/>
              <a:gd name="T72" fmla="*/ 2147483646 w 268"/>
              <a:gd name="T73" fmla="*/ 812782695 h 182"/>
              <a:gd name="T74" fmla="*/ 2147483646 w 268"/>
              <a:gd name="T75" fmla="*/ 648169900 h 182"/>
              <a:gd name="T76" fmla="*/ 2147483646 w 268"/>
              <a:gd name="T77" fmla="*/ 565861898 h 182"/>
              <a:gd name="T78" fmla="*/ 2147483646 w 268"/>
              <a:gd name="T79" fmla="*/ 555574200 h 182"/>
              <a:gd name="T80" fmla="*/ 2147483646 w 268"/>
              <a:gd name="T81" fmla="*/ 565861898 h 182"/>
              <a:gd name="T82" fmla="*/ 2147483646 w 268"/>
              <a:gd name="T83" fmla="*/ 565861898 h 182"/>
              <a:gd name="T84" fmla="*/ 2147483646 w 268"/>
              <a:gd name="T85" fmla="*/ 709899297 h 182"/>
              <a:gd name="T86" fmla="*/ 2143170990 w 268"/>
              <a:gd name="T87" fmla="*/ 740765600 h 182"/>
              <a:gd name="T88" fmla="*/ 1937095992 w 268"/>
              <a:gd name="T89" fmla="*/ 555574200 h 182"/>
              <a:gd name="T90" fmla="*/ 1885576440 w 268"/>
              <a:gd name="T91" fmla="*/ 452690802 h 182"/>
              <a:gd name="T92" fmla="*/ 1895882277 w 268"/>
              <a:gd name="T93" fmla="*/ 514420199 h 182"/>
              <a:gd name="T94" fmla="*/ 1844362725 w 268"/>
              <a:gd name="T95" fmla="*/ 617303597 h 182"/>
              <a:gd name="T96" fmla="*/ 1731020994 w 268"/>
              <a:gd name="T97" fmla="*/ 586440503 h 182"/>
              <a:gd name="T98" fmla="*/ 1710415742 w 268"/>
              <a:gd name="T99" fmla="*/ 483553896 h 182"/>
              <a:gd name="T100" fmla="*/ 1607376637 w 268"/>
              <a:gd name="T101" fmla="*/ 442399895 h 182"/>
              <a:gd name="T102" fmla="*/ 1483732281 w 268"/>
              <a:gd name="T103" fmla="*/ 360095102 h 182"/>
              <a:gd name="T104" fmla="*/ 1318874208 w 268"/>
              <a:gd name="T105" fmla="*/ 298362496 h 182"/>
              <a:gd name="T106" fmla="*/ 1205532478 w 268"/>
              <a:gd name="T107" fmla="*/ 349804195 h 182"/>
              <a:gd name="T108" fmla="*/ 1154016136 w 268"/>
              <a:gd name="T109" fmla="*/ 246920797 h 182"/>
              <a:gd name="T110" fmla="*/ 1009763317 w 268"/>
              <a:gd name="T111" fmla="*/ 246920797 h 182"/>
              <a:gd name="T112" fmla="*/ 844905245 w 268"/>
              <a:gd name="T113" fmla="*/ 277787100 h 182"/>
              <a:gd name="T114" fmla="*/ 690349799 w 268"/>
              <a:gd name="T115" fmla="*/ 267499402 h 18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solidFill>
            <a:srgbClr val="73ADD2"/>
          </a:solidFill>
          <a:ln>
            <a:noFill/>
          </a:ln>
        </p:spPr>
        <p:txBody>
          <a:bodyPr/>
          <a:lstStyle/>
          <a:p>
            <a:endParaRPr lang="zh-CN" altLang="en-US"/>
          </a:p>
        </p:txBody>
      </p:sp>
      <p:sp>
        <p:nvSpPr>
          <p:cNvPr id="28" name="Freeform 29"/>
          <p:cNvSpPr/>
          <p:nvPr/>
        </p:nvSpPr>
        <p:spPr bwMode="auto">
          <a:xfrm>
            <a:off x="4577216" y="1422400"/>
            <a:ext cx="1155700" cy="1054100"/>
          </a:xfrm>
          <a:custGeom>
            <a:avLst/>
            <a:gdLst>
              <a:gd name="T0" fmla="*/ 2147483646 w 360"/>
              <a:gd name="T1" fmla="*/ 1580182670 h 328"/>
              <a:gd name="T2" fmla="*/ 2147483646 w 360"/>
              <a:gd name="T3" fmla="*/ 1229032394 h 328"/>
              <a:gd name="T4" fmla="*/ 2147483646 w 360"/>
              <a:gd name="T5" fmla="*/ 1580182670 h 328"/>
              <a:gd name="T6" fmla="*/ 2147483646 w 360"/>
              <a:gd name="T7" fmla="*/ 1673136294 h 328"/>
              <a:gd name="T8" fmla="*/ 2147483646 w 360"/>
              <a:gd name="T9" fmla="*/ 1745432128 h 328"/>
              <a:gd name="T10" fmla="*/ 2147483646 w 360"/>
              <a:gd name="T11" fmla="*/ 1580182670 h 328"/>
              <a:gd name="T12" fmla="*/ 2147483646 w 360"/>
              <a:gd name="T13" fmla="*/ 1466574472 h 328"/>
              <a:gd name="T14" fmla="*/ 2147483646 w 360"/>
              <a:gd name="T15" fmla="*/ 1352966273 h 328"/>
              <a:gd name="T16" fmla="*/ 1731607782 w 360"/>
              <a:gd name="T17" fmla="*/ 1229032394 h 328"/>
              <a:gd name="T18" fmla="*/ 1329629640 w 360"/>
              <a:gd name="T19" fmla="*/ 588695568 h 328"/>
              <a:gd name="T20" fmla="*/ 556588330 w 360"/>
              <a:gd name="T21" fmla="*/ 82624729 h 328"/>
              <a:gd name="T22" fmla="*/ 41229598 w 360"/>
              <a:gd name="T23" fmla="*/ 144591668 h 328"/>
              <a:gd name="T24" fmla="*/ 41229598 w 360"/>
              <a:gd name="T25" fmla="*/ 216887502 h 328"/>
              <a:gd name="T26" fmla="*/ 10308202 w 360"/>
              <a:gd name="T27" fmla="*/ 289183337 h 328"/>
              <a:gd name="T28" fmla="*/ 51534589 w 360"/>
              <a:gd name="T29" fmla="*/ 464758475 h 328"/>
              <a:gd name="T30" fmla="*/ 216449769 w 360"/>
              <a:gd name="T31" fmla="*/ 382136960 h 328"/>
              <a:gd name="T32" fmla="*/ 381364949 w 360"/>
              <a:gd name="T33" fmla="*/ 506070839 h 328"/>
              <a:gd name="T34" fmla="*/ 618431121 w 360"/>
              <a:gd name="T35" fmla="*/ 795254176 h 328"/>
              <a:gd name="T36" fmla="*/ 762733108 w 360"/>
              <a:gd name="T37" fmla="*/ 681645977 h 328"/>
              <a:gd name="T38" fmla="*/ 999799280 w 360"/>
              <a:gd name="T39" fmla="*/ 537054309 h 328"/>
              <a:gd name="T40" fmla="*/ 1185327654 w 360"/>
              <a:gd name="T41" fmla="*/ 733287236 h 328"/>
              <a:gd name="T42" fmla="*/ 1226557251 w 360"/>
              <a:gd name="T43" fmla="*/ 1032799467 h 328"/>
              <a:gd name="T44" fmla="*/ 1247170445 w 360"/>
              <a:gd name="T45" fmla="*/ 1352966273 h 328"/>
              <a:gd name="T46" fmla="*/ 1195635856 w 360"/>
              <a:gd name="T47" fmla="*/ 1487232261 h 328"/>
              <a:gd name="T48" fmla="*/ 1154406258 w 360"/>
              <a:gd name="T49" fmla="*/ 1538870306 h 328"/>
              <a:gd name="T50" fmla="*/ 1175019452 w 360"/>
              <a:gd name="T51" fmla="*/ 1735103233 h 328"/>
              <a:gd name="T52" fmla="*/ 1123484863 w 360"/>
              <a:gd name="T53" fmla="*/ 1900349477 h 328"/>
              <a:gd name="T54" fmla="*/ 979182876 w 360"/>
              <a:gd name="T55" fmla="*/ 1869366007 h 328"/>
              <a:gd name="T56" fmla="*/ 865805496 w 360"/>
              <a:gd name="T57" fmla="*/ 2106911298 h 328"/>
              <a:gd name="T58" fmla="*/ 700890316 w 360"/>
              <a:gd name="T59" fmla="*/ 2147483646 h 328"/>
              <a:gd name="T60" fmla="*/ 824575899 w 360"/>
              <a:gd name="T61" fmla="*/ 2147483646 h 328"/>
              <a:gd name="T62" fmla="*/ 927648287 w 360"/>
              <a:gd name="T63" fmla="*/ 2147483646 h 328"/>
              <a:gd name="T64" fmla="*/ 1123484863 w 360"/>
              <a:gd name="T65" fmla="*/ 2147483646 h 328"/>
              <a:gd name="T66" fmla="*/ 1216249049 w 360"/>
              <a:gd name="T67" fmla="*/ 2147483646 h 328"/>
              <a:gd name="T68" fmla="*/ 1370856027 w 360"/>
              <a:gd name="T69" fmla="*/ 2147483646 h 328"/>
              <a:gd name="T70" fmla="*/ 1587309006 w 360"/>
              <a:gd name="T71" fmla="*/ 2147483646 h 328"/>
              <a:gd name="T72" fmla="*/ 1721302790 w 360"/>
              <a:gd name="T73" fmla="*/ 2147483646 h 328"/>
              <a:gd name="T74" fmla="*/ 1824371969 w 360"/>
              <a:gd name="T75" fmla="*/ 2147483646 h 328"/>
              <a:gd name="T76" fmla="*/ 1855296574 w 360"/>
              <a:gd name="T77" fmla="*/ 2147483646 h 328"/>
              <a:gd name="T78" fmla="*/ 2061438141 w 360"/>
              <a:gd name="T79" fmla="*/ 2147483646 h 328"/>
              <a:gd name="T80" fmla="*/ 2123280933 w 360"/>
              <a:gd name="T81" fmla="*/ 2147483646 h 328"/>
              <a:gd name="T82" fmla="*/ 2147483646 w 360"/>
              <a:gd name="T83" fmla="*/ 2147483646 h 328"/>
              <a:gd name="T84" fmla="*/ 2147483646 w 360"/>
              <a:gd name="T85" fmla="*/ 2147483646 h 328"/>
              <a:gd name="T86" fmla="*/ 2147483646 w 360"/>
              <a:gd name="T87" fmla="*/ 2147483646 h 328"/>
              <a:gd name="T88" fmla="*/ 2147483646 w 360"/>
              <a:gd name="T89" fmla="*/ 2147483646 h 328"/>
              <a:gd name="T90" fmla="*/ 2147483646 w 360"/>
              <a:gd name="T91" fmla="*/ 2147483646 h 328"/>
              <a:gd name="T92" fmla="*/ 2147483646 w 360"/>
              <a:gd name="T93" fmla="*/ 2147483646 h 328"/>
              <a:gd name="T94" fmla="*/ 2147483646 w 360"/>
              <a:gd name="T95" fmla="*/ 2147483646 h 328"/>
              <a:gd name="T96" fmla="*/ 2147483646 w 360"/>
              <a:gd name="T97" fmla="*/ 2147483646 h 328"/>
              <a:gd name="T98" fmla="*/ 2147483646 w 360"/>
              <a:gd name="T99" fmla="*/ 2147483646 h 328"/>
              <a:gd name="T100" fmla="*/ 2147483646 w 360"/>
              <a:gd name="T101" fmla="*/ 2147483646 h 328"/>
              <a:gd name="T102" fmla="*/ 2147483646 w 360"/>
              <a:gd name="T103" fmla="*/ 2147483646 h 328"/>
              <a:gd name="T104" fmla="*/ 2147483646 w 360"/>
              <a:gd name="T105" fmla="*/ 2147483646 h 328"/>
              <a:gd name="T106" fmla="*/ 2147483646 w 360"/>
              <a:gd name="T107" fmla="*/ 2147483646 h 32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solidFill>
            <a:srgbClr val="73ADD2"/>
          </a:solidFill>
          <a:ln>
            <a:noFill/>
          </a:ln>
        </p:spPr>
        <p:txBody>
          <a:bodyPr/>
          <a:lstStyle/>
          <a:p>
            <a:endParaRPr lang="zh-CN" altLang="en-US"/>
          </a:p>
        </p:txBody>
      </p:sp>
      <p:sp>
        <p:nvSpPr>
          <p:cNvPr id="29" name="Freeform 30"/>
          <p:cNvSpPr/>
          <p:nvPr/>
        </p:nvSpPr>
        <p:spPr bwMode="auto">
          <a:xfrm>
            <a:off x="4348616" y="3308350"/>
            <a:ext cx="696912" cy="436563"/>
          </a:xfrm>
          <a:custGeom>
            <a:avLst/>
            <a:gdLst>
              <a:gd name="T0" fmla="*/ 2039401883 w 217"/>
              <a:gd name="T1" fmla="*/ 41242363 h 136"/>
              <a:gd name="T2" fmla="*/ 1843701005 w 217"/>
              <a:gd name="T3" fmla="*/ 61863545 h 136"/>
              <a:gd name="T4" fmla="*/ 1390502014 w 217"/>
              <a:gd name="T5" fmla="*/ 216522408 h 136"/>
              <a:gd name="T6" fmla="*/ 1400801553 w 217"/>
              <a:gd name="T7" fmla="*/ 309317726 h 136"/>
              <a:gd name="T8" fmla="*/ 1091802533 w 217"/>
              <a:gd name="T9" fmla="*/ 268075362 h 136"/>
              <a:gd name="T10" fmla="*/ 865199826 w 217"/>
              <a:gd name="T11" fmla="*/ 0 h 136"/>
              <a:gd name="T12" fmla="*/ 772500762 w 217"/>
              <a:gd name="T13" fmla="*/ 103105909 h 136"/>
              <a:gd name="T14" fmla="*/ 659199408 w 217"/>
              <a:gd name="T15" fmla="*/ 41242363 h 136"/>
              <a:gd name="T16" fmla="*/ 607701713 w 217"/>
              <a:gd name="T17" fmla="*/ 103105909 h 136"/>
              <a:gd name="T18" fmla="*/ 525302188 w 217"/>
              <a:gd name="T19" fmla="*/ 123727090 h 136"/>
              <a:gd name="T20" fmla="*/ 61800446 w 217"/>
              <a:gd name="T21" fmla="*/ 659881025 h 136"/>
              <a:gd name="T22" fmla="*/ 113301354 w 217"/>
              <a:gd name="T23" fmla="*/ 783608115 h 136"/>
              <a:gd name="T24" fmla="*/ 102998603 w 217"/>
              <a:gd name="T25" fmla="*/ 783608115 h 136"/>
              <a:gd name="T26" fmla="*/ 175101800 w 217"/>
              <a:gd name="T27" fmla="*/ 1061997278 h 136"/>
              <a:gd name="T28" fmla="*/ 0 w 217"/>
              <a:gd name="T29" fmla="*/ 1175413777 h 136"/>
              <a:gd name="T30" fmla="*/ 82399525 w 217"/>
              <a:gd name="T31" fmla="*/ 1257898504 h 136"/>
              <a:gd name="T32" fmla="*/ 92699064 w 217"/>
              <a:gd name="T33" fmla="*/ 1278519686 h 136"/>
              <a:gd name="T34" fmla="*/ 329601310 w 217"/>
              <a:gd name="T35" fmla="*/ 1402246776 h 136"/>
              <a:gd name="T36" fmla="*/ 432599913 w 217"/>
              <a:gd name="T37" fmla="*/ 1299140868 h 136"/>
              <a:gd name="T38" fmla="*/ 587099423 w 217"/>
              <a:gd name="T39" fmla="*/ 1226966732 h 136"/>
              <a:gd name="T40" fmla="*/ 607701713 w 217"/>
              <a:gd name="T41" fmla="*/ 1247587913 h 136"/>
              <a:gd name="T42" fmla="*/ 607701713 w 217"/>
              <a:gd name="T43" fmla="*/ 1257898504 h 136"/>
              <a:gd name="T44" fmla="*/ 762201223 w 217"/>
              <a:gd name="T45" fmla="*/ 1361004413 h 136"/>
              <a:gd name="T46" fmla="*/ 947602562 w 217"/>
              <a:gd name="T47" fmla="*/ 1299140868 h 136"/>
              <a:gd name="T48" fmla="*/ 1091802533 w 217"/>
              <a:gd name="T49" fmla="*/ 1288830277 h 136"/>
              <a:gd name="T50" fmla="*/ 1112401611 w 217"/>
              <a:gd name="T51" fmla="*/ 1278519686 h 136"/>
              <a:gd name="T52" fmla="*/ 1225702965 w 217"/>
              <a:gd name="T53" fmla="*/ 1134171414 h 136"/>
              <a:gd name="T54" fmla="*/ 1287500200 w 217"/>
              <a:gd name="T55" fmla="*/ 1092929050 h 136"/>
              <a:gd name="T56" fmla="*/ 1297802950 w 217"/>
              <a:gd name="T57" fmla="*/ 1103239641 h 136"/>
              <a:gd name="T58" fmla="*/ 1328701568 w 217"/>
              <a:gd name="T59" fmla="*/ 1113550232 h 136"/>
              <a:gd name="T60" fmla="*/ 1380202475 w 217"/>
              <a:gd name="T61" fmla="*/ 907335205 h 136"/>
              <a:gd name="T62" fmla="*/ 1442002921 w 217"/>
              <a:gd name="T63" fmla="*/ 886714023 h 136"/>
              <a:gd name="T64" fmla="*/ 1524402446 w 217"/>
              <a:gd name="T65" fmla="*/ 711433979 h 136"/>
              <a:gd name="T66" fmla="*/ 1555301063 w 217"/>
              <a:gd name="T67" fmla="*/ 618638661 h 136"/>
              <a:gd name="T68" fmla="*/ 1658302878 w 217"/>
              <a:gd name="T69" fmla="*/ 577396298 h 136"/>
              <a:gd name="T70" fmla="*/ 1658302878 w 217"/>
              <a:gd name="T71" fmla="*/ 556775116 h 136"/>
              <a:gd name="T72" fmla="*/ 1740702402 w 217"/>
              <a:gd name="T73" fmla="*/ 494911571 h 136"/>
              <a:gd name="T74" fmla="*/ 1689201495 w 217"/>
              <a:gd name="T75" fmla="*/ 484600980 h 136"/>
              <a:gd name="T76" fmla="*/ 1689201495 w 217"/>
              <a:gd name="T77" fmla="*/ 453669208 h 136"/>
              <a:gd name="T78" fmla="*/ 1709800573 w 217"/>
              <a:gd name="T79" fmla="*/ 443358617 h 136"/>
              <a:gd name="T80" fmla="*/ 1812802388 w 217"/>
              <a:gd name="T81" fmla="*/ 391805662 h 136"/>
              <a:gd name="T82" fmla="*/ 2080603251 w 217"/>
              <a:gd name="T83" fmla="*/ 206211817 h 136"/>
              <a:gd name="T84" fmla="*/ 2147483646 w 217"/>
              <a:gd name="T85" fmla="*/ 247454180 h 136"/>
              <a:gd name="T86" fmla="*/ 2147483646 w 217"/>
              <a:gd name="T87" fmla="*/ 144348272 h 136"/>
              <a:gd name="T88" fmla="*/ 2147483646 w 217"/>
              <a:gd name="T89" fmla="*/ 144348272 h 136"/>
              <a:gd name="T90" fmla="*/ 2147483646 w 217"/>
              <a:gd name="T91" fmla="*/ 61863545 h 136"/>
              <a:gd name="T92" fmla="*/ 2147483646 w 217"/>
              <a:gd name="T93" fmla="*/ 72174136 h 136"/>
              <a:gd name="T94" fmla="*/ 2101202330 w 217"/>
              <a:gd name="T95" fmla="*/ 82484727 h 136"/>
              <a:gd name="T96" fmla="*/ 2080603251 w 217"/>
              <a:gd name="T97" fmla="*/ 82484727 h 136"/>
              <a:gd name="T98" fmla="*/ 2080603251 w 217"/>
              <a:gd name="T99" fmla="*/ 61863545 h 136"/>
              <a:gd name="T100" fmla="*/ 2039401883 w 217"/>
              <a:gd name="T101" fmla="*/ 41242363 h 1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solidFill>
            <a:srgbClr val="73ADD2"/>
          </a:solidFill>
          <a:ln>
            <a:noFill/>
          </a:ln>
        </p:spPr>
        <p:txBody>
          <a:bodyPr/>
          <a:lstStyle/>
          <a:p>
            <a:endParaRPr lang="zh-CN" altLang="en-US"/>
          </a:p>
        </p:txBody>
      </p:sp>
      <p:sp>
        <p:nvSpPr>
          <p:cNvPr id="30" name="Freeform 31"/>
          <p:cNvSpPr/>
          <p:nvPr/>
        </p:nvSpPr>
        <p:spPr bwMode="auto">
          <a:xfrm>
            <a:off x="5001078" y="4032250"/>
            <a:ext cx="109538" cy="98425"/>
          </a:xfrm>
          <a:custGeom>
            <a:avLst/>
            <a:gdLst>
              <a:gd name="T0" fmla="*/ 322782987 w 34"/>
              <a:gd name="T1" fmla="*/ 172431075 h 31"/>
              <a:gd name="T2" fmla="*/ 354020362 w 34"/>
              <a:gd name="T3" fmla="*/ 131857750 h 31"/>
              <a:gd name="T4" fmla="*/ 354020362 w 34"/>
              <a:gd name="T5" fmla="*/ 131857750 h 31"/>
              <a:gd name="T6" fmla="*/ 354020362 w 34"/>
              <a:gd name="T7" fmla="*/ 131857750 h 31"/>
              <a:gd name="T8" fmla="*/ 354020362 w 34"/>
              <a:gd name="T9" fmla="*/ 131857750 h 31"/>
              <a:gd name="T10" fmla="*/ 249895779 w 34"/>
              <a:gd name="T11" fmla="*/ 50714275 h 31"/>
              <a:gd name="T12" fmla="*/ 114537042 w 34"/>
              <a:gd name="T13" fmla="*/ 10144125 h 31"/>
              <a:gd name="T14" fmla="*/ 72887208 w 34"/>
              <a:gd name="T15" fmla="*/ 20285075 h 31"/>
              <a:gd name="T16" fmla="*/ 72887208 w 34"/>
              <a:gd name="T17" fmla="*/ 111572675 h 31"/>
              <a:gd name="T18" fmla="*/ 20824917 w 34"/>
              <a:gd name="T19" fmla="*/ 192716150 h 31"/>
              <a:gd name="T20" fmla="*/ 0 w 34"/>
              <a:gd name="T21" fmla="*/ 213004400 h 31"/>
              <a:gd name="T22" fmla="*/ 41649833 w 34"/>
              <a:gd name="T23" fmla="*/ 253574550 h 31"/>
              <a:gd name="T24" fmla="*/ 52062292 w 34"/>
              <a:gd name="T25" fmla="*/ 253574550 h 31"/>
              <a:gd name="T26" fmla="*/ 62474750 w 34"/>
              <a:gd name="T27" fmla="*/ 294147875 h 31"/>
              <a:gd name="T28" fmla="*/ 114537042 w 34"/>
              <a:gd name="T29" fmla="*/ 314432950 h 31"/>
              <a:gd name="T30" fmla="*/ 177011792 w 34"/>
              <a:gd name="T31" fmla="*/ 284003750 h 31"/>
              <a:gd name="T32" fmla="*/ 270720696 w 34"/>
              <a:gd name="T33" fmla="*/ 304288825 h 31"/>
              <a:gd name="T34" fmla="*/ 270720696 w 34"/>
              <a:gd name="T35" fmla="*/ 273859625 h 31"/>
              <a:gd name="T36" fmla="*/ 322782987 w 34"/>
              <a:gd name="T37" fmla="*/ 172431075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solidFill>
            <a:srgbClr val="73ADD2"/>
          </a:solidFill>
          <a:ln>
            <a:noFill/>
          </a:ln>
        </p:spPr>
        <p:txBody>
          <a:bodyPr/>
          <a:lstStyle/>
          <a:p>
            <a:endParaRPr lang="zh-CN" altLang="en-US"/>
          </a:p>
        </p:txBody>
      </p:sp>
      <p:sp>
        <p:nvSpPr>
          <p:cNvPr id="31" name="Freeform 32"/>
          <p:cNvSpPr/>
          <p:nvPr/>
        </p:nvSpPr>
        <p:spPr bwMode="auto">
          <a:xfrm>
            <a:off x="4489903" y="3665538"/>
            <a:ext cx="606425" cy="469900"/>
          </a:xfrm>
          <a:custGeom>
            <a:avLst/>
            <a:gdLst>
              <a:gd name="T0" fmla="*/ 1235387192 w 189"/>
              <a:gd name="T1" fmla="*/ 237991476 h 146"/>
              <a:gd name="T2" fmla="*/ 875064858 w 189"/>
              <a:gd name="T3" fmla="*/ 93127099 h 146"/>
              <a:gd name="T4" fmla="*/ 875064858 w 189"/>
              <a:gd name="T5" fmla="*/ 10347455 h 146"/>
              <a:gd name="T6" fmla="*/ 844182103 w 189"/>
              <a:gd name="T7" fmla="*/ 0 h 146"/>
              <a:gd name="T8" fmla="*/ 679462314 w 189"/>
              <a:gd name="T9" fmla="*/ 165559288 h 146"/>
              <a:gd name="T10" fmla="*/ 597104023 w 189"/>
              <a:gd name="T11" fmla="*/ 248338932 h 146"/>
              <a:gd name="T12" fmla="*/ 494156160 w 189"/>
              <a:gd name="T13" fmla="*/ 196601654 h 146"/>
              <a:gd name="T14" fmla="*/ 319143188 w 189"/>
              <a:gd name="T15" fmla="*/ 258689605 h 146"/>
              <a:gd name="T16" fmla="*/ 102947863 w 189"/>
              <a:gd name="T17" fmla="*/ 113822010 h 146"/>
              <a:gd name="T18" fmla="*/ 20589573 w 189"/>
              <a:gd name="T19" fmla="*/ 175906743 h 146"/>
              <a:gd name="T20" fmla="*/ 20589573 w 189"/>
              <a:gd name="T21" fmla="*/ 186254199 h 146"/>
              <a:gd name="T22" fmla="*/ 0 w 189"/>
              <a:gd name="T23" fmla="*/ 206949110 h 146"/>
              <a:gd name="T24" fmla="*/ 41179145 w 189"/>
              <a:gd name="T25" fmla="*/ 217296565 h 146"/>
              <a:gd name="T26" fmla="*/ 51475536 w 189"/>
              <a:gd name="T27" fmla="*/ 217296565 h 146"/>
              <a:gd name="T28" fmla="*/ 350025943 w 189"/>
              <a:gd name="T29" fmla="*/ 444943804 h 146"/>
              <a:gd name="T30" fmla="*/ 638283168 w 189"/>
              <a:gd name="T31" fmla="*/ 776065598 h 146"/>
              <a:gd name="T32" fmla="*/ 926540394 w 189"/>
              <a:gd name="T33" fmla="*/ 745020013 h 146"/>
              <a:gd name="T34" fmla="*/ 936836784 w 189"/>
              <a:gd name="T35" fmla="*/ 734672558 h 146"/>
              <a:gd name="T36" fmla="*/ 1019195075 w 189"/>
              <a:gd name="T37" fmla="*/ 755370687 h 146"/>
              <a:gd name="T38" fmla="*/ 1029488257 w 189"/>
              <a:gd name="T39" fmla="*/ 776065598 h 146"/>
              <a:gd name="T40" fmla="*/ 957426357 w 189"/>
              <a:gd name="T41" fmla="*/ 962319797 h 146"/>
              <a:gd name="T42" fmla="*/ 864771676 w 189"/>
              <a:gd name="T43" fmla="*/ 962319797 h 146"/>
              <a:gd name="T44" fmla="*/ 761823813 w 189"/>
              <a:gd name="T45" fmla="*/ 1210658728 h 146"/>
              <a:gd name="T46" fmla="*/ 916247212 w 189"/>
              <a:gd name="T47" fmla="*/ 1314136501 h 146"/>
              <a:gd name="T48" fmla="*/ 957426357 w 189"/>
              <a:gd name="T49" fmla="*/ 1376221234 h 146"/>
              <a:gd name="T50" fmla="*/ 1029488257 w 189"/>
              <a:gd name="T51" fmla="*/ 1376221234 h 146"/>
              <a:gd name="T52" fmla="*/ 1183911656 w 189"/>
              <a:gd name="T53" fmla="*/ 1438305967 h 146"/>
              <a:gd name="T54" fmla="*/ 1214797619 w 189"/>
              <a:gd name="T55" fmla="*/ 1479695789 h 146"/>
              <a:gd name="T56" fmla="*/ 1358927836 w 189"/>
              <a:gd name="T57" fmla="*/ 1490043245 h 146"/>
              <a:gd name="T58" fmla="*/ 1564823562 w 189"/>
              <a:gd name="T59" fmla="*/ 1479695789 h 146"/>
              <a:gd name="T60" fmla="*/ 1636888671 w 189"/>
              <a:gd name="T61" fmla="*/ 1438305967 h 146"/>
              <a:gd name="T62" fmla="*/ 1626592280 w 189"/>
              <a:gd name="T63" fmla="*/ 1355526323 h 146"/>
              <a:gd name="T64" fmla="*/ 1667774634 w 189"/>
              <a:gd name="T65" fmla="*/ 1231353639 h 146"/>
              <a:gd name="T66" fmla="*/ 1750132924 w 189"/>
              <a:gd name="T67" fmla="*/ 1148573995 h 146"/>
              <a:gd name="T68" fmla="*/ 1914849505 w 189"/>
              <a:gd name="T69" fmla="*/ 1148573995 h 146"/>
              <a:gd name="T70" fmla="*/ 1863377178 w 189"/>
              <a:gd name="T71" fmla="*/ 1014057074 h 146"/>
              <a:gd name="T72" fmla="*/ 1791312069 w 189"/>
              <a:gd name="T73" fmla="*/ 1003709618 h 146"/>
              <a:gd name="T74" fmla="*/ 1791312069 w 189"/>
              <a:gd name="T75" fmla="*/ 1003709618 h 146"/>
              <a:gd name="T76" fmla="*/ 1606002707 w 189"/>
              <a:gd name="T77" fmla="*/ 889887608 h 146"/>
              <a:gd name="T78" fmla="*/ 1513351235 w 189"/>
              <a:gd name="T79" fmla="*/ 858845242 h 146"/>
              <a:gd name="T80" fmla="*/ 1358927836 w 189"/>
              <a:gd name="T81" fmla="*/ 444943804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solidFill>
            <a:srgbClr val="73ADD2"/>
          </a:solidFill>
          <a:ln>
            <a:noFill/>
          </a:ln>
        </p:spPr>
        <p:txBody>
          <a:bodyPr/>
          <a:lstStyle/>
          <a:p>
            <a:endParaRPr lang="zh-CN" altLang="en-US"/>
          </a:p>
        </p:txBody>
      </p:sp>
      <p:sp>
        <p:nvSpPr>
          <p:cNvPr id="32" name="Freeform 33"/>
          <p:cNvSpPr/>
          <p:nvPr/>
        </p:nvSpPr>
        <p:spPr bwMode="auto">
          <a:xfrm>
            <a:off x="4172403" y="2768600"/>
            <a:ext cx="565150" cy="808038"/>
          </a:xfrm>
          <a:custGeom>
            <a:avLst/>
            <a:gdLst>
              <a:gd name="T0" fmla="*/ 1626858130 w 176"/>
              <a:gd name="T1" fmla="*/ 766116602 h 251"/>
              <a:gd name="T2" fmla="*/ 1441517830 w 176"/>
              <a:gd name="T3" fmla="*/ 714350662 h 251"/>
              <a:gd name="T4" fmla="*/ 1431223109 w 176"/>
              <a:gd name="T5" fmla="*/ 538349684 h 251"/>
              <a:gd name="T6" fmla="*/ 1379739870 w 176"/>
              <a:gd name="T7" fmla="*/ 476233775 h 251"/>
              <a:gd name="T8" fmla="*/ 1204697502 w 176"/>
              <a:gd name="T9" fmla="*/ 393411489 h 251"/>
              <a:gd name="T10" fmla="*/ 1204697502 w 176"/>
              <a:gd name="T11" fmla="*/ 248470075 h 251"/>
              <a:gd name="T12" fmla="*/ 1163512196 w 176"/>
              <a:gd name="T13" fmla="*/ 207057323 h 251"/>
              <a:gd name="T14" fmla="*/ 1081138372 w 176"/>
              <a:gd name="T15" fmla="*/ 155294602 h 251"/>
              <a:gd name="T16" fmla="*/ 1029655134 w 176"/>
              <a:gd name="T17" fmla="*/ 0 h 251"/>
              <a:gd name="T18" fmla="*/ 916393936 w 176"/>
              <a:gd name="T19" fmla="*/ 82822285 h 251"/>
              <a:gd name="T20" fmla="*/ 803132738 w 176"/>
              <a:gd name="T21" fmla="*/ 248470075 h 251"/>
              <a:gd name="T22" fmla="*/ 731056847 w 176"/>
              <a:gd name="T23" fmla="*/ 341645549 h 251"/>
              <a:gd name="T24" fmla="*/ 607497717 w 176"/>
              <a:gd name="T25" fmla="*/ 403764677 h 251"/>
              <a:gd name="T26" fmla="*/ 463345934 w 176"/>
              <a:gd name="T27" fmla="*/ 403764677 h 251"/>
              <a:gd name="T28" fmla="*/ 329488872 w 176"/>
              <a:gd name="T29" fmla="*/ 517646527 h 251"/>
              <a:gd name="T30" fmla="*/ 247118260 w 176"/>
              <a:gd name="T31" fmla="*/ 465880586 h 251"/>
              <a:gd name="T32" fmla="*/ 175042368 w 176"/>
              <a:gd name="T33" fmla="*/ 331292361 h 251"/>
              <a:gd name="T34" fmla="*/ 82373824 w 176"/>
              <a:gd name="T35" fmla="*/ 496940151 h 251"/>
              <a:gd name="T36" fmla="*/ 72075891 w 176"/>
              <a:gd name="T37" fmla="*/ 496940151 h 251"/>
              <a:gd name="T38" fmla="*/ 154449715 w 176"/>
              <a:gd name="T39" fmla="*/ 869645264 h 251"/>
              <a:gd name="T40" fmla="*/ 185337089 w 176"/>
              <a:gd name="T41" fmla="*/ 973173925 h 251"/>
              <a:gd name="T42" fmla="*/ 61777959 w 176"/>
              <a:gd name="T43" fmla="*/ 1035289834 h 251"/>
              <a:gd name="T44" fmla="*/ 247118260 w 176"/>
              <a:gd name="T45" fmla="*/ 1242347158 h 251"/>
              <a:gd name="T46" fmla="*/ 247118260 w 176"/>
              <a:gd name="T47" fmla="*/ 1242347158 h 251"/>
              <a:gd name="T48" fmla="*/ 195635021 w 176"/>
              <a:gd name="T49" fmla="*/ 1449407700 h 251"/>
              <a:gd name="T50" fmla="*/ 82373824 w 176"/>
              <a:gd name="T51" fmla="*/ 1521876797 h 251"/>
              <a:gd name="T52" fmla="*/ 185337089 w 176"/>
              <a:gd name="T53" fmla="*/ 1853169158 h 251"/>
              <a:gd name="T54" fmla="*/ 247118260 w 176"/>
              <a:gd name="T55" fmla="*/ 1956697819 h 251"/>
              <a:gd name="T56" fmla="*/ 164744436 w 176"/>
              <a:gd name="T57" fmla="*/ 2147483646 h 251"/>
              <a:gd name="T58" fmla="*/ 102966477 w 176"/>
              <a:gd name="T59" fmla="*/ 2147483646 h 251"/>
              <a:gd name="T60" fmla="*/ 113261198 w 176"/>
              <a:gd name="T61" fmla="*/ 2147483646 h 251"/>
              <a:gd name="T62" fmla="*/ 133853851 w 176"/>
              <a:gd name="T63" fmla="*/ 2147483646 h 251"/>
              <a:gd name="T64" fmla="*/ 144151783 w 176"/>
              <a:gd name="T65" fmla="*/ 2147483646 h 251"/>
              <a:gd name="T66" fmla="*/ 144151783 w 176"/>
              <a:gd name="T67" fmla="*/ 2147483646 h 251"/>
              <a:gd name="T68" fmla="*/ 483938587 w 176"/>
              <a:gd name="T69" fmla="*/ 2147483646 h 251"/>
              <a:gd name="T70" fmla="*/ 576607132 w 176"/>
              <a:gd name="T71" fmla="*/ 2147483646 h 251"/>
              <a:gd name="T72" fmla="*/ 1070843651 w 176"/>
              <a:gd name="T73" fmla="*/ 1822112813 h 251"/>
              <a:gd name="T74" fmla="*/ 1287071326 w 176"/>
              <a:gd name="T75" fmla="*/ 1697877775 h 251"/>
              <a:gd name="T76" fmla="*/ 1204697502 w 176"/>
              <a:gd name="T77" fmla="*/ 1615052271 h 251"/>
              <a:gd name="T78" fmla="*/ 1184104849 w 176"/>
              <a:gd name="T79" fmla="*/ 1521876797 h 251"/>
              <a:gd name="T80" fmla="*/ 895801283 w 176"/>
              <a:gd name="T81" fmla="*/ 1231997189 h 251"/>
              <a:gd name="T82" fmla="*/ 628090370 w 176"/>
              <a:gd name="T83" fmla="*/ 1180231248 h 251"/>
              <a:gd name="T84" fmla="*/ 525123893 w 176"/>
              <a:gd name="T85" fmla="*/ 1035289834 h 251"/>
              <a:gd name="T86" fmla="*/ 689868330 w 176"/>
              <a:gd name="T87" fmla="*/ 766116602 h 251"/>
              <a:gd name="T88" fmla="*/ 731056847 w 176"/>
              <a:gd name="T89" fmla="*/ 631528376 h 251"/>
              <a:gd name="T90" fmla="*/ 1070843651 w 176"/>
              <a:gd name="T91" fmla="*/ 693644286 h 251"/>
              <a:gd name="T92" fmla="*/ 1039953066 w 176"/>
              <a:gd name="T93" fmla="*/ 828232511 h 251"/>
              <a:gd name="T94" fmla="*/ 1235588087 w 176"/>
              <a:gd name="T95" fmla="*/ 983527113 h 251"/>
              <a:gd name="T96" fmla="*/ 1544484306 w 176"/>
              <a:gd name="T97" fmla="*/ 1263053534 h 251"/>
              <a:gd name="T98" fmla="*/ 1709228742 w 176"/>
              <a:gd name="T99" fmla="*/ 1055996211 h 251"/>
              <a:gd name="T100" fmla="*/ 1729821395 w 176"/>
              <a:gd name="T101" fmla="*/ 952467549 h 251"/>
              <a:gd name="T102" fmla="*/ 1801897287 w 176"/>
              <a:gd name="T103" fmla="*/ 900701609 h 251"/>
              <a:gd name="T104" fmla="*/ 1678341368 w 176"/>
              <a:gd name="T105" fmla="*/ 807526135 h 2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solidFill>
            <a:srgbClr val="73ADD2"/>
          </a:solidFill>
          <a:ln>
            <a:noFill/>
          </a:ln>
        </p:spPr>
        <p:txBody>
          <a:bodyPr/>
          <a:lstStyle/>
          <a:p>
            <a:endParaRPr lang="zh-CN" altLang="en-US"/>
          </a:p>
        </p:txBody>
      </p:sp>
      <p:sp>
        <p:nvSpPr>
          <p:cNvPr id="33" name="Freeform 34"/>
          <p:cNvSpPr/>
          <p:nvPr/>
        </p:nvSpPr>
        <p:spPr bwMode="auto">
          <a:xfrm>
            <a:off x="3912053" y="3543300"/>
            <a:ext cx="596900" cy="587375"/>
          </a:xfrm>
          <a:custGeom>
            <a:avLst/>
            <a:gdLst>
              <a:gd name="T0" fmla="*/ 422252195 w 186"/>
              <a:gd name="T1" fmla="*/ 618178486 h 183"/>
              <a:gd name="T2" fmla="*/ 20596259 w 186"/>
              <a:gd name="T3" fmla="*/ 834541116 h 183"/>
              <a:gd name="T4" fmla="*/ 154481571 w 186"/>
              <a:gd name="T5" fmla="*/ 1143628754 h 183"/>
              <a:gd name="T6" fmla="*/ 164782910 w 186"/>
              <a:gd name="T7" fmla="*/ 1143628754 h 183"/>
              <a:gd name="T8" fmla="*/ 350162078 w 186"/>
              <a:gd name="T9" fmla="*/ 1473322663 h 183"/>
              <a:gd name="T10" fmla="*/ 453149792 w 186"/>
              <a:gd name="T11" fmla="*/ 1493928933 h 183"/>
              <a:gd name="T12" fmla="*/ 545839377 w 186"/>
              <a:gd name="T13" fmla="*/ 1545444609 h 183"/>
              <a:gd name="T14" fmla="*/ 1091678754 w 186"/>
              <a:gd name="T15" fmla="*/ 1596960286 h 183"/>
              <a:gd name="T16" fmla="*/ 1122576352 w 186"/>
              <a:gd name="T17" fmla="*/ 1782413510 h 183"/>
              <a:gd name="T18" fmla="*/ 1338849909 w 186"/>
              <a:gd name="T19" fmla="*/ 1761807240 h 183"/>
              <a:gd name="T20" fmla="*/ 1462437091 w 186"/>
              <a:gd name="T21" fmla="*/ 1885441653 h 183"/>
              <a:gd name="T22" fmla="*/ 1555126676 w 186"/>
              <a:gd name="T23" fmla="*/ 1792713436 h 183"/>
              <a:gd name="T24" fmla="*/ 1678713858 w 186"/>
              <a:gd name="T25" fmla="*/ 1803016571 h 183"/>
              <a:gd name="T26" fmla="*/ 1791999702 w 186"/>
              <a:gd name="T27" fmla="*/ 1699988428 h 183"/>
              <a:gd name="T28" fmla="*/ 1771403442 w 186"/>
              <a:gd name="T29" fmla="*/ 1679382158 h 183"/>
              <a:gd name="T30" fmla="*/ 1781701572 w 186"/>
              <a:gd name="T31" fmla="*/ 1576354015 h 183"/>
              <a:gd name="T32" fmla="*/ 1565424805 w 186"/>
              <a:gd name="T33" fmla="*/ 1514535204 h 183"/>
              <a:gd name="T34" fmla="*/ 1462437091 w 186"/>
              <a:gd name="T35" fmla="*/ 1349688249 h 183"/>
              <a:gd name="T36" fmla="*/ 1421241364 w 186"/>
              <a:gd name="T37" fmla="*/ 1215750701 h 183"/>
              <a:gd name="T38" fmla="*/ 1534530417 w 186"/>
              <a:gd name="T39" fmla="*/ 1164235025 h 183"/>
              <a:gd name="T40" fmla="*/ 1606620533 w 186"/>
              <a:gd name="T41" fmla="*/ 1050900537 h 183"/>
              <a:gd name="T42" fmla="*/ 1647816260 w 186"/>
              <a:gd name="T43" fmla="*/ 1009691206 h 183"/>
              <a:gd name="T44" fmla="*/ 1647816260 w 186"/>
              <a:gd name="T45" fmla="*/ 834541116 h 183"/>
              <a:gd name="T46" fmla="*/ 1750803974 w 186"/>
              <a:gd name="T47" fmla="*/ 855144177 h 183"/>
              <a:gd name="T48" fmla="*/ 1761105313 w 186"/>
              <a:gd name="T49" fmla="*/ 865447312 h 183"/>
              <a:gd name="T50" fmla="*/ 1915586884 w 186"/>
              <a:gd name="T51" fmla="*/ 834541116 h 183"/>
              <a:gd name="T52" fmla="*/ 1740505845 w 186"/>
              <a:gd name="T53" fmla="*/ 700600358 h 183"/>
              <a:gd name="T54" fmla="*/ 1565424805 w 186"/>
              <a:gd name="T55" fmla="*/ 649087891 h 183"/>
              <a:gd name="T56" fmla="*/ 1565424805 w 186"/>
              <a:gd name="T57" fmla="*/ 649087891 h 183"/>
              <a:gd name="T58" fmla="*/ 1349151248 w 186"/>
              <a:gd name="T59" fmla="*/ 494540863 h 183"/>
              <a:gd name="T60" fmla="*/ 1524229078 w 186"/>
              <a:gd name="T61" fmla="*/ 298784503 h 183"/>
              <a:gd name="T62" fmla="*/ 1462437091 w 186"/>
              <a:gd name="T63" fmla="*/ 92728217 h 183"/>
              <a:gd name="T64" fmla="*/ 1174070209 w 186"/>
              <a:gd name="T65" fmla="*/ 144240684 h 183"/>
              <a:gd name="T66" fmla="*/ 1040184897 w 186"/>
              <a:gd name="T67" fmla="*/ 72121947 h 183"/>
              <a:gd name="T68" fmla="*/ 988691040 w 186"/>
              <a:gd name="T69" fmla="*/ 51515676 h 183"/>
              <a:gd name="T70" fmla="*/ 978389701 w 186"/>
              <a:gd name="T71" fmla="*/ 30909406 h 183"/>
              <a:gd name="T72" fmla="*/ 978389701 w 186"/>
              <a:gd name="T73" fmla="*/ 30909406 h 183"/>
              <a:gd name="T74" fmla="*/ 968091572 w 186"/>
              <a:gd name="T75" fmla="*/ 10303135 h 183"/>
              <a:gd name="T76" fmla="*/ 968091572 w 186"/>
              <a:gd name="T77" fmla="*/ 0 h 183"/>
              <a:gd name="T78" fmla="*/ 957793442 w 186"/>
              <a:gd name="T79" fmla="*/ 113331278 h 183"/>
              <a:gd name="T80" fmla="*/ 947495312 w 186"/>
              <a:gd name="T81" fmla="*/ 185453225 h 183"/>
              <a:gd name="T82" fmla="*/ 957793442 w 186"/>
              <a:gd name="T83" fmla="*/ 350300179 h 183"/>
              <a:gd name="T84" fmla="*/ 947495312 w 186"/>
              <a:gd name="T85" fmla="*/ 360603314 h 183"/>
              <a:gd name="T86" fmla="*/ 896001455 w 186"/>
              <a:gd name="T87" fmla="*/ 494540863 h 183"/>
              <a:gd name="T88" fmla="*/ 690022818 w 186"/>
              <a:gd name="T89" fmla="*/ 566662809 h 183"/>
              <a:gd name="T90" fmla="*/ 432550324 w 186"/>
              <a:gd name="T91" fmla="*/ 618178486 h 1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solidFill>
            <a:srgbClr val="73ADD2"/>
          </a:solidFill>
          <a:ln>
            <a:noFill/>
          </a:ln>
        </p:spPr>
        <p:txBody>
          <a:bodyPr/>
          <a:lstStyle/>
          <a:p>
            <a:endParaRPr lang="zh-CN" altLang="en-US"/>
          </a:p>
        </p:txBody>
      </p:sp>
      <p:sp>
        <p:nvSpPr>
          <p:cNvPr id="34" name="Freeform 35"/>
          <p:cNvSpPr/>
          <p:nvPr/>
        </p:nvSpPr>
        <p:spPr bwMode="auto">
          <a:xfrm>
            <a:off x="5032828" y="4799013"/>
            <a:ext cx="169863" cy="411162"/>
          </a:xfrm>
          <a:custGeom>
            <a:avLst/>
            <a:gdLst>
              <a:gd name="T0" fmla="*/ 410181476 w 53"/>
              <a:gd name="T1" fmla="*/ 0 h 128"/>
              <a:gd name="T2" fmla="*/ 123053802 w 53"/>
              <a:gd name="T3" fmla="*/ 361048419 h 128"/>
              <a:gd name="T4" fmla="*/ 0 w 53"/>
              <a:gd name="T5" fmla="*/ 557047417 h 128"/>
              <a:gd name="T6" fmla="*/ 30764252 w 53"/>
              <a:gd name="T7" fmla="*/ 783989568 h 128"/>
              <a:gd name="T8" fmla="*/ 30764252 w 53"/>
              <a:gd name="T9" fmla="*/ 794307164 h 128"/>
              <a:gd name="T10" fmla="*/ 30764252 w 53"/>
              <a:gd name="T11" fmla="*/ 794307164 h 128"/>
              <a:gd name="T12" fmla="*/ 10255819 w 53"/>
              <a:gd name="T13" fmla="*/ 949042201 h 128"/>
              <a:gd name="T14" fmla="*/ 20508433 w 53"/>
              <a:gd name="T15" fmla="*/ 1041881296 h 128"/>
              <a:gd name="T16" fmla="*/ 184582305 w 53"/>
              <a:gd name="T17" fmla="*/ 1155355583 h 128"/>
              <a:gd name="T18" fmla="*/ 184582305 w 53"/>
              <a:gd name="T19" fmla="*/ 1155355583 h 128"/>
              <a:gd name="T20" fmla="*/ 194834919 w 53"/>
              <a:gd name="T21" fmla="*/ 1155355583 h 128"/>
              <a:gd name="T22" fmla="*/ 194834919 w 53"/>
              <a:gd name="T23" fmla="*/ 1165669968 h 128"/>
              <a:gd name="T24" fmla="*/ 194834919 w 53"/>
              <a:gd name="T25" fmla="*/ 1165669968 h 128"/>
              <a:gd name="T26" fmla="*/ 256363422 w 53"/>
              <a:gd name="T27" fmla="*/ 1279141043 h 128"/>
              <a:gd name="T28" fmla="*/ 317891926 w 53"/>
              <a:gd name="T29" fmla="*/ 1320405004 h 128"/>
              <a:gd name="T30" fmla="*/ 338400358 w 53"/>
              <a:gd name="T31" fmla="*/ 1052198892 h 128"/>
              <a:gd name="T32" fmla="*/ 338400358 w 53"/>
              <a:gd name="T33" fmla="*/ 1041881296 h 128"/>
              <a:gd name="T34" fmla="*/ 461454160 w 53"/>
              <a:gd name="T35" fmla="*/ 753043203 h 128"/>
              <a:gd name="T36" fmla="*/ 502474231 w 53"/>
              <a:gd name="T37" fmla="*/ 412626765 h 128"/>
              <a:gd name="T38" fmla="*/ 502474231 w 53"/>
              <a:gd name="T39" fmla="*/ 402312380 h 128"/>
              <a:gd name="T40" fmla="*/ 502474231 w 53"/>
              <a:gd name="T41" fmla="*/ 402312380 h 128"/>
              <a:gd name="T42" fmla="*/ 543491096 w 53"/>
              <a:gd name="T43" fmla="*/ 309470073 h 128"/>
              <a:gd name="T44" fmla="*/ 512726845 w 53"/>
              <a:gd name="T45" fmla="*/ 226945363 h 128"/>
              <a:gd name="T46" fmla="*/ 512726845 w 53"/>
              <a:gd name="T47" fmla="*/ 226945363 h 128"/>
              <a:gd name="T48" fmla="*/ 502474231 w 53"/>
              <a:gd name="T49" fmla="*/ 226945363 h 128"/>
              <a:gd name="T50" fmla="*/ 502474231 w 53"/>
              <a:gd name="T51" fmla="*/ 123788672 h 128"/>
              <a:gd name="T52" fmla="*/ 502474231 w 53"/>
              <a:gd name="T53" fmla="*/ 113471075 h 128"/>
              <a:gd name="T54" fmla="*/ 502474231 w 53"/>
              <a:gd name="T55" fmla="*/ 113471075 h 128"/>
              <a:gd name="T56" fmla="*/ 522982663 w 53"/>
              <a:gd name="T57" fmla="*/ 82524710 h 128"/>
              <a:gd name="T58" fmla="*/ 543491096 w 53"/>
              <a:gd name="T59" fmla="*/ 61892730 h 128"/>
              <a:gd name="T60" fmla="*/ 410181476 w 53"/>
              <a:gd name="T61" fmla="*/ 0 h 12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solidFill>
            <a:srgbClr val="73ADD2"/>
          </a:solidFill>
          <a:ln>
            <a:noFill/>
          </a:ln>
        </p:spPr>
        <p:txBody>
          <a:bodyPr/>
          <a:lstStyle/>
          <a:p>
            <a:endParaRPr lang="zh-CN" altLang="en-US"/>
          </a:p>
        </p:txBody>
      </p:sp>
      <p:sp>
        <p:nvSpPr>
          <p:cNvPr id="35" name="Freeform 36"/>
          <p:cNvSpPr/>
          <p:nvPr/>
        </p:nvSpPr>
        <p:spPr bwMode="auto">
          <a:xfrm>
            <a:off x="3777116" y="5527675"/>
            <a:ext cx="263525" cy="225425"/>
          </a:xfrm>
          <a:custGeom>
            <a:avLst/>
            <a:gdLst>
              <a:gd name="T0" fmla="*/ 383612057 w 82"/>
              <a:gd name="T1" fmla="*/ 72522443 h 70"/>
              <a:gd name="T2" fmla="*/ 373244598 w 82"/>
              <a:gd name="T3" fmla="*/ 93242221 h 70"/>
              <a:gd name="T4" fmla="*/ 373244598 w 82"/>
              <a:gd name="T5" fmla="*/ 93242221 h 70"/>
              <a:gd name="T6" fmla="*/ 362877139 w 82"/>
              <a:gd name="T7" fmla="*/ 103602110 h 70"/>
              <a:gd name="T8" fmla="*/ 196991365 w 82"/>
              <a:gd name="T9" fmla="*/ 145044886 h 70"/>
              <a:gd name="T10" fmla="*/ 207358824 w 82"/>
              <a:gd name="T11" fmla="*/ 165764664 h 70"/>
              <a:gd name="T12" fmla="*/ 259196120 w 82"/>
              <a:gd name="T13" fmla="*/ 227927218 h 70"/>
              <a:gd name="T14" fmla="*/ 238461202 w 82"/>
              <a:gd name="T15" fmla="*/ 238287106 h 70"/>
              <a:gd name="T16" fmla="*/ 165885774 w 82"/>
              <a:gd name="T17" fmla="*/ 279729883 h 70"/>
              <a:gd name="T18" fmla="*/ 41473050 w 82"/>
              <a:gd name="T19" fmla="*/ 372972103 h 70"/>
              <a:gd name="T20" fmla="*/ 62207969 w 82"/>
              <a:gd name="T21" fmla="*/ 652701986 h 70"/>
              <a:gd name="T22" fmla="*/ 186620692 w 82"/>
              <a:gd name="T23" fmla="*/ 663061875 h 70"/>
              <a:gd name="T24" fmla="*/ 196991365 w 82"/>
              <a:gd name="T25" fmla="*/ 663061875 h 70"/>
              <a:gd name="T26" fmla="*/ 196991365 w 82"/>
              <a:gd name="T27" fmla="*/ 663061875 h 70"/>
              <a:gd name="T28" fmla="*/ 321404088 w 82"/>
              <a:gd name="T29" fmla="*/ 725224429 h 70"/>
              <a:gd name="T30" fmla="*/ 456187485 w 82"/>
              <a:gd name="T31" fmla="*/ 704504651 h 70"/>
              <a:gd name="T32" fmla="*/ 642808177 w 82"/>
              <a:gd name="T33" fmla="*/ 549099876 h 70"/>
              <a:gd name="T34" fmla="*/ 653175636 w 82"/>
              <a:gd name="T35" fmla="*/ 549099876 h 70"/>
              <a:gd name="T36" fmla="*/ 663546309 w 82"/>
              <a:gd name="T37" fmla="*/ 538736767 h 70"/>
              <a:gd name="T38" fmla="*/ 715383605 w 82"/>
              <a:gd name="T39" fmla="*/ 518016989 h 70"/>
              <a:gd name="T40" fmla="*/ 705016145 w 82"/>
              <a:gd name="T41" fmla="*/ 341892436 h 70"/>
              <a:gd name="T42" fmla="*/ 705016145 w 82"/>
              <a:gd name="T43" fmla="*/ 341892436 h 70"/>
              <a:gd name="T44" fmla="*/ 777591573 w 82"/>
              <a:gd name="T45" fmla="*/ 227927218 h 70"/>
              <a:gd name="T46" fmla="*/ 777591573 w 82"/>
              <a:gd name="T47" fmla="*/ 227927218 h 70"/>
              <a:gd name="T48" fmla="*/ 777591573 w 82"/>
              <a:gd name="T49" fmla="*/ 227927218 h 70"/>
              <a:gd name="T50" fmla="*/ 839799542 w 82"/>
              <a:gd name="T51" fmla="*/ 176124553 h 70"/>
              <a:gd name="T52" fmla="*/ 819064623 w 82"/>
              <a:gd name="T53" fmla="*/ 51802665 h 70"/>
              <a:gd name="T54" fmla="*/ 767224114 w 82"/>
              <a:gd name="T55" fmla="*/ 0 h 70"/>
              <a:gd name="T56" fmla="*/ 767224114 w 82"/>
              <a:gd name="T57" fmla="*/ 62162554 h 70"/>
              <a:gd name="T58" fmla="*/ 663546309 w 82"/>
              <a:gd name="T59" fmla="*/ 41442776 h 70"/>
              <a:gd name="T60" fmla="*/ 611705799 w 82"/>
              <a:gd name="T61" fmla="*/ 72522443 h 70"/>
              <a:gd name="T62" fmla="*/ 601338340 w 82"/>
              <a:gd name="T63" fmla="*/ 72522443 h 70"/>
              <a:gd name="T64" fmla="*/ 601338340 w 82"/>
              <a:gd name="T65" fmla="*/ 72522443 h 70"/>
              <a:gd name="T66" fmla="*/ 383612057 w 82"/>
              <a:gd name="T67" fmla="*/ 72522443 h 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solidFill>
            <a:srgbClr val="73ADD2"/>
          </a:solidFill>
          <a:ln>
            <a:noFill/>
          </a:ln>
        </p:spPr>
        <p:txBody>
          <a:bodyPr/>
          <a:lstStyle/>
          <a:p>
            <a:endParaRPr lang="zh-CN" altLang="en-US"/>
          </a:p>
        </p:txBody>
      </p:sp>
      <p:cxnSp>
        <p:nvCxnSpPr>
          <p:cNvPr id="36" name="直接连接符 35"/>
          <p:cNvCxnSpPr/>
          <p:nvPr/>
        </p:nvCxnSpPr>
        <p:spPr>
          <a:xfrm>
            <a:off x="6118678" y="1398588"/>
            <a:ext cx="0" cy="4395787"/>
          </a:xfrm>
          <a:prstGeom prst="line">
            <a:avLst/>
          </a:prstGeom>
          <a:ln>
            <a:solidFill>
              <a:srgbClr val="1A4B85"/>
            </a:solidFill>
          </a:ln>
        </p:spPr>
        <p:style>
          <a:lnRef idx="1">
            <a:schemeClr val="accent1"/>
          </a:lnRef>
          <a:fillRef idx="0">
            <a:schemeClr val="accent1"/>
          </a:fillRef>
          <a:effectRef idx="0">
            <a:schemeClr val="accent1"/>
          </a:effectRef>
          <a:fontRef idx="minor">
            <a:schemeClr val="tx1"/>
          </a:fontRef>
        </p:style>
      </p:cxnSp>
      <p:sp>
        <p:nvSpPr>
          <p:cNvPr id="38" name="矩形 51"/>
          <p:cNvSpPr>
            <a:spLocks noChangeArrowheads="1"/>
          </p:cNvSpPr>
          <p:nvPr/>
        </p:nvSpPr>
        <p:spPr bwMode="auto">
          <a:xfrm>
            <a:off x="6498091" y="2166522"/>
            <a:ext cx="2646362" cy="461962"/>
          </a:xfrm>
          <a:prstGeom prst="rect">
            <a:avLst/>
          </a:prstGeom>
          <a:noFill/>
          <a:ln>
            <a:noFill/>
          </a:ln>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点击此处添加标题</a:t>
            </a:r>
          </a:p>
        </p:txBody>
      </p:sp>
      <p:sp>
        <p:nvSpPr>
          <p:cNvPr id="39" name="矩形 52"/>
          <p:cNvSpPr>
            <a:spLocks noChangeArrowheads="1"/>
          </p:cNvSpPr>
          <p:nvPr/>
        </p:nvSpPr>
        <p:spPr bwMode="auto">
          <a:xfrm>
            <a:off x="6498091" y="2836863"/>
            <a:ext cx="5022850" cy="1643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grpSp>
        <p:nvGrpSpPr>
          <p:cNvPr id="44" name="组合 43"/>
          <p:cNvGrpSpPr/>
          <p:nvPr/>
        </p:nvGrpSpPr>
        <p:grpSpPr>
          <a:xfrm>
            <a:off x="99757" y="95250"/>
            <a:ext cx="688579" cy="688579"/>
            <a:chOff x="90232" y="454421"/>
            <a:chExt cx="688579" cy="688579"/>
          </a:xfrm>
        </p:grpSpPr>
        <p:pic>
          <p:nvPicPr>
            <p:cNvPr id="45" name="图片 4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46" name="文本框 45"/>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47" name="文本框 46"/>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09"/>
          <p:cNvSpPr>
            <a:spLocks noEditPoints="1"/>
          </p:cNvSpPr>
          <p:nvPr/>
        </p:nvSpPr>
        <p:spPr bwMode="auto">
          <a:xfrm>
            <a:off x="3152775" y="1443494"/>
            <a:ext cx="5886450" cy="2909888"/>
          </a:xfrm>
          <a:custGeom>
            <a:avLst/>
            <a:gdLst>
              <a:gd name="T0" fmla="*/ 888554 w 1530"/>
              <a:gd name="T1" fmla="*/ 377735 h 755"/>
              <a:gd name="T2" fmla="*/ 973178 w 1530"/>
              <a:gd name="T3" fmla="*/ 262102 h 755"/>
              <a:gd name="T4" fmla="*/ 1173199 w 1530"/>
              <a:gd name="T5" fmla="*/ 223557 h 755"/>
              <a:gd name="T6" fmla="*/ 1215511 w 1530"/>
              <a:gd name="T7" fmla="*/ 104070 h 755"/>
              <a:gd name="T8" fmla="*/ 1615553 w 1530"/>
              <a:gd name="T9" fmla="*/ 19272 h 755"/>
              <a:gd name="T10" fmla="*/ 1427072 w 1530"/>
              <a:gd name="T11" fmla="*/ 474096 h 755"/>
              <a:gd name="T12" fmla="*/ 1450151 w 1530"/>
              <a:gd name="T13" fmla="*/ 362317 h 755"/>
              <a:gd name="T14" fmla="*/ 2407943 w 1530"/>
              <a:gd name="T15" fmla="*/ 262102 h 755"/>
              <a:gd name="T16" fmla="*/ 1792494 w 1530"/>
              <a:gd name="T17" fmla="*/ 73234 h 755"/>
              <a:gd name="T18" fmla="*/ 2100219 w 1530"/>
              <a:gd name="T19" fmla="*/ 632127 h 755"/>
              <a:gd name="T20" fmla="*/ 2492567 w 1530"/>
              <a:gd name="T21" fmla="*/ 585874 h 755"/>
              <a:gd name="T22" fmla="*/ 2692588 w 1530"/>
              <a:gd name="T23" fmla="*/ 905792 h 755"/>
              <a:gd name="T24" fmla="*/ 3127249 w 1530"/>
              <a:gd name="T25" fmla="*/ 778596 h 755"/>
              <a:gd name="T26" fmla="*/ 5031293 w 1530"/>
              <a:gd name="T27" fmla="*/ 416279 h 755"/>
              <a:gd name="T28" fmla="*/ 4604325 w 1530"/>
              <a:gd name="T29" fmla="*/ 292937 h 755"/>
              <a:gd name="T30" fmla="*/ 4108120 w 1530"/>
              <a:gd name="T31" fmla="*/ 408570 h 755"/>
              <a:gd name="T32" fmla="*/ 3938872 w 1530"/>
              <a:gd name="T33" fmla="*/ 393152 h 755"/>
              <a:gd name="T34" fmla="*/ 3427280 w 1530"/>
              <a:gd name="T35" fmla="*/ 589729 h 755"/>
              <a:gd name="T36" fmla="*/ 3138788 w 1530"/>
              <a:gd name="T37" fmla="*/ 466387 h 755"/>
              <a:gd name="T38" fmla="*/ 2881069 w 1530"/>
              <a:gd name="T39" fmla="*/ 670672 h 755"/>
              <a:gd name="T40" fmla="*/ 3169561 w 1530"/>
              <a:gd name="T41" fmla="*/ 616710 h 755"/>
              <a:gd name="T42" fmla="*/ 2900302 w 1530"/>
              <a:gd name="T43" fmla="*/ 828704 h 755"/>
              <a:gd name="T44" fmla="*/ 2938767 w 1530"/>
              <a:gd name="T45" fmla="*/ 1113932 h 755"/>
              <a:gd name="T46" fmla="*/ 3284957 w 1530"/>
              <a:gd name="T47" fmla="*/ 1052261 h 755"/>
              <a:gd name="T48" fmla="*/ 3031085 w 1530"/>
              <a:gd name="T49" fmla="*/ 1345198 h 755"/>
              <a:gd name="T50" fmla="*/ 2931074 w 1530"/>
              <a:gd name="T51" fmla="*/ 1923363 h 755"/>
              <a:gd name="T52" fmla="*/ 3508057 w 1530"/>
              <a:gd name="T53" fmla="*/ 1699806 h 755"/>
              <a:gd name="T54" fmla="*/ 3573449 w 1530"/>
              <a:gd name="T55" fmla="*/ 1364470 h 755"/>
              <a:gd name="T56" fmla="*/ 4419691 w 1530"/>
              <a:gd name="T57" fmla="*/ 1788458 h 755"/>
              <a:gd name="T58" fmla="*/ 4719722 w 1530"/>
              <a:gd name="T59" fmla="*/ 1314363 h 755"/>
              <a:gd name="T60" fmla="*/ 5000521 w 1530"/>
              <a:gd name="T61" fmla="*/ 844121 h 755"/>
              <a:gd name="T62" fmla="*/ 5415948 w 1530"/>
              <a:gd name="T63" fmla="*/ 813286 h 755"/>
              <a:gd name="T64" fmla="*/ 3284957 w 1530"/>
              <a:gd name="T65" fmla="*/ 1877110 h 755"/>
              <a:gd name="T66" fmla="*/ 4538934 w 1530"/>
              <a:gd name="T67" fmla="*/ 851830 h 755"/>
              <a:gd name="T68" fmla="*/ 2946461 w 1530"/>
              <a:gd name="T69" fmla="*/ 173450 h 755"/>
              <a:gd name="T70" fmla="*/ 3684999 w 1530"/>
              <a:gd name="T71" fmla="*/ 323773 h 755"/>
              <a:gd name="T72" fmla="*/ 4296601 w 1530"/>
              <a:gd name="T73" fmla="*/ 104070 h 755"/>
              <a:gd name="T74" fmla="*/ 5681361 w 1530"/>
              <a:gd name="T75" fmla="*/ 454823 h 755"/>
              <a:gd name="T76" fmla="*/ 5027446 w 1530"/>
              <a:gd name="T77" fmla="*/ 1214147 h 755"/>
              <a:gd name="T78" fmla="*/ 4681257 w 1530"/>
              <a:gd name="T79" fmla="*/ 1715224 h 755"/>
              <a:gd name="T80" fmla="*/ 4638944 w 1530"/>
              <a:gd name="T81" fmla="*/ 1942636 h 755"/>
              <a:gd name="T82" fmla="*/ 4765881 w 1530"/>
              <a:gd name="T83" fmla="*/ 2054414 h 755"/>
              <a:gd name="T84" fmla="*/ 5165922 w 1530"/>
              <a:gd name="T85" fmla="*/ 2054414 h 755"/>
              <a:gd name="T86" fmla="*/ 1884812 w 1530"/>
              <a:gd name="T87" fmla="*/ 1017571 h 755"/>
              <a:gd name="T88" fmla="*/ 5123610 w 1530"/>
              <a:gd name="T89" fmla="*/ 2154630 h 755"/>
              <a:gd name="T90" fmla="*/ 4596632 w 1530"/>
              <a:gd name="T91" fmla="*/ 2316516 h 755"/>
              <a:gd name="T92" fmla="*/ 5138996 w 1530"/>
              <a:gd name="T93" fmla="*/ 2655706 h 755"/>
              <a:gd name="T94" fmla="*/ 2034827 w 1530"/>
              <a:gd name="T95" fmla="*/ 1915655 h 755"/>
              <a:gd name="T96" fmla="*/ 1207818 w 1530"/>
              <a:gd name="T97" fmla="*/ 1576464 h 755"/>
              <a:gd name="T98" fmla="*/ 1577087 w 1530"/>
              <a:gd name="T99" fmla="*/ 1152476 h 755"/>
              <a:gd name="T100" fmla="*/ 1746336 w 1530"/>
              <a:gd name="T101" fmla="*/ 813286 h 755"/>
              <a:gd name="T102" fmla="*/ 1265516 w 1530"/>
              <a:gd name="T103" fmla="*/ 813286 h 755"/>
              <a:gd name="T104" fmla="*/ 1246284 w 1530"/>
              <a:gd name="T105" fmla="*/ 489513 h 755"/>
              <a:gd name="T106" fmla="*/ 1011644 w 1530"/>
              <a:gd name="T107" fmla="*/ 520349 h 755"/>
              <a:gd name="T108" fmla="*/ 130783 w 1530"/>
              <a:gd name="T109" fmla="*/ 466387 h 755"/>
              <a:gd name="T110" fmla="*/ 238486 w 1530"/>
              <a:gd name="T111" fmla="*/ 759324 h 755"/>
              <a:gd name="T112" fmla="*/ 573137 w 1530"/>
              <a:gd name="T113" fmla="*/ 874957 h 755"/>
              <a:gd name="T114" fmla="*/ 877014 w 1530"/>
              <a:gd name="T115" fmla="*/ 1410723 h 755"/>
              <a:gd name="T116" fmla="*/ 1465537 w 1530"/>
              <a:gd name="T117" fmla="*/ 1846275 h 755"/>
              <a:gd name="T118" fmla="*/ 1527082 w 1530"/>
              <a:gd name="T119" fmla="*/ 2713523 h 755"/>
              <a:gd name="T120" fmla="*/ 1580934 w 1530"/>
              <a:gd name="T121" fmla="*/ 2886972 h 755"/>
              <a:gd name="T122" fmla="*/ 1961743 w 1530"/>
              <a:gd name="T123" fmla="*/ 2343497 h 755"/>
              <a:gd name="T124" fmla="*/ 1311675 w 1530"/>
              <a:gd name="T125" fmla="*/ 1040698 h 75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30" h="755">
                <a:moveTo>
                  <a:pt x="3" y="235"/>
                </a:moveTo>
                <a:cubicBezTo>
                  <a:pt x="6" y="234"/>
                  <a:pt x="7" y="232"/>
                  <a:pt x="6" y="231"/>
                </a:cubicBezTo>
                <a:cubicBezTo>
                  <a:pt x="5" y="231"/>
                  <a:pt x="4" y="232"/>
                  <a:pt x="3" y="233"/>
                </a:cubicBezTo>
                <a:cubicBezTo>
                  <a:pt x="3" y="234"/>
                  <a:pt x="3" y="235"/>
                  <a:pt x="3" y="235"/>
                </a:cubicBezTo>
                <a:moveTo>
                  <a:pt x="19" y="226"/>
                </a:moveTo>
                <a:cubicBezTo>
                  <a:pt x="17" y="225"/>
                  <a:pt x="12" y="229"/>
                  <a:pt x="14" y="229"/>
                </a:cubicBezTo>
                <a:cubicBezTo>
                  <a:pt x="15" y="229"/>
                  <a:pt x="16" y="228"/>
                  <a:pt x="17" y="228"/>
                </a:cubicBezTo>
                <a:cubicBezTo>
                  <a:pt x="19" y="228"/>
                  <a:pt x="21" y="227"/>
                  <a:pt x="19" y="226"/>
                </a:cubicBezTo>
                <a:moveTo>
                  <a:pt x="67" y="204"/>
                </a:moveTo>
                <a:cubicBezTo>
                  <a:pt x="67" y="203"/>
                  <a:pt x="66" y="203"/>
                  <a:pt x="64" y="205"/>
                </a:cubicBezTo>
                <a:cubicBezTo>
                  <a:pt x="62" y="207"/>
                  <a:pt x="60" y="208"/>
                  <a:pt x="60" y="210"/>
                </a:cubicBezTo>
                <a:cubicBezTo>
                  <a:pt x="60" y="210"/>
                  <a:pt x="59" y="210"/>
                  <a:pt x="59" y="210"/>
                </a:cubicBezTo>
                <a:cubicBezTo>
                  <a:pt x="58" y="210"/>
                  <a:pt x="57" y="210"/>
                  <a:pt x="57" y="211"/>
                </a:cubicBezTo>
                <a:cubicBezTo>
                  <a:pt x="56" y="212"/>
                  <a:pt x="57" y="215"/>
                  <a:pt x="59" y="214"/>
                </a:cubicBezTo>
                <a:cubicBezTo>
                  <a:pt x="60" y="213"/>
                  <a:pt x="60" y="214"/>
                  <a:pt x="61" y="214"/>
                </a:cubicBezTo>
                <a:cubicBezTo>
                  <a:pt x="62" y="214"/>
                  <a:pt x="66" y="211"/>
                  <a:pt x="67" y="210"/>
                </a:cubicBezTo>
                <a:cubicBezTo>
                  <a:pt x="67" y="209"/>
                  <a:pt x="65" y="208"/>
                  <a:pt x="65" y="207"/>
                </a:cubicBezTo>
                <a:cubicBezTo>
                  <a:pt x="65" y="207"/>
                  <a:pt x="67" y="207"/>
                  <a:pt x="68" y="206"/>
                </a:cubicBezTo>
                <a:cubicBezTo>
                  <a:pt x="69" y="205"/>
                  <a:pt x="67" y="205"/>
                  <a:pt x="67" y="204"/>
                </a:cubicBezTo>
                <a:moveTo>
                  <a:pt x="7" y="193"/>
                </a:moveTo>
                <a:cubicBezTo>
                  <a:pt x="7" y="191"/>
                  <a:pt x="3" y="193"/>
                  <a:pt x="3" y="194"/>
                </a:cubicBezTo>
                <a:cubicBezTo>
                  <a:pt x="4" y="196"/>
                  <a:pt x="8" y="197"/>
                  <a:pt x="9" y="196"/>
                </a:cubicBezTo>
                <a:cubicBezTo>
                  <a:pt x="11" y="195"/>
                  <a:pt x="11" y="194"/>
                  <a:pt x="10" y="193"/>
                </a:cubicBezTo>
                <a:cubicBezTo>
                  <a:pt x="10" y="193"/>
                  <a:pt x="9" y="193"/>
                  <a:pt x="8" y="193"/>
                </a:cubicBezTo>
                <a:cubicBezTo>
                  <a:pt x="8" y="193"/>
                  <a:pt x="7" y="194"/>
                  <a:pt x="7" y="193"/>
                </a:cubicBezTo>
                <a:moveTo>
                  <a:pt x="187" y="110"/>
                </a:moveTo>
                <a:cubicBezTo>
                  <a:pt x="190" y="110"/>
                  <a:pt x="191" y="116"/>
                  <a:pt x="193" y="116"/>
                </a:cubicBezTo>
                <a:cubicBezTo>
                  <a:pt x="194" y="116"/>
                  <a:pt x="193" y="114"/>
                  <a:pt x="196" y="114"/>
                </a:cubicBezTo>
                <a:cubicBezTo>
                  <a:pt x="198" y="114"/>
                  <a:pt x="198" y="113"/>
                  <a:pt x="200" y="113"/>
                </a:cubicBezTo>
                <a:cubicBezTo>
                  <a:pt x="202" y="113"/>
                  <a:pt x="204" y="113"/>
                  <a:pt x="204" y="110"/>
                </a:cubicBezTo>
                <a:cubicBezTo>
                  <a:pt x="204" y="107"/>
                  <a:pt x="206" y="107"/>
                  <a:pt x="208" y="106"/>
                </a:cubicBezTo>
                <a:cubicBezTo>
                  <a:pt x="210" y="105"/>
                  <a:pt x="208" y="103"/>
                  <a:pt x="211" y="102"/>
                </a:cubicBezTo>
                <a:cubicBezTo>
                  <a:pt x="215" y="101"/>
                  <a:pt x="223" y="97"/>
                  <a:pt x="225" y="96"/>
                </a:cubicBezTo>
                <a:cubicBezTo>
                  <a:pt x="226" y="95"/>
                  <a:pt x="223" y="94"/>
                  <a:pt x="220" y="91"/>
                </a:cubicBezTo>
                <a:cubicBezTo>
                  <a:pt x="216" y="89"/>
                  <a:pt x="214" y="89"/>
                  <a:pt x="211" y="90"/>
                </a:cubicBezTo>
                <a:cubicBezTo>
                  <a:pt x="210" y="91"/>
                  <a:pt x="209" y="91"/>
                  <a:pt x="209" y="90"/>
                </a:cubicBezTo>
                <a:cubicBezTo>
                  <a:pt x="209" y="90"/>
                  <a:pt x="209" y="89"/>
                  <a:pt x="208" y="90"/>
                </a:cubicBezTo>
                <a:cubicBezTo>
                  <a:pt x="206" y="90"/>
                  <a:pt x="201" y="88"/>
                  <a:pt x="200" y="87"/>
                </a:cubicBezTo>
                <a:cubicBezTo>
                  <a:pt x="199" y="86"/>
                  <a:pt x="189" y="89"/>
                  <a:pt x="186" y="89"/>
                </a:cubicBezTo>
                <a:cubicBezTo>
                  <a:pt x="184" y="89"/>
                  <a:pt x="187" y="92"/>
                  <a:pt x="188" y="93"/>
                </a:cubicBezTo>
                <a:cubicBezTo>
                  <a:pt x="190" y="94"/>
                  <a:pt x="184" y="99"/>
                  <a:pt x="185" y="100"/>
                </a:cubicBezTo>
                <a:cubicBezTo>
                  <a:pt x="186" y="100"/>
                  <a:pt x="184" y="103"/>
                  <a:pt x="182" y="106"/>
                </a:cubicBezTo>
                <a:cubicBezTo>
                  <a:pt x="179" y="109"/>
                  <a:pt x="183" y="109"/>
                  <a:pt x="187" y="110"/>
                </a:cubicBezTo>
                <a:moveTo>
                  <a:pt x="281" y="125"/>
                </a:moveTo>
                <a:cubicBezTo>
                  <a:pt x="281" y="124"/>
                  <a:pt x="283" y="125"/>
                  <a:pt x="284" y="125"/>
                </a:cubicBezTo>
                <a:cubicBezTo>
                  <a:pt x="285" y="126"/>
                  <a:pt x="287" y="126"/>
                  <a:pt x="287" y="125"/>
                </a:cubicBezTo>
                <a:cubicBezTo>
                  <a:pt x="287" y="122"/>
                  <a:pt x="282" y="121"/>
                  <a:pt x="279" y="119"/>
                </a:cubicBezTo>
                <a:cubicBezTo>
                  <a:pt x="277" y="118"/>
                  <a:pt x="276" y="118"/>
                  <a:pt x="273" y="116"/>
                </a:cubicBezTo>
                <a:cubicBezTo>
                  <a:pt x="269" y="113"/>
                  <a:pt x="274" y="112"/>
                  <a:pt x="271" y="110"/>
                </a:cubicBezTo>
                <a:cubicBezTo>
                  <a:pt x="268" y="108"/>
                  <a:pt x="267" y="102"/>
                  <a:pt x="269" y="100"/>
                </a:cubicBezTo>
                <a:cubicBezTo>
                  <a:pt x="271" y="98"/>
                  <a:pt x="273" y="95"/>
                  <a:pt x="270" y="94"/>
                </a:cubicBezTo>
                <a:cubicBezTo>
                  <a:pt x="266" y="93"/>
                  <a:pt x="261" y="95"/>
                  <a:pt x="262" y="96"/>
                </a:cubicBezTo>
                <a:cubicBezTo>
                  <a:pt x="262" y="97"/>
                  <a:pt x="267" y="99"/>
                  <a:pt x="267" y="100"/>
                </a:cubicBezTo>
                <a:cubicBezTo>
                  <a:pt x="267" y="101"/>
                  <a:pt x="266" y="100"/>
                  <a:pt x="264" y="99"/>
                </a:cubicBezTo>
                <a:cubicBezTo>
                  <a:pt x="263" y="99"/>
                  <a:pt x="262" y="98"/>
                  <a:pt x="261" y="98"/>
                </a:cubicBezTo>
                <a:cubicBezTo>
                  <a:pt x="260" y="99"/>
                  <a:pt x="260" y="98"/>
                  <a:pt x="259" y="98"/>
                </a:cubicBezTo>
                <a:cubicBezTo>
                  <a:pt x="258" y="98"/>
                  <a:pt x="257" y="97"/>
                  <a:pt x="256" y="98"/>
                </a:cubicBezTo>
                <a:cubicBezTo>
                  <a:pt x="255" y="100"/>
                  <a:pt x="258" y="107"/>
                  <a:pt x="259" y="109"/>
                </a:cubicBezTo>
                <a:cubicBezTo>
                  <a:pt x="260" y="110"/>
                  <a:pt x="258" y="110"/>
                  <a:pt x="257" y="111"/>
                </a:cubicBezTo>
                <a:cubicBezTo>
                  <a:pt x="255" y="111"/>
                  <a:pt x="255" y="106"/>
                  <a:pt x="253" y="103"/>
                </a:cubicBezTo>
                <a:cubicBezTo>
                  <a:pt x="252" y="101"/>
                  <a:pt x="246" y="99"/>
                  <a:pt x="246" y="100"/>
                </a:cubicBezTo>
                <a:cubicBezTo>
                  <a:pt x="245" y="102"/>
                  <a:pt x="249" y="102"/>
                  <a:pt x="249" y="104"/>
                </a:cubicBezTo>
                <a:cubicBezTo>
                  <a:pt x="248" y="105"/>
                  <a:pt x="248" y="105"/>
                  <a:pt x="247" y="104"/>
                </a:cubicBezTo>
                <a:cubicBezTo>
                  <a:pt x="246" y="104"/>
                  <a:pt x="245" y="104"/>
                  <a:pt x="244" y="104"/>
                </a:cubicBezTo>
                <a:cubicBezTo>
                  <a:pt x="242" y="106"/>
                  <a:pt x="242" y="105"/>
                  <a:pt x="243" y="103"/>
                </a:cubicBezTo>
                <a:cubicBezTo>
                  <a:pt x="243" y="102"/>
                  <a:pt x="240" y="100"/>
                  <a:pt x="236" y="100"/>
                </a:cubicBezTo>
                <a:cubicBezTo>
                  <a:pt x="232" y="100"/>
                  <a:pt x="234" y="103"/>
                  <a:pt x="233" y="104"/>
                </a:cubicBezTo>
                <a:cubicBezTo>
                  <a:pt x="232" y="105"/>
                  <a:pt x="226" y="103"/>
                  <a:pt x="230" y="103"/>
                </a:cubicBezTo>
                <a:cubicBezTo>
                  <a:pt x="233" y="102"/>
                  <a:pt x="232" y="100"/>
                  <a:pt x="231" y="98"/>
                </a:cubicBezTo>
                <a:cubicBezTo>
                  <a:pt x="229" y="96"/>
                  <a:pt x="226" y="98"/>
                  <a:pt x="220" y="100"/>
                </a:cubicBezTo>
                <a:cubicBezTo>
                  <a:pt x="214" y="102"/>
                  <a:pt x="211" y="105"/>
                  <a:pt x="212" y="105"/>
                </a:cubicBezTo>
                <a:cubicBezTo>
                  <a:pt x="213" y="105"/>
                  <a:pt x="213" y="106"/>
                  <a:pt x="211" y="108"/>
                </a:cubicBezTo>
                <a:cubicBezTo>
                  <a:pt x="208" y="110"/>
                  <a:pt x="211" y="111"/>
                  <a:pt x="213" y="111"/>
                </a:cubicBezTo>
                <a:cubicBezTo>
                  <a:pt x="215" y="111"/>
                  <a:pt x="213" y="113"/>
                  <a:pt x="215" y="113"/>
                </a:cubicBezTo>
                <a:cubicBezTo>
                  <a:pt x="215" y="114"/>
                  <a:pt x="217" y="113"/>
                  <a:pt x="219" y="113"/>
                </a:cubicBezTo>
                <a:cubicBezTo>
                  <a:pt x="221" y="112"/>
                  <a:pt x="223" y="111"/>
                  <a:pt x="224" y="112"/>
                </a:cubicBezTo>
                <a:cubicBezTo>
                  <a:pt x="226" y="113"/>
                  <a:pt x="213" y="114"/>
                  <a:pt x="213" y="116"/>
                </a:cubicBezTo>
                <a:cubicBezTo>
                  <a:pt x="213" y="119"/>
                  <a:pt x="221" y="120"/>
                  <a:pt x="226" y="119"/>
                </a:cubicBezTo>
                <a:cubicBezTo>
                  <a:pt x="231" y="118"/>
                  <a:pt x="240" y="120"/>
                  <a:pt x="240" y="121"/>
                </a:cubicBezTo>
                <a:cubicBezTo>
                  <a:pt x="240" y="123"/>
                  <a:pt x="234" y="122"/>
                  <a:pt x="229" y="122"/>
                </a:cubicBezTo>
                <a:cubicBezTo>
                  <a:pt x="225" y="122"/>
                  <a:pt x="217" y="123"/>
                  <a:pt x="217" y="125"/>
                </a:cubicBezTo>
                <a:cubicBezTo>
                  <a:pt x="217" y="126"/>
                  <a:pt x="218" y="126"/>
                  <a:pt x="223" y="129"/>
                </a:cubicBezTo>
                <a:cubicBezTo>
                  <a:pt x="225" y="130"/>
                  <a:pt x="227" y="130"/>
                  <a:pt x="229" y="129"/>
                </a:cubicBezTo>
                <a:cubicBezTo>
                  <a:pt x="231" y="129"/>
                  <a:pt x="233" y="129"/>
                  <a:pt x="233" y="131"/>
                </a:cubicBezTo>
                <a:cubicBezTo>
                  <a:pt x="232" y="134"/>
                  <a:pt x="235" y="135"/>
                  <a:pt x="242" y="135"/>
                </a:cubicBezTo>
                <a:cubicBezTo>
                  <a:pt x="245" y="135"/>
                  <a:pt x="248" y="134"/>
                  <a:pt x="249" y="134"/>
                </a:cubicBezTo>
                <a:cubicBezTo>
                  <a:pt x="251" y="133"/>
                  <a:pt x="253" y="132"/>
                  <a:pt x="255" y="132"/>
                </a:cubicBezTo>
                <a:cubicBezTo>
                  <a:pt x="258" y="132"/>
                  <a:pt x="259" y="132"/>
                  <a:pt x="261" y="129"/>
                </a:cubicBezTo>
                <a:cubicBezTo>
                  <a:pt x="262" y="127"/>
                  <a:pt x="264" y="129"/>
                  <a:pt x="264" y="130"/>
                </a:cubicBezTo>
                <a:cubicBezTo>
                  <a:pt x="264" y="131"/>
                  <a:pt x="269" y="131"/>
                  <a:pt x="269" y="132"/>
                </a:cubicBezTo>
                <a:cubicBezTo>
                  <a:pt x="272" y="134"/>
                  <a:pt x="280" y="133"/>
                  <a:pt x="283" y="132"/>
                </a:cubicBezTo>
                <a:cubicBezTo>
                  <a:pt x="286" y="130"/>
                  <a:pt x="282" y="126"/>
                  <a:pt x="280" y="128"/>
                </a:cubicBezTo>
                <a:cubicBezTo>
                  <a:pt x="279" y="130"/>
                  <a:pt x="277" y="129"/>
                  <a:pt x="277" y="128"/>
                </a:cubicBezTo>
                <a:cubicBezTo>
                  <a:pt x="276" y="127"/>
                  <a:pt x="280" y="126"/>
                  <a:pt x="281" y="125"/>
                </a:cubicBezTo>
                <a:moveTo>
                  <a:pt x="209" y="79"/>
                </a:moveTo>
                <a:cubicBezTo>
                  <a:pt x="213" y="79"/>
                  <a:pt x="216" y="76"/>
                  <a:pt x="216" y="74"/>
                </a:cubicBezTo>
                <a:cubicBezTo>
                  <a:pt x="216" y="73"/>
                  <a:pt x="208" y="78"/>
                  <a:pt x="209" y="79"/>
                </a:cubicBezTo>
                <a:moveTo>
                  <a:pt x="194" y="73"/>
                </a:moveTo>
                <a:cubicBezTo>
                  <a:pt x="195" y="74"/>
                  <a:pt x="194" y="77"/>
                  <a:pt x="195" y="76"/>
                </a:cubicBezTo>
                <a:cubicBezTo>
                  <a:pt x="197" y="75"/>
                  <a:pt x="197" y="75"/>
                  <a:pt x="198" y="75"/>
                </a:cubicBezTo>
                <a:cubicBezTo>
                  <a:pt x="200" y="76"/>
                  <a:pt x="201" y="74"/>
                  <a:pt x="202" y="73"/>
                </a:cubicBezTo>
                <a:cubicBezTo>
                  <a:pt x="203" y="72"/>
                  <a:pt x="202" y="77"/>
                  <a:pt x="205" y="77"/>
                </a:cubicBezTo>
                <a:cubicBezTo>
                  <a:pt x="207" y="77"/>
                  <a:pt x="206" y="72"/>
                  <a:pt x="208" y="73"/>
                </a:cubicBezTo>
                <a:cubicBezTo>
                  <a:pt x="210" y="75"/>
                  <a:pt x="211" y="73"/>
                  <a:pt x="211" y="71"/>
                </a:cubicBezTo>
                <a:cubicBezTo>
                  <a:pt x="211" y="70"/>
                  <a:pt x="211" y="68"/>
                  <a:pt x="214" y="68"/>
                </a:cubicBezTo>
                <a:cubicBezTo>
                  <a:pt x="216" y="67"/>
                  <a:pt x="214" y="70"/>
                  <a:pt x="215" y="71"/>
                </a:cubicBezTo>
                <a:cubicBezTo>
                  <a:pt x="216" y="74"/>
                  <a:pt x="219" y="71"/>
                  <a:pt x="219" y="70"/>
                </a:cubicBezTo>
                <a:cubicBezTo>
                  <a:pt x="219" y="69"/>
                  <a:pt x="222" y="70"/>
                  <a:pt x="222" y="69"/>
                </a:cubicBezTo>
                <a:cubicBezTo>
                  <a:pt x="222" y="67"/>
                  <a:pt x="223" y="67"/>
                  <a:pt x="222" y="65"/>
                </a:cubicBezTo>
                <a:cubicBezTo>
                  <a:pt x="221" y="64"/>
                  <a:pt x="224" y="64"/>
                  <a:pt x="225" y="63"/>
                </a:cubicBezTo>
                <a:cubicBezTo>
                  <a:pt x="226" y="62"/>
                  <a:pt x="223" y="63"/>
                  <a:pt x="221" y="61"/>
                </a:cubicBezTo>
                <a:cubicBezTo>
                  <a:pt x="220" y="60"/>
                  <a:pt x="219" y="62"/>
                  <a:pt x="219" y="63"/>
                </a:cubicBezTo>
                <a:cubicBezTo>
                  <a:pt x="219" y="64"/>
                  <a:pt x="215" y="63"/>
                  <a:pt x="213" y="62"/>
                </a:cubicBezTo>
                <a:cubicBezTo>
                  <a:pt x="211" y="62"/>
                  <a:pt x="208" y="65"/>
                  <a:pt x="205" y="66"/>
                </a:cubicBezTo>
                <a:cubicBezTo>
                  <a:pt x="202" y="68"/>
                  <a:pt x="202" y="71"/>
                  <a:pt x="199" y="70"/>
                </a:cubicBezTo>
                <a:cubicBezTo>
                  <a:pt x="197" y="70"/>
                  <a:pt x="192" y="73"/>
                  <a:pt x="194" y="73"/>
                </a:cubicBezTo>
                <a:moveTo>
                  <a:pt x="223" y="72"/>
                </a:moveTo>
                <a:cubicBezTo>
                  <a:pt x="221" y="73"/>
                  <a:pt x="221" y="75"/>
                  <a:pt x="224" y="75"/>
                </a:cubicBezTo>
                <a:cubicBezTo>
                  <a:pt x="227" y="75"/>
                  <a:pt x="228" y="76"/>
                  <a:pt x="223" y="76"/>
                </a:cubicBezTo>
                <a:cubicBezTo>
                  <a:pt x="221" y="76"/>
                  <a:pt x="220" y="77"/>
                  <a:pt x="219" y="77"/>
                </a:cubicBezTo>
                <a:cubicBezTo>
                  <a:pt x="218" y="78"/>
                  <a:pt x="219" y="79"/>
                  <a:pt x="220" y="79"/>
                </a:cubicBezTo>
                <a:cubicBezTo>
                  <a:pt x="223" y="78"/>
                  <a:pt x="227" y="78"/>
                  <a:pt x="224" y="79"/>
                </a:cubicBezTo>
                <a:cubicBezTo>
                  <a:pt x="222" y="80"/>
                  <a:pt x="216" y="80"/>
                  <a:pt x="217" y="81"/>
                </a:cubicBezTo>
                <a:cubicBezTo>
                  <a:pt x="218" y="82"/>
                  <a:pt x="220" y="82"/>
                  <a:pt x="222" y="83"/>
                </a:cubicBezTo>
                <a:cubicBezTo>
                  <a:pt x="225" y="84"/>
                  <a:pt x="226" y="84"/>
                  <a:pt x="228" y="82"/>
                </a:cubicBezTo>
                <a:cubicBezTo>
                  <a:pt x="230" y="80"/>
                  <a:pt x="233" y="78"/>
                  <a:pt x="232" y="81"/>
                </a:cubicBezTo>
                <a:cubicBezTo>
                  <a:pt x="231" y="84"/>
                  <a:pt x="235" y="82"/>
                  <a:pt x="240" y="81"/>
                </a:cubicBezTo>
                <a:cubicBezTo>
                  <a:pt x="245" y="81"/>
                  <a:pt x="239" y="84"/>
                  <a:pt x="234" y="85"/>
                </a:cubicBezTo>
                <a:cubicBezTo>
                  <a:pt x="228" y="85"/>
                  <a:pt x="229" y="88"/>
                  <a:pt x="233" y="89"/>
                </a:cubicBezTo>
                <a:cubicBezTo>
                  <a:pt x="237" y="90"/>
                  <a:pt x="246" y="86"/>
                  <a:pt x="248" y="84"/>
                </a:cubicBezTo>
                <a:cubicBezTo>
                  <a:pt x="249" y="83"/>
                  <a:pt x="251" y="83"/>
                  <a:pt x="252" y="84"/>
                </a:cubicBezTo>
                <a:cubicBezTo>
                  <a:pt x="253" y="84"/>
                  <a:pt x="253" y="84"/>
                  <a:pt x="254" y="84"/>
                </a:cubicBezTo>
                <a:cubicBezTo>
                  <a:pt x="256" y="83"/>
                  <a:pt x="257" y="83"/>
                  <a:pt x="259" y="83"/>
                </a:cubicBezTo>
                <a:cubicBezTo>
                  <a:pt x="261" y="83"/>
                  <a:pt x="262" y="83"/>
                  <a:pt x="264" y="83"/>
                </a:cubicBezTo>
                <a:cubicBezTo>
                  <a:pt x="268" y="82"/>
                  <a:pt x="268" y="76"/>
                  <a:pt x="266" y="74"/>
                </a:cubicBezTo>
                <a:cubicBezTo>
                  <a:pt x="263" y="73"/>
                  <a:pt x="263" y="76"/>
                  <a:pt x="261" y="76"/>
                </a:cubicBezTo>
                <a:cubicBezTo>
                  <a:pt x="259" y="77"/>
                  <a:pt x="258" y="74"/>
                  <a:pt x="256" y="72"/>
                </a:cubicBezTo>
                <a:cubicBezTo>
                  <a:pt x="254" y="71"/>
                  <a:pt x="255" y="67"/>
                  <a:pt x="253" y="68"/>
                </a:cubicBezTo>
                <a:cubicBezTo>
                  <a:pt x="250" y="68"/>
                  <a:pt x="245" y="72"/>
                  <a:pt x="248" y="72"/>
                </a:cubicBezTo>
                <a:cubicBezTo>
                  <a:pt x="252" y="73"/>
                  <a:pt x="250" y="74"/>
                  <a:pt x="249" y="75"/>
                </a:cubicBezTo>
                <a:cubicBezTo>
                  <a:pt x="247" y="76"/>
                  <a:pt x="253" y="77"/>
                  <a:pt x="252" y="78"/>
                </a:cubicBezTo>
                <a:cubicBezTo>
                  <a:pt x="251" y="80"/>
                  <a:pt x="243" y="79"/>
                  <a:pt x="242" y="77"/>
                </a:cubicBezTo>
                <a:cubicBezTo>
                  <a:pt x="242" y="75"/>
                  <a:pt x="235" y="71"/>
                  <a:pt x="232" y="72"/>
                </a:cubicBezTo>
                <a:cubicBezTo>
                  <a:pt x="229" y="73"/>
                  <a:pt x="231" y="70"/>
                  <a:pt x="228" y="70"/>
                </a:cubicBezTo>
                <a:cubicBezTo>
                  <a:pt x="225" y="70"/>
                  <a:pt x="226" y="72"/>
                  <a:pt x="223" y="72"/>
                </a:cubicBezTo>
                <a:moveTo>
                  <a:pt x="233" y="59"/>
                </a:moveTo>
                <a:cubicBezTo>
                  <a:pt x="234" y="57"/>
                  <a:pt x="227" y="57"/>
                  <a:pt x="227" y="58"/>
                </a:cubicBezTo>
                <a:cubicBezTo>
                  <a:pt x="229" y="59"/>
                  <a:pt x="232" y="61"/>
                  <a:pt x="233" y="59"/>
                </a:cubicBezTo>
                <a:moveTo>
                  <a:pt x="249" y="58"/>
                </a:moveTo>
                <a:cubicBezTo>
                  <a:pt x="251" y="58"/>
                  <a:pt x="250" y="56"/>
                  <a:pt x="246" y="56"/>
                </a:cubicBezTo>
                <a:cubicBezTo>
                  <a:pt x="242" y="57"/>
                  <a:pt x="235" y="57"/>
                  <a:pt x="235" y="60"/>
                </a:cubicBezTo>
                <a:cubicBezTo>
                  <a:pt x="235" y="62"/>
                  <a:pt x="237" y="63"/>
                  <a:pt x="241" y="63"/>
                </a:cubicBezTo>
                <a:cubicBezTo>
                  <a:pt x="245" y="64"/>
                  <a:pt x="249" y="60"/>
                  <a:pt x="247" y="60"/>
                </a:cubicBezTo>
                <a:cubicBezTo>
                  <a:pt x="245" y="60"/>
                  <a:pt x="246" y="58"/>
                  <a:pt x="249" y="58"/>
                </a:cubicBezTo>
                <a:moveTo>
                  <a:pt x="239" y="54"/>
                </a:moveTo>
                <a:cubicBezTo>
                  <a:pt x="240" y="55"/>
                  <a:pt x="241" y="54"/>
                  <a:pt x="242" y="54"/>
                </a:cubicBezTo>
                <a:cubicBezTo>
                  <a:pt x="243" y="54"/>
                  <a:pt x="244" y="53"/>
                  <a:pt x="244" y="54"/>
                </a:cubicBezTo>
                <a:cubicBezTo>
                  <a:pt x="246" y="55"/>
                  <a:pt x="252" y="56"/>
                  <a:pt x="252" y="53"/>
                </a:cubicBezTo>
                <a:cubicBezTo>
                  <a:pt x="252" y="50"/>
                  <a:pt x="244" y="49"/>
                  <a:pt x="242" y="51"/>
                </a:cubicBezTo>
                <a:cubicBezTo>
                  <a:pt x="240" y="52"/>
                  <a:pt x="232" y="52"/>
                  <a:pt x="234" y="54"/>
                </a:cubicBezTo>
                <a:cubicBezTo>
                  <a:pt x="235" y="55"/>
                  <a:pt x="236" y="54"/>
                  <a:pt x="237" y="54"/>
                </a:cubicBezTo>
                <a:cubicBezTo>
                  <a:pt x="238" y="54"/>
                  <a:pt x="238" y="54"/>
                  <a:pt x="239" y="54"/>
                </a:cubicBezTo>
                <a:moveTo>
                  <a:pt x="271" y="48"/>
                </a:moveTo>
                <a:cubicBezTo>
                  <a:pt x="273" y="47"/>
                  <a:pt x="277" y="49"/>
                  <a:pt x="276" y="51"/>
                </a:cubicBezTo>
                <a:cubicBezTo>
                  <a:pt x="276" y="52"/>
                  <a:pt x="274" y="52"/>
                  <a:pt x="272" y="52"/>
                </a:cubicBezTo>
                <a:cubicBezTo>
                  <a:pt x="271" y="52"/>
                  <a:pt x="269" y="52"/>
                  <a:pt x="270" y="52"/>
                </a:cubicBezTo>
                <a:cubicBezTo>
                  <a:pt x="270" y="53"/>
                  <a:pt x="271" y="55"/>
                  <a:pt x="275" y="54"/>
                </a:cubicBezTo>
                <a:cubicBezTo>
                  <a:pt x="280" y="52"/>
                  <a:pt x="283" y="53"/>
                  <a:pt x="286" y="56"/>
                </a:cubicBezTo>
                <a:cubicBezTo>
                  <a:pt x="289" y="58"/>
                  <a:pt x="292" y="59"/>
                  <a:pt x="294" y="57"/>
                </a:cubicBezTo>
                <a:cubicBezTo>
                  <a:pt x="296" y="54"/>
                  <a:pt x="292" y="54"/>
                  <a:pt x="293" y="52"/>
                </a:cubicBezTo>
                <a:cubicBezTo>
                  <a:pt x="294" y="50"/>
                  <a:pt x="290" y="49"/>
                  <a:pt x="288" y="49"/>
                </a:cubicBezTo>
                <a:cubicBezTo>
                  <a:pt x="286" y="49"/>
                  <a:pt x="285" y="45"/>
                  <a:pt x="283" y="46"/>
                </a:cubicBezTo>
                <a:cubicBezTo>
                  <a:pt x="281" y="47"/>
                  <a:pt x="280" y="48"/>
                  <a:pt x="280" y="46"/>
                </a:cubicBezTo>
                <a:cubicBezTo>
                  <a:pt x="280" y="43"/>
                  <a:pt x="270" y="43"/>
                  <a:pt x="268" y="44"/>
                </a:cubicBezTo>
                <a:cubicBezTo>
                  <a:pt x="266" y="45"/>
                  <a:pt x="269" y="50"/>
                  <a:pt x="271" y="48"/>
                </a:cubicBezTo>
                <a:moveTo>
                  <a:pt x="272" y="64"/>
                </a:moveTo>
                <a:cubicBezTo>
                  <a:pt x="274" y="62"/>
                  <a:pt x="266" y="56"/>
                  <a:pt x="266" y="59"/>
                </a:cubicBezTo>
                <a:cubicBezTo>
                  <a:pt x="265" y="62"/>
                  <a:pt x="271" y="66"/>
                  <a:pt x="272" y="64"/>
                </a:cubicBezTo>
                <a:moveTo>
                  <a:pt x="297" y="40"/>
                </a:moveTo>
                <a:cubicBezTo>
                  <a:pt x="298" y="37"/>
                  <a:pt x="289" y="36"/>
                  <a:pt x="291" y="38"/>
                </a:cubicBezTo>
                <a:cubicBezTo>
                  <a:pt x="292" y="39"/>
                  <a:pt x="295" y="42"/>
                  <a:pt x="297" y="40"/>
                </a:cubicBezTo>
                <a:moveTo>
                  <a:pt x="275" y="82"/>
                </a:moveTo>
                <a:cubicBezTo>
                  <a:pt x="277" y="81"/>
                  <a:pt x="273" y="78"/>
                  <a:pt x="271" y="80"/>
                </a:cubicBezTo>
                <a:cubicBezTo>
                  <a:pt x="270" y="83"/>
                  <a:pt x="274" y="84"/>
                  <a:pt x="275" y="82"/>
                </a:cubicBezTo>
                <a:moveTo>
                  <a:pt x="297" y="69"/>
                </a:moveTo>
                <a:cubicBezTo>
                  <a:pt x="296" y="71"/>
                  <a:pt x="292" y="69"/>
                  <a:pt x="289" y="68"/>
                </a:cubicBezTo>
                <a:cubicBezTo>
                  <a:pt x="285" y="66"/>
                  <a:pt x="287" y="70"/>
                  <a:pt x="290" y="72"/>
                </a:cubicBezTo>
                <a:cubicBezTo>
                  <a:pt x="293" y="75"/>
                  <a:pt x="289" y="74"/>
                  <a:pt x="285" y="71"/>
                </a:cubicBezTo>
                <a:cubicBezTo>
                  <a:pt x="282" y="69"/>
                  <a:pt x="282" y="73"/>
                  <a:pt x="284" y="74"/>
                </a:cubicBezTo>
                <a:cubicBezTo>
                  <a:pt x="285" y="75"/>
                  <a:pt x="283" y="77"/>
                  <a:pt x="281" y="74"/>
                </a:cubicBezTo>
                <a:cubicBezTo>
                  <a:pt x="279" y="71"/>
                  <a:pt x="278" y="68"/>
                  <a:pt x="274" y="68"/>
                </a:cubicBezTo>
                <a:cubicBezTo>
                  <a:pt x="270" y="68"/>
                  <a:pt x="272" y="71"/>
                  <a:pt x="273" y="73"/>
                </a:cubicBezTo>
                <a:cubicBezTo>
                  <a:pt x="275" y="76"/>
                  <a:pt x="277" y="76"/>
                  <a:pt x="280" y="78"/>
                </a:cubicBezTo>
                <a:cubicBezTo>
                  <a:pt x="282" y="79"/>
                  <a:pt x="284" y="78"/>
                  <a:pt x="286" y="78"/>
                </a:cubicBezTo>
                <a:cubicBezTo>
                  <a:pt x="288" y="78"/>
                  <a:pt x="289" y="77"/>
                  <a:pt x="290" y="78"/>
                </a:cubicBezTo>
                <a:cubicBezTo>
                  <a:pt x="293" y="78"/>
                  <a:pt x="288" y="81"/>
                  <a:pt x="289" y="83"/>
                </a:cubicBezTo>
                <a:cubicBezTo>
                  <a:pt x="291" y="85"/>
                  <a:pt x="295" y="84"/>
                  <a:pt x="298" y="83"/>
                </a:cubicBezTo>
                <a:cubicBezTo>
                  <a:pt x="302" y="83"/>
                  <a:pt x="300" y="81"/>
                  <a:pt x="302" y="80"/>
                </a:cubicBezTo>
                <a:cubicBezTo>
                  <a:pt x="304" y="79"/>
                  <a:pt x="300" y="79"/>
                  <a:pt x="302" y="76"/>
                </a:cubicBezTo>
                <a:cubicBezTo>
                  <a:pt x="303" y="72"/>
                  <a:pt x="297" y="67"/>
                  <a:pt x="297" y="69"/>
                </a:cubicBezTo>
                <a:moveTo>
                  <a:pt x="305" y="58"/>
                </a:moveTo>
                <a:cubicBezTo>
                  <a:pt x="307" y="58"/>
                  <a:pt x="310" y="58"/>
                  <a:pt x="312" y="57"/>
                </a:cubicBezTo>
                <a:cubicBezTo>
                  <a:pt x="315" y="56"/>
                  <a:pt x="311" y="56"/>
                  <a:pt x="312" y="54"/>
                </a:cubicBezTo>
                <a:cubicBezTo>
                  <a:pt x="314" y="51"/>
                  <a:pt x="308" y="51"/>
                  <a:pt x="308" y="52"/>
                </a:cubicBezTo>
                <a:cubicBezTo>
                  <a:pt x="308" y="52"/>
                  <a:pt x="306" y="51"/>
                  <a:pt x="304" y="50"/>
                </a:cubicBezTo>
                <a:cubicBezTo>
                  <a:pt x="302" y="49"/>
                  <a:pt x="300" y="48"/>
                  <a:pt x="299" y="49"/>
                </a:cubicBezTo>
                <a:cubicBezTo>
                  <a:pt x="298" y="51"/>
                  <a:pt x="302" y="58"/>
                  <a:pt x="305" y="58"/>
                </a:cubicBezTo>
                <a:moveTo>
                  <a:pt x="320" y="59"/>
                </a:moveTo>
                <a:cubicBezTo>
                  <a:pt x="319" y="58"/>
                  <a:pt x="305" y="60"/>
                  <a:pt x="307" y="61"/>
                </a:cubicBezTo>
                <a:cubicBezTo>
                  <a:pt x="311" y="64"/>
                  <a:pt x="320" y="60"/>
                  <a:pt x="320" y="59"/>
                </a:cubicBezTo>
                <a:moveTo>
                  <a:pt x="318" y="87"/>
                </a:moveTo>
                <a:cubicBezTo>
                  <a:pt x="321" y="86"/>
                  <a:pt x="319" y="82"/>
                  <a:pt x="316" y="79"/>
                </a:cubicBezTo>
                <a:cubicBezTo>
                  <a:pt x="312" y="77"/>
                  <a:pt x="303" y="82"/>
                  <a:pt x="305" y="84"/>
                </a:cubicBezTo>
                <a:cubicBezTo>
                  <a:pt x="307" y="85"/>
                  <a:pt x="314" y="87"/>
                  <a:pt x="318" y="87"/>
                </a:cubicBezTo>
                <a:moveTo>
                  <a:pt x="294" y="113"/>
                </a:moveTo>
                <a:cubicBezTo>
                  <a:pt x="296" y="115"/>
                  <a:pt x="297" y="113"/>
                  <a:pt x="298" y="112"/>
                </a:cubicBezTo>
                <a:cubicBezTo>
                  <a:pt x="298" y="112"/>
                  <a:pt x="299" y="111"/>
                  <a:pt x="301" y="111"/>
                </a:cubicBezTo>
                <a:cubicBezTo>
                  <a:pt x="306" y="111"/>
                  <a:pt x="306" y="103"/>
                  <a:pt x="307" y="100"/>
                </a:cubicBezTo>
                <a:cubicBezTo>
                  <a:pt x="308" y="98"/>
                  <a:pt x="303" y="98"/>
                  <a:pt x="304" y="100"/>
                </a:cubicBezTo>
                <a:cubicBezTo>
                  <a:pt x="305" y="102"/>
                  <a:pt x="304" y="104"/>
                  <a:pt x="304" y="102"/>
                </a:cubicBezTo>
                <a:cubicBezTo>
                  <a:pt x="303" y="100"/>
                  <a:pt x="302" y="100"/>
                  <a:pt x="301" y="100"/>
                </a:cubicBezTo>
                <a:cubicBezTo>
                  <a:pt x="300" y="100"/>
                  <a:pt x="299" y="100"/>
                  <a:pt x="298" y="100"/>
                </a:cubicBezTo>
                <a:cubicBezTo>
                  <a:pt x="297" y="98"/>
                  <a:pt x="302" y="97"/>
                  <a:pt x="304" y="95"/>
                </a:cubicBezTo>
                <a:cubicBezTo>
                  <a:pt x="305" y="93"/>
                  <a:pt x="299" y="93"/>
                  <a:pt x="301" y="91"/>
                </a:cubicBezTo>
                <a:cubicBezTo>
                  <a:pt x="302" y="89"/>
                  <a:pt x="292" y="91"/>
                  <a:pt x="295" y="92"/>
                </a:cubicBezTo>
                <a:cubicBezTo>
                  <a:pt x="298" y="94"/>
                  <a:pt x="295" y="95"/>
                  <a:pt x="293" y="93"/>
                </a:cubicBezTo>
                <a:cubicBezTo>
                  <a:pt x="290" y="91"/>
                  <a:pt x="283" y="94"/>
                  <a:pt x="286" y="97"/>
                </a:cubicBezTo>
                <a:cubicBezTo>
                  <a:pt x="288" y="98"/>
                  <a:pt x="294" y="95"/>
                  <a:pt x="290" y="100"/>
                </a:cubicBezTo>
                <a:cubicBezTo>
                  <a:pt x="288" y="103"/>
                  <a:pt x="287" y="102"/>
                  <a:pt x="285" y="101"/>
                </a:cubicBezTo>
                <a:cubicBezTo>
                  <a:pt x="284" y="100"/>
                  <a:pt x="283" y="99"/>
                  <a:pt x="282" y="100"/>
                </a:cubicBezTo>
                <a:cubicBezTo>
                  <a:pt x="278" y="100"/>
                  <a:pt x="280" y="104"/>
                  <a:pt x="285" y="106"/>
                </a:cubicBezTo>
                <a:cubicBezTo>
                  <a:pt x="290" y="107"/>
                  <a:pt x="289" y="110"/>
                  <a:pt x="294" y="113"/>
                </a:cubicBezTo>
                <a:moveTo>
                  <a:pt x="324" y="83"/>
                </a:moveTo>
                <a:cubicBezTo>
                  <a:pt x="325" y="85"/>
                  <a:pt x="326" y="85"/>
                  <a:pt x="327" y="85"/>
                </a:cubicBezTo>
                <a:cubicBezTo>
                  <a:pt x="328" y="85"/>
                  <a:pt x="328" y="85"/>
                  <a:pt x="329" y="85"/>
                </a:cubicBezTo>
                <a:cubicBezTo>
                  <a:pt x="331" y="87"/>
                  <a:pt x="334" y="88"/>
                  <a:pt x="336" y="86"/>
                </a:cubicBezTo>
                <a:cubicBezTo>
                  <a:pt x="338" y="85"/>
                  <a:pt x="339" y="84"/>
                  <a:pt x="339" y="85"/>
                </a:cubicBezTo>
                <a:cubicBezTo>
                  <a:pt x="340" y="87"/>
                  <a:pt x="344" y="87"/>
                  <a:pt x="353" y="88"/>
                </a:cubicBezTo>
                <a:cubicBezTo>
                  <a:pt x="357" y="88"/>
                  <a:pt x="359" y="87"/>
                  <a:pt x="360" y="86"/>
                </a:cubicBezTo>
                <a:cubicBezTo>
                  <a:pt x="361" y="85"/>
                  <a:pt x="361" y="85"/>
                  <a:pt x="363" y="85"/>
                </a:cubicBezTo>
                <a:cubicBezTo>
                  <a:pt x="365" y="87"/>
                  <a:pt x="371" y="87"/>
                  <a:pt x="374" y="86"/>
                </a:cubicBezTo>
                <a:cubicBezTo>
                  <a:pt x="377" y="86"/>
                  <a:pt x="378" y="82"/>
                  <a:pt x="378" y="80"/>
                </a:cubicBezTo>
                <a:cubicBezTo>
                  <a:pt x="378" y="77"/>
                  <a:pt x="357" y="76"/>
                  <a:pt x="354" y="78"/>
                </a:cubicBezTo>
                <a:cubicBezTo>
                  <a:pt x="352" y="79"/>
                  <a:pt x="349" y="79"/>
                  <a:pt x="347" y="78"/>
                </a:cubicBezTo>
                <a:cubicBezTo>
                  <a:pt x="345" y="78"/>
                  <a:pt x="343" y="78"/>
                  <a:pt x="342" y="78"/>
                </a:cubicBezTo>
                <a:cubicBezTo>
                  <a:pt x="339" y="80"/>
                  <a:pt x="340" y="77"/>
                  <a:pt x="335" y="76"/>
                </a:cubicBezTo>
                <a:cubicBezTo>
                  <a:pt x="330" y="76"/>
                  <a:pt x="335" y="74"/>
                  <a:pt x="336" y="72"/>
                </a:cubicBezTo>
                <a:cubicBezTo>
                  <a:pt x="337" y="71"/>
                  <a:pt x="328" y="68"/>
                  <a:pt x="325" y="69"/>
                </a:cubicBezTo>
                <a:cubicBezTo>
                  <a:pt x="321" y="70"/>
                  <a:pt x="319" y="68"/>
                  <a:pt x="316" y="66"/>
                </a:cubicBezTo>
                <a:cubicBezTo>
                  <a:pt x="312" y="65"/>
                  <a:pt x="303" y="65"/>
                  <a:pt x="305" y="68"/>
                </a:cubicBezTo>
                <a:cubicBezTo>
                  <a:pt x="306" y="70"/>
                  <a:pt x="317" y="74"/>
                  <a:pt x="318" y="72"/>
                </a:cubicBezTo>
                <a:cubicBezTo>
                  <a:pt x="320" y="70"/>
                  <a:pt x="322" y="74"/>
                  <a:pt x="324" y="76"/>
                </a:cubicBezTo>
                <a:cubicBezTo>
                  <a:pt x="326" y="78"/>
                  <a:pt x="323" y="79"/>
                  <a:pt x="324" y="83"/>
                </a:cubicBezTo>
                <a:moveTo>
                  <a:pt x="334" y="61"/>
                </a:moveTo>
                <a:cubicBezTo>
                  <a:pt x="331" y="59"/>
                  <a:pt x="326" y="62"/>
                  <a:pt x="330" y="64"/>
                </a:cubicBezTo>
                <a:cubicBezTo>
                  <a:pt x="333" y="65"/>
                  <a:pt x="337" y="62"/>
                  <a:pt x="334" y="61"/>
                </a:cubicBezTo>
                <a:moveTo>
                  <a:pt x="307" y="39"/>
                </a:moveTo>
                <a:cubicBezTo>
                  <a:pt x="310" y="41"/>
                  <a:pt x="308" y="43"/>
                  <a:pt x="311" y="44"/>
                </a:cubicBezTo>
                <a:cubicBezTo>
                  <a:pt x="312" y="45"/>
                  <a:pt x="315" y="44"/>
                  <a:pt x="317" y="44"/>
                </a:cubicBezTo>
                <a:cubicBezTo>
                  <a:pt x="320" y="44"/>
                  <a:pt x="323" y="43"/>
                  <a:pt x="323" y="44"/>
                </a:cubicBezTo>
                <a:cubicBezTo>
                  <a:pt x="324" y="46"/>
                  <a:pt x="315" y="47"/>
                  <a:pt x="316" y="48"/>
                </a:cubicBezTo>
                <a:cubicBezTo>
                  <a:pt x="317" y="49"/>
                  <a:pt x="323" y="51"/>
                  <a:pt x="322" y="52"/>
                </a:cubicBezTo>
                <a:cubicBezTo>
                  <a:pt x="321" y="54"/>
                  <a:pt x="331" y="57"/>
                  <a:pt x="332" y="55"/>
                </a:cubicBezTo>
                <a:cubicBezTo>
                  <a:pt x="333" y="54"/>
                  <a:pt x="335" y="54"/>
                  <a:pt x="338" y="55"/>
                </a:cubicBezTo>
                <a:cubicBezTo>
                  <a:pt x="339" y="56"/>
                  <a:pt x="340" y="54"/>
                  <a:pt x="340" y="53"/>
                </a:cubicBezTo>
                <a:cubicBezTo>
                  <a:pt x="341" y="51"/>
                  <a:pt x="341" y="50"/>
                  <a:pt x="342" y="50"/>
                </a:cubicBezTo>
                <a:cubicBezTo>
                  <a:pt x="344" y="52"/>
                  <a:pt x="344" y="48"/>
                  <a:pt x="347" y="47"/>
                </a:cubicBezTo>
                <a:cubicBezTo>
                  <a:pt x="349" y="46"/>
                  <a:pt x="353" y="46"/>
                  <a:pt x="354" y="44"/>
                </a:cubicBezTo>
                <a:cubicBezTo>
                  <a:pt x="354" y="43"/>
                  <a:pt x="353" y="42"/>
                  <a:pt x="350" y="42"/>
                </a:cubicBezTo>
                <a:cubicBezTo>
                  <a:pt x="346" y="43"/>
                  <a:pt x="344" y="42"/>
                  <a:pt x="345" y="40"/>
                </a:cubicBezTo>
                <a:cubicBezTo>
                  <a:pt x="347" y="38"/>
                  <a:pt x="342" y="37"/>
                  <a:pt x="344" y="36"/>
                </a:cubicBezTo>
                <a:cubicBezTo>
                  <a:pt x="345" y="34"/>
                  <a:pt x="340" y="33"/>
                  <a:pt x="340" y="35"/>
                </a:cubicBezTo>
                <a:cubicBezTo>
                  <a:pt x="341" y="37"/>
                  <a:pt x="337" y="35"/>
                  <a:pt x="337" y="33"/>
                </a:cubicBezTo>
                <a:cubicBezTo>
                  <a:pt x="336" y="31"/>
                  <a:pt x="328" y="30"/>
                  <a:pt x="323" y="26"/>
                </a:cubicBezTo>
                <a:cubicBezTo>
                  <a:pt x="318" y="21"/>
                  <a:pt x="313" y="24"/>
                  <a:pt x="316" y="25"/>
                </a:cubicBezTo>
                <a:cubicBezTo>
                  <a:pt x="319" y="25"/>
                  <a:pt x="319" y="27"/>
                  <a:pt x="316" y="27"/>
                </a:cubicBezTo>
                <a:cubicBezTo>
                  <a:pt x="314" y="26"/>
                  <a:pt x="309" y="27"/>
                  <a:pt x="313" y="28"/>
                </a:cubicBezTo>
                <a:cubicBezTo>
                  <a:pt x="317" y="30"/>
                  <a:pt x="313" y="30"/>
                  <a:pt x="310" y="30"/>
                </a:cubicBezTo>
                <a:cubicBezTo>
                  <a:pt x="307" y="30"/>
                  <a:pt x="306" y="35"/>
                  <a:pt x="311" y="35"/>
                </a:cubicBezTo>
                <a:cubicBezTo>
                  <a:pt x="315" y="36"/>
                  <a:pt x="312" y="38"/>
                  <a:pt x="308" y="37"/>
                </a:cubicBezTo>
                <a:cubicBezTo>
                  <a:pt x="305" y="36"/>
                  <a:pt x="304" y="38"/>
                  <a:pt x="307" y="39"/>
                </a:cubicBezTo>
                <a:moveTo>
                  <a:pt x="330" y="21"/>
                </a:moveTo>
                <a:cubicBezTo>
                  <a:pt x="332" y="19"/>
                  <a:pt x="334" y="20"/>
                  <a:pt x="332" y="21"/>
                </a:cubicBezTo>
                <a:cubicBezTo>
                  <a:pt x="330" y="23"/>
                  <a:pt x="331" y="23"/>
                  <a:pt x="334" y="23"/>
                </a:cubicBezTo>
                <a:cubicBezTo>
                  <a:pt x="337" y="23"/>
                  <a:pt x="332" y="24"/>
                  <a:pt x="332" y="26"/>
                </a:cubicBezTo>
                <a:cubicBezTo>
                  <a:pt x="332" y="28"/>
                  <a:pt x="336" y="27"/>
                  <a:pt x="336" y="29"/>
                </a:cubicBezTo>
                <a:cubicBezTo>
                  <a:pt x="337" y="30"/>
                  <a:pt x="345" y="31"/>
                  <a:pt x="347" y="29"/>
                </a:cubicBezTo>
                <a:cubicBezTo>
                  <a:pt x="350" y="27"/>
                  <a:pt x="349" y="29"/>
                  <a:pt x="348" y="31"/>
                </a:cubicBezTo>
                <a:cubicBezTo>
                  <a:pt x="348" y="32"/>
                  <a:pt x="360" y="34"/>
                  <a:pt x="360" y="32"/>
                </a:cubicBezTo>
                <a:cubicBezTo>
                  <a:pt x="361" y="30"/>
                  <a:pt x="363" y="31"/>
                  <a:pt x="365" y="31"/>
                </a:cubicBezTo>
                <a:cubicBezTo>
                  <a:pt x="367" y="32"/>
                  <a:pt x="378" y="29"/>
                  <a:pt x="379" y="27"/>
                </a:cubicBezTo>
                <a:cubicBezTo>
                  <a:pt x="379" y="25"/>
                  <a:pt x="382" y="28"/>
                  <a:pt x="379" y="31"/>
                </a:cubicBezTo>
                <a:cubicBezTo>
                  <a:pt x="375" y="33"/>
                  <a:pt x="368" y="33"/>
                  <a:pt x="365" y="34"/>
                </a:cubicBezTo>
                <a:cubicBezTo>
                  <a:pt x="361" y="35"/>
                  <a:pt x="367" y="37"/>
                  <a:pt x="370" y="39"/>
                </a:cubicBezTo>
                <a:cubicBezTo>
                  <a:pt x="373" y="42"/>
                  <a:pt x="366" y="40"/>
                  <a:pt x="363" y="37"/>
                </a:cubicBezTo>
                <a:cubicBezTo>
                  <a:pt x="360" y="34"/>
                  <a:pt x="353" y="34"/>
                  <a:pt x="349" y="34"/>
                </a:cubicBezTo>
                <a:cubicBezTo>
                  <a:pt x="346" y="34"/>
                  <a:pt x="347" y="41"/>
                  <a:pt x="350" y="41"/>
                </a:cubicBezTo>
                <a:cubicBezTo>
                  <a:pt x="352" y="41"/>
                  <a:pt x="355" y="42"/>
                  <a:pt x="357" y="46"/>
                </a:cubicBezTo>
                <a:cubicBezTo>
                  <a:pt x="360" y="50"/>
                  <a:pt x="366" y="49"/>
                  <a:pt x="366" y="51"/>
                </a:cubicBezTo>
                <a:cubicBezTo>
                  <a:pt x="366" y="53"/>
                  <a:pt x="358" y="50"/>
                  <a:pt x="354" y="49"/>
                </a:cubicBezTo>
                <a:cubicBezTo>
                  <a:pt x="350" y="48"/>
                  <a:pt x="344" y="51"/>
                  <a:pt x="343" y="54"/>
                </a:cubicBezTo>
                <a:cubicBezTo>
                  <a:pt x="343" y="57"/>
                  <a:pt x="349" y="56"/>
                  <a:pt x="353" y="54"/>
                </a:cubicBezTo>
                <a:cubicBezTo>
                  <a:pt x="358" y="52"/>
                  <a:pt x="355" y="55"/>
                  <a:pt x="353" y="57"/>
                </a:cubicBezTo>
                <a:cubicBezTo>
                  <a:pt x="350" y="58"/>
                  <a:pt x="357" y="60"/>
                  <a:pt x="357" y="62"/>
                </a:cubicBezTo>
                <a:cubicBezTo>
                  <a:pt x="357" y="65"/>
                  <a:pt x="352" y="64"/>
                  <a:pt x="352" y="62"/>
                </a:cubicBezTo>
                <a:cubicBezTo>
                  <a:pt x="351" y="60"/>
                  <a:pt x="349" y="58"/>
                  <a:pt x="344" y="58"/>
                </a:cubicBezTo>
                <a:cubicBezTo>
                  <a:pt x="340" y="58"/>
                  <a:pt x="341" y="62"/>
                  <a:pt x="344" y="62"/>
                </a:cubicBezTo>
                <a:cubicBezTo>
                  <a:pt x="347" y="62"/>
                  <a:pt x="347" y="65"/>
                  <a:pt x="344" y="65"/>
                </a:cubicBezTo>
                <a:cubicBezTo>
                  <a:pt x="340" y="65"/>
                  <a:pt x="333" y="67"/>
                  <a:pt x="335" y="69"/>
                </a:cubicBezTo>
                <a:cubicBezTo>
                  <a:pt x="336" y="70"/>
                  <a:pt x="340" y="70"/>
                  <a:pt x="343" y="70"/>
                </a:cubicBezTo>
                <a:cubicBezTo>
                  <a:pt x="346" y="70"/>
                  <a:pt x="348" y="70"/>
                  <a:pt x="349" y="71"/>
                </a:cubicBezTo>
                <a:cubicBezTo>
                  <a:pt x="351" y="72"/>
                  <a:pt x="355" y="73"/>
                  <a:pt x="357" y="71"/>
                </a:cubicBezTo>
                <a:cubicBezTo>
                  <a:pt x="358" y="69"/>
                  <a:pt x="361" y="70"/>
                  <a:pt x="365" y="70"/>
                </a:cubicBezTo>
                <a:cubicBezTo>
                  <a:pt x="369" y="70"/>
                  <a:pt x="370" y="71"/>
                  <a:pt x="372" y="72"/>
                </a:cubicBezTo>
                <a:cubicBezTo>
                  <a:pt x="373" y="74"/>
                  <a:pt x="376" y="73"/>
                  <a:pt x="378" y="71"/>
                </a:cubicBezTo>
                <a:cubicBezTo>
                  <a:pt x="380" y="70"/>
                  <a:pt x="380" y="70"/>
                  <a:pt x="383" y="70"/>
                </a:cubicBezTo>
                <a:cubicBezTo>
                  <a:pt x="386" y="70"/>
                  <a:pt x="386" y="68"/>
                  <a:pt x="385" y="66"/>
                </a:cubicBezTo>
                <a:cubicBezTo>
                  <a:pt x="384" y="65"/>
                  <a:pt x="383" y="66"/>
                  <a:pt x="382" y="66"/>
                </a:cubicBezTo>
                <a:cubicBezTo>
                  <a:pt x="381" y="66"/>
                  <a:pt x="380" y="67"/>
                  <a:pt x="380" y="66"/>
                </a:cubicBezTo>
                <a:cubicBezTo>
                  <a:pt x="379" y="64"/>
                  <a:pt x="376" y="64"/>
                  <a:pt x="371" y="65"/>
                </a:cubicBezTo>
                <a:cubicBezTo>
                  <a:pt x="368" y="65"/>
                  <a:pt x="368" y="64"/>
                  <a:pt x="368" y="63"/>
                </a:cubicBezTo>
                <a:cubicBezTo>
                  <a:pt x="368" y="62"/>
                  <a:pt x="370" y="62"/>
                  <a:pt x="371" y="62"/>
                </a:cubicBezTo>
                <a:cubicBezTo>
                  <a:pt x="374" y="63"/>
                  <a:pt x="379" y="63"/>
                  <a:pt x="382" y="62"/>
                </a:cubicBezTo>
                <a:cubicBezTo>
                  <a:pt x="386" y="61"/>
                  <a:pt x="383" y="59"/>
                  <a:pt x="383" y="58"/>
                </a:cubicBezTo>
                <a:cubicBezTo>
                  <a:pt x="383" y="56"/>
                  <a:pt x="388" y="57"/>
                  <a:pt x="391" y="57"/>
                </a:cubicBezTo>
                <a:cubicBezTo>
                  <a:pt x="394" y="57"/>
                  <a:pt x="399" y="52"/>
                  <a:pt x="399" y="48"/>
                </a:cubicBezTo>
                <a:cubicBezTo>
                  <a:pt x="400" y="45"/>
                  <a:pt x="392" y="46"/>
                  <a:pt x="388" y="46"/>
                </a:cubicBezTo>
                <a:cubicBezTo>
                  <a:pt x="384" y="46"/>
                  <a:pt x="391" y="43"/>
                  <a:pt x="398" y="43"/>
                </a:cubicBezTo>
                <a:cubicBezTo>
                  <a:pt x="405" y="44"/>
                  <a:pt x="402" y="41"/>
                  <a:pt x="403" y="39"/>
                </a:cubicBezTo>
                <a:cubicBezTo>
                  <a:pt x="404" y="39"/>
                  <a:pt x="405" y="39"/>
                  <a:pt x="407" y="40"/>
                </a:cubicBezTo>
                <a:cubicBezTo>
                  <a:pt x="408" y="40"/>
                  <a:pt x="410" y="40"/>
                  <a:pt x="411" y="40"/>
                </a:cubicBezTo>
                <a:cubicBezTo>
                  <a:pt x="415" y="39"/>
                  <a:pt x="412" y="36"/>
                  <a:pt x="415" y="36"/>
                </a:cubicBezTo>
                <a:cubicBezTo>
                  <a:pt x="417" y="36"/>
                  <a:pt x="421" y="34"/>
                  <a:pt x="428" y="29"/>
                </a:cubicBezTo>
                <a:cubicBezTo>
                  <a:pt x="436" y="25"/>
                  <a:pt x="442" y="26"/>
                  <a:pt x="442" y="23"/>
                </a:cubicBezTo>
                <a:cubicBezTo>
                  <a:pt x="443" y="22"/>
                  <a:pt x="439" y="22"/>
                  <a:pt x="435" y="22"/>
                </a:cubicBezTo>
                <a:cubicBezTo>
                  <a:pt x="433" y="23"/>
                  <a:pt x="431" y="23"/>
                  <a:pt x="430" y="23"/>
                </a:cubicBezTo>
                <a:cubicBezTo>
                  <a:pt x="428" y="22"/>
                  <a:pt x="437" y="20"/>
                  <a:pt x="440" y="20"/>
                </a:cubicBezTo>
                <a:cubicBezTo>
                  <a:pt x="442" y="21"/>
                  <a:pt x="445" y="20"/>
                  <a:pt x="453" y="16"/>
                </a:cubicBezTo>
                <a:cubicBezTo>
                  <a:pt x="460" y="13"/>
                  <a:pt x="457" y="12"/>
                  <a:pt x="454" y="12"/>
                </a:cubicBezTo>
                <a:cubicBezTo>
                  <a:pt x="451" y="13"/>
                  <a:pt x="447" y="12"/>
                  <a:pt x="447" y="10"/>
                </a:cubicBezTo>
                <a:cubicBezTo>
                  <a:pt x="447" y="9"/>
                  <a:pt x="446" y="9"/>
                  <a:pt x="444" y="9"/>
                </a:cubicBezTo>
                <a:cubicBezTo>
                  <a:pt x="443" y="9"/>
                  <a:pt x="442" y="9"/>
                  <a:pt x="442" y="8"/>
                </a:cubicBezTo>
                <a:cubicBezTo>
                  <a:pt x="442" y="7"/>
                  <a:pt x="438" y="8"/>
                  <a:pt x="433" y="10"/>
                </a:cubicBezTo>
                <a:cubicBezTo>
                  <a:pt x="428" y="12"/>
                  <a:pt x="432" y="8"/>
                  <a:pt x="434" y="7"/>
                </a:cubicBezTo>
                <a:cubicBezTo>
                  <a:pt x="437" y="6"/>
                  <a:pt x="422" y="7"/>
                  <a:pt x="420" y="5"/>
                </a:cubicBezTo>
                <a:cubicBezTo>
                  <a:pt x="418" y="5"/>
                  <a:pt x="417" y="5"/>
                  <a:pt x="416" y="6"/>
                </a:cubicBezTo>
                <a:cubicBezTo>
                  <a:pt x="415" y="6"/>
                  <a:pt x="413" y="7"/>
                  <a:pt x="412" y="6"/>
                </a:cubicBezTo>
                <a:cubicBezTo>
                  <a:pt x="410" y="4"/>
                  <a:pt x="404" y="6"/>
                  <a:pt x="405" y="7"/>
                </a:cubicBezTo>
                <a:cubicBezTo>
                  <a:pt x="405" y="9"/>
                  <a:pt x="404" y="9"/>
                  <a:pt x="402" y="7"/>
                </a:cubicBezTo>
                <a:cubicBezTo>
                  <a:pt x="400" y="6"/>
                  <a:pt x="398" y="6"/>
                  <a:pt x="396" y="7"/>
                </a:cubicBezTo>
                <a:cubicBezTo>
                  <a:pt x="394" y="7"/>
                  <a:pt x="393" y="7"/>
                  <a:pt x="391" y="7"/>
                </a:cubicBezTo>
                <a:cubicBezTo>
                  <a:pt x="389" y="6"/>
                  <a:pt x="389" y="7"/>
                  <a:pt x="388" y="8"/>
                </a:cubicBezTo>
                <a:cubicBezTo>
                  <a:pt x="387" y="8"/>
                  <a:pt x="387" y="9"/>
                  <a:pt x="384" y="8"/>
                </a:cubicBezTo>
                <a:cubicBezTo>
                  <a:pt x="380" y="6"/>
                  <a:pt x="375" y="7"/>
                  <a:pt x="377" y="8"/>
                </a:cubicBezTo>
                <a:cubicBezTo>
                  <a:pt x="378" y="8"/>
                  <a:pt x="376" y="9"/>
                  <a:pt x="374" y="9"/>
                </a:cubicBezTo>
                <a:cubicBezTo>
                  <a:pt x="373" y="8"/>
                  <a:pt x="371" y="9"/>
                  <a:pt x="372" y="11"/>
                </a:cubicBezTo>
                <a:cubicBezTo>
                  <a:pt x="372" y="12"/>
                  <a:pt x="371" y="12"/>
                  <a:pt x="369" y="12"/>
                </a:cubicBezTo>
                <a:cubicBezTo>
                  <a:pt x="367" y="11"/>
                  <a:pt x="365" y="11"/>
                  <a:pt x="365" y="12"/>
                </a:cubicBezTo>
                <a:cubicBezTo>
                  <a:pt x="365" y="14"/>
                  <a:pt x="362" y="16"/>
                  <a:pt x="360" y="14"/>
                </a:cubicBezTo>
                <a:cubicBezTo>
                  <a:pt x="357" y="12"/>
                  <a:pt x="350" y="11"/>
                  <a:pt x="352" y="13"/>
                </a:cubicBezTo>
                <a:cubicBezTo>
                  <a:pt x="354" y="15"/>
                  <a:pt x="346" y="14"/>
                  <a:pt x="348" y="15"/>
                </a:cubicBezTo>
                <a:cubicBezTo>
                  <a:pt x="350" y="17"/>
                  <a:pt x="345" y="18"/>
                  <a:pt x="345" y="17"/>
                </a:cubicBezTo>
                <a:cubicBezTo>
                  <a:pt x="345" y="16"/>
                  <a:pt x="341" y="15"/>
                  <a:pt x="339" y="16"/>
                </a:cubicBezTo>
                <a:cubicBezTo>
                  <a:pt x="337" y="18"/>
                  <a:pt x="336" y="20"/>
                  <a:pt x="335" y="19"/>
                </a:cubicBezTo>
                <a:cubicBezTo>
                  <a:pt x="334" y="18"/>
                  <a:pt x="330" y="18"/>
                  <a:pt x="326" y="20"/>
                </a:cubicBezTo>
                <a:cubicBezTo>
                  <a:pt x="322" y="21"/>
                  <a:pt x="327" y="23"/>
                  <a:pt x="330" y="21"/>
                </a:cubicBezTo>
                <a:moveTo>
                  <a:pt x="377" y="183"/>
                </a:moveTo>
                <a:cubicBezTo>
                  <a:pt x="378" y="183"/>
                  <a:pt x="381" y="178"/>
                  <a:pt x="378" y="179"/>
                </a:cubicBezTo>
                <a:cubicBezTo>
                  <a:pt x="374" y="179"/>
                  <a:pt x="375" y="184"/>
                  <a:pt x="377" y="183"/>
                </a:cubicBezTo>
                <a:moveTo>
                  <a:pt x="360" y="179"/>
                </a:moveTo>
                <a:cubicBezTo>
                  <a:pt x="363" y="181"/>
                  <a:pt x="368" y="176"/>
                  <a:pt x="368" y="174"/>
                </a:cubicBezTo>
                <a:cubicBezTo>
                  <a:pt x="367" y="173"/>
                  <a:pt x="357" y="177"/>
                  <a:pt x="360" y="179"/>
                </a:cubicBezTo>
                <a:moveTo>
                  <a:pt x="374" y="169"/>
                </a:moveTo>
                <a:cubicBezTo>
                  <a:pt x="374" y="167"/>
                  <a:pt x="368" y="166"/>
                  <a:pt x="368" y="164"/>
                </a:cubicBezTo>
                <a:cubicBezTo>
                  <a:pt x="369" y="162"/>
                  <a:pt x="362" y="160"/>
                  <a:pt x="360" y="159"/>
                </a:cubicBezTo>
                <a:cubicBezTo>
                  <a:pt x="358" y="158"/>
                  <a:pt x="355" y="158"/>
                  <a:pt x="355" y="155"/>
                </a:cubicBezTo>
                <a:cubicBezTo>
                  <a:pt x="355" y="153"/>
                  <a:pt x="350" y="155"/>
                  <a:pt x="350" y="158"/>
                </a:cubicBezTo>
                <a:cubicBezTo>
                  <a:pt x="350" y="161"/>
                  <a:pt x="348" y="161"/>
                  <a:pt x="349" y="164"/>
                </a:cubicBezTo>
                <a:cubicBezTo>
                  <a:pt x="350" y="167"/>
                  <a:pt x="345" y="168"/>
                  <a:pt x="345" y="170"/>
                </a:cubicBezTo>
                <a:cubicBezTo>
                  <a:pt x="346" y="171"/>
                  <a:pt x="348" y="169"/>
                  <a:pt x="350" y="169"/>
                </a:cubicBezTo>
                <a:cubicBezTo>
                  <a:pt x="353" y="169"/>
                  <a:pt x="350" y="173"/>
                  <a:pt x="353" y="173"/>
                </a:cubicBezTo>
                <a:cubicBezTo>
                  <a:pt x="355" y="173"/>
                  <a:pt x="359" y="170"/>
                  <a:pt x="360" y="169"/>
                </a:cubicBezTo>
                <a:cubicBezTo>
                  <a:pt x="361" y="167"/>
                  <a:pt x="363" y="167"/>
                  <a:pt x="365" y="169"/>
                </a:cubicBezTo>
                <a:cubicBezTo>
                  <a:pt x="368" y="171"/>
                  <a:pt x="374" y="171"/>
                  <a:pt x="374" y="169"/>
                </a:cubicBezTo>
                <a:moveTo>
                  <a:pt x="409" y="116"/>
                </a:moveTo>
                <a:cubicBezTo>
                  <a:pt x="411" y="116"/>
                  <a:pt x="413" y="115"/>
                  <a:pt x="413" y="113"/>
                </a:cubicBezTo>
                <a:cubicBezTo>
                  <a:pt x="412" y="111"/>
                  <a:pt x="407" y="111"/>
                  <a:pt x="406" y="113"/>
                </a:cubicBezTo>
                <a:cubicBezTo>
                  <a:pt x="405" y="115"/>
                  <a:pt x="402" y="111"/>
                  <a:pt x="402" y="109"/>
                </a:cubicBezTo>
                <a:cubicBezTo>
                  <a:pt x="402" y="107"/>
                  <a:pt x="395" y="109"/>
                  <a:pt x="396" y="106"/>
                </a:cubicBezTo>
                <a:cubicBezTo>
                  <a:pt x="397" y="103"/>
                  <a:pt x="389" y="103"/>
                  <a:pt x="387" y="103"/>
                </a:cubicBezTo>
                <a:cubicBezTo>
                  <a:pt x="385" y="103"/>
                  <a:pt x="382" y="104"/>
                  <a:pt x="382" y="106"/>
                </a:cubicBezTo>
                <a:cubicBezTo>
                  <a:pt x="383" y="108"/>
                  <a:pt x="380" y="107"/>
                  <a:pt x="380" y="105"/>
                </a:cubicBezTo>
                <a:cubicBezTo>
                  <a:pt x="379" y="103"/>
                  <a:pt x="374" y="107"/>
                  <a:pt x="373" y="107"/>
                </a:cubicBezTo>
                <a:cubicBezTo>
                  <a:pt x="371" y="107"/>
                  <a:pt x="374" y="102"/>
                  <a:pt x="373" y="100"/>
                </a:cubicBezTo>
                <a:cubicBezTo>
                  <a:pt x="372" y="99"/>
                  <a:pt x="371" y="98"/>
                  <a:pt x="370" y="95"/>
                </a:cubicBezTo>
                <a:cubicBezTo>
                  <a:pt x="369" y="92"/>
                  <a:pt x="363" y="94"/>
                  <a:pt x="362" y="95"/>
                </a:cubicBezTo>
                <a:cubicBezTo>
                  <a:pt x="360" y="97"/>
                  <a:pt x="355" y="96"/>
                  <a:pt x="353" y="99"/>
                </a:cubicBezTo>
                <a:cubicBezTo>
                  <a:pt x="350" y="101"/>
                  <a:pt x="353" y="104"/>
                  <a:pt x="354" y="105"/>
                </a:cubicBezTo>
                <a:cubicBezTo>
                  <a:pt x="355" y="106"/>
                  <a:pt x="350" y="107"/>
                  <a:pt x="352" y="109"/>
                </a:cubicBezTo>
                <a:cubicBezTo>
                  <a:pt x="353" y="110"/>
                  <a:pt x="356" y="110"/>
                  <a:pt x="356" y="112"/>
                </a:cubicBezTo>
                <a:cubicBezTo>
                  <a:pt x="357" y="115"/>
                  <a:pt x="350" y="111"/>
                  <a:pt x="349" y="109"/>
                </a:cubicBezTo>
                <a:cubicBezTo>
                  <a:pt x="348" y="107"/>
                  <a:pt x="350" y="105"/>
                  <a:pt x="348" y="104"/>
                </a:cubicBezTo>
                <a:cubicBezTo>
                  <a:pt x="347" y="102"/>
                  <a:pt x="348" y="100"/>
                  <a:pt x="350" y="98"/>
                </a:cubicBezTo>
                <a:cubicBezTo>
                  <a:pt x="353" y="95"/>
                  <a:pt x="355" y="96"/>
                  <a:pt x="355" y="94"/>
                </a:cubicBezTo>
                <a:cubicBezTo>
                  <a:pt x="355" y="93"/>
                  <a:pt x="344" y="93"/>
                  <a:pt x="338" y="98"/>
                </a:cubicBezTo>
                <a:cubicBezTo>
                  <a:pt x="332" y="104"/>
                  <a:pt x="334" y="111"/>
                  <a:pt x="334" y="113"/>
                </a:cubicBezTo>
                <a:cubicBezTo>
                  <a:pt x="334" y="114"/>
                  <a:pt x="340" y="114"/>
                  <a:pt x="343" y="115"/>
                </a:cubicBezTo>
                <a:cubicBezTo>
                  <a:pt x="346" y="116"/>
                  <a:pt x="345" y="117"/>
                  <a:pt x="342" y="116"/>
                </a:cubicBezTo>
                <a:cubicBezTo>
                  <a:pt x="340" y="116"/>
                  <a:pt x="336" y="115"/>
                  <a:pt x="336" y="117"/>
                </a:cubicBezTo>
                <a:cubicBezTo>
                  <a:pt x="336" y="119"/>
                  <a:pt x="341" y="122"/>
                  <a:pt x="344" y="121"/>
                </a:cubicBezTo>
                <a:cubicBezTo>
                  <a:pt x="347" y="120"/>
                  <a:pt x="347" y="120"/>
                  <a:pt x="348" y="122"/>
                </a:cubicBezTo>
                <a:cubicBezTo>
                  <a:pt x="350" y="124"/>
                  <a:pt x="353" y="123"/>
                  <a:pt x="357" y="123"/>
                </a:cubicBezTo>
                <a:cubicBezTo>
                  <a:pt x="360" y="124"/>
                  <a:pt x="365" y="125"/>
                  <a:pt x="366" y="125"/>
                </a:cubicBezTo>
                <a:cubicBezTo>
                  <a:pt x="368" y="125"/>
                  <a:pt x="370" y="124"/>
                  <a:pt x="371" y="123"/>
                </a:cubicBezTo>
                <a:cubicBezTo>
                  <a:pt x="371" y="123"/>
                  <a:pt x="373" y="123"/>
                  <a:pt x="376" y="124"/>
                </a:cubicBezTo>
                <a:cubicBezTo>
                  <a:pt x="377" y="124"/>
                  <a:pt x="379" y="125"/>
                  <a:pt x="380" y="125"/>
                </a:cubicBezTo>
                <a:cubicBezTo>
                  <a:pt x="382" y="124"/>
                  <a:pt x="381" y="123"/>
                  <a:pt x="380" y="122"/>
                </a:cubicBezTo>
                <a:cubicBezTo>
                  <a:pt x="378" y="121"/>
                  <a:pt x="379" y="119"/>
                  <a:pt x="381" y="120"/>
                </a:cubicBezTo>
                <a:cubicBezTo>
                  <a:pt x="382" y="121"/>
                  <a:pt x="385" y="121"/>
                  <a:pt x="386" y="123"/>
                </a:cubicBezTo>
                <a:cubicBezTo>
                  <a:pt x="386" y="125"/>
                  <a:pt x="388" y="124"/>
                  <a:pt x="388" y="125"/>
                </a:cubicBezTo>
                <a:cubicBezTo>
                  <a:pt x="388" y="126"/>
                  <a:pt x="394" y="128"/>
                  <a:pt x="394" y="129"/>
                </a:cubicBezTo>
                <a:cubicBezTo>
                  <a:pt x="395" y="131"/>
                  <a:pt x="389" y="132"/>
                  <a:pt x="390" y="133"/>
                </a:cubicBezTo>
                <a:cubicBezTo>
                  <a:pt x="392" y="134"/>
                  <a:pt x="395" y="131"/>
                  <a:pt x="397" y="131"/>
                </a:cubicBezTo>
                <a:cubicBezTo>
                  <a:pt x="398" y="131"/>
                  <a:pt x="398" y="132"/>
                  <a:pt x="399" y="133"/>
                </a:cubicBezTo>
                <a:cubicBezTo>
                  <a:pt x="399" y="134"/>
                  <a:pt x="400" y="136"/>
                  <a:pt x="401" y="135"/>
                </a:cubicBezTo>
                <a:cubicBezTo>
                  <a:pt x="403" y="134"/>
                  <a:pt x="405" y="136"/>
                  <a:pt x="407" y="139"/>
                </a:cubicBezTo>
                <a:cubicBezTo>
                  <a:pt x="409" y="143"/>
                  <a:pt x="407" y="146"/>
                  <a:pt x="407" y="147"/>
                </a:cubicBezTo>
                <a:cubicBezTo>
                  <a:pt x="407" y="148"/>
                  <a:pt x="412" y="148"/>
                  <a:pt x="414" y="146"/>
                </a:cubicBezTo>
                <a:cubicBezTo>
                  <a:pt x="417" y="145"/>
                  <a:pt x="419" y="148"/>
                  <a:pt x="421" y="149"/>
                </a:cubicBezTo>
                <a:cubicBezTo>
                  <a:pt x="423" y="151"/>
                  <a:pt x="414" y="154"/>
                  <a:pt x="415" y="152"/>
                </a:cubicBezTo>
                <a:cubicBezTo>
                  <a:pt x="415" y="151"/>
                  <a:pt x="409" y="146"/>
                  <a:pt x="404" y="148"/>
                </a:cubicBezTo>
                <a:cubicBezTo>
                  <a:pt x="398" y="151"/>
                  <a:pt x="402" y="154"/>
                  <a:pt x="403" y="156"/>
                </a:cubicBezTo>
                <a:cubicBezTo>
                  <a:pt x="403" y="158"/>
                  <a:pt x="398" y="159"/>
                  <a:pt x="393" y="158"/>
                </a:cubicBezTo>
                <a:cubicBezTo>
                  <a:pt x="388" y="156"/>
                  <a:pt x="389" y="159"/>
                  <a:pt x="387" y="159"/>
                </a:cubicBezTo>
                <a:cubicBezTo>
                  <a:pt x="385" y="159"/>
                  <a:pt x="383" y="162"/>
                  <a:pt x="385" y="164"/>
                </a:cubicBezTo>
                <a:cubicBezTo>
                  <a:pt x="386" y="165"/>
                  <a:pt x="388" y="165"/>
                  <a:pt x="390" y="165"/>
                </a:cubicBezTo>
                <a:cubicBezTo>
                  <a:pt x="392" y="165"/>
                  <a:pt x="393" y="164"/>
                  <a:pt x="394" y="165"/>
                </a:cubicBezTo>
                <a:cubicBezTo>
                  <a:pt x="397" y="165"/>
                  <a:pt x="398" y="166"/>
                  <a:pt x="398" y="164"/>
                </a:cubicBezTo>
                <a:cubicBezTo>
                  <a:pt x="399" y="162"/>
                  <a:pt x="402" y="163"/>
                  <a:pt x="405" y="163"/>
                </a:cubicBezTo>
                <a:cubicBezTo>
                  <a:pt x="407" y="164"/>
                  <a:pt x="406" y="167"/>
                  <a:pt x="409" y="168"/>
                </a:cubicBezTo>
                <a:cubicBezTo>
                  <a:pt x="412" y="168"/>
                  <a:pt x="410" y="171"/>
                  <a:pt x="412" y="173"/>
                </a:cubicBezTo>
                <a:cubicBezTo>
                  <a:pt x="414" y="175"/>
                  <a:pt x="420" y="174"/>
                  <a:pt x="422" y="176"/>
                </a:cubicBezTo>
                <a:cubicBezTo>
                  <a:pt x="424" y="179"/>
                  <a:pt x="434" y="183"/>
                  <a:pt x="435" y="181"/>
                </a:cubicBezTo>
                <a:cubicBezTo>
                  <a:pt x="437" y="180"/>
                  <a:pt x="427" y="171"/>
                  <a:pt x="424" y="170"/>
                </a:cubicBezTo>
                <a:cubicBezTo>
                  <a:pt x="421" y="169"/>
                  <a:pt x="427" y="168"/>
                  <a:pt x="431" y="171"/>
                </a:cubicBezTo>
                <a:cubicBezTo>
                  <a:pt x="434" y="174"/>
                  <a:pt x="439" y="175"/>
                  <a:pt x="442" y="172"/>
                </a:cubicBezTo>
                <a:cubicBezTo>
                  <a:pt x="445" y="169"/>
                  <a:pt x="440" y="170"/>
                  <a:pt x="440" y="167"/>
                </a:cubicBezTo>
                <a:cubicBezTo>
                  <a:pt x="440" y="165"/>
                  <a:pt x="438" y="161"/>
                  <a:pt x="435" y="161"/>
                </a:cubicBezTo>
                <a:cubicBezTo>
                  <a:pt x="433" y="161"/>
                  <a:pt x="426" y="156"/>
                  <a:pt x="428" y="155"/>
                </a:cubicBezTo>
                <a:cubicBezTo>
                  <a:pt x="431" y="154"/>
                  <a:pt x="428" y="152"/>
                  <a:pt x="430" y="150"/>
                </a:cubicBezTo>
                <a:cubicBezTo>
                  <a:pt x="431" y="148"/>
                  <a:pt x="433" y="152"/>
                  <a:pt x="436" y="152"/>
                </a:cubicBezTo>
                <a:cubicBezTo>
                  <a:pt x="438" y="152"/>
                  <a:pt x="438" y="155"/>
                  <a:pt x="442" y="158"/>
                </a:cubicBezTo>
                <a:cubicBezTo>
                  <a:pt x="445" y="161"/>
                  <a:pt x="446" y="159"/>
                  <a:pt x="446" y="157"/>
                </a:cubicBezTo>
                <a:cubicBezTo>
                  <a:pt x="447" y="155"/>
                  <a:pt x="451" y="157"/>
                  <a:pt x="451" y="155"/>
                </a:cubicBezTo>
                <a:cubicBezTo>
                  <a:pt x="450" y="153"/>
                  <a:pt x="454" y="150"/>
                  <a:pt x="456" y="149"/>
                </a:cubicBezTo>
                <a:cubicBezTo>
                  <a:pt x="458" y="148"/>
                  <a:pt x="454" y="146"/>
                  <a:pt x="451" y="146"/>
                </a:cubicBezTo>
                <a:cubicBezTo>
                  <a:pt x="448" y="146"/>
                  <a:pt x="448" y="144"/>
                  <a:pt x="448" y="143"/>
                </a:cubicBezTo>
                <a:cubicBezTo>
                  <a:pt x="448" y="142"/>
                  <a:pt x="442" y="139"/>
                  <a:pt x="440" y="139"/>
                </a:cubicBezTo>
                <a:cubicBezTo>
                  <a:pt x="438" y="140"/>
                  <a:pt x="435" y="137"/>
                  <a:pt x="433" y="136"/>
                </a:cubicBezTo>
                <a:cubicBezTo>
                  <a:pt x="430" y="136"/>
                  <a:pt x="427" y="134"/>
                  <a:pt x="427" y="132"/>
                </a:cubicBezTo>
                <a:cubicBezTo>
                  <a:pt x="427" y="130"/>
                  <a:pt x="428" y="131"/>
                  <a:pt x="430" y="131"/>
                </a:cubicBezTo>
                <a:cubicBezTo>
                  <a:pt x="431" y="131"/>
                  <a:pt x="432" y="131"/>
                  <a:pt x="433" y="130"/>
                </a:cubicBezTo>
                <a:cubicBezTo>
                  <a:pt x="434" y="128"/>
                  <a:pt x="428" y="129"/>
                  <a:pt x="428" y="128"/>
                </a:cubicBezTo>
                <a:cubicBezTo>
                  <a:pt x="428" y="126"/>
                  <a:pt x="429" y="127"/>
                  <a:pt x="430" y="126"/>
                </a:cubicBezTo>
                <a:cubicBezTo>
                  <a:pt x="431" y="125"/>
                  <a:pt x="429" y="123"/>
                  <a:pt x="428" y="123"/>
                </a:cubicBezTo>
                <a:cubicBezTo>
                  <a:pt x="427" y="122"/>
                  <a:pt x="426" y="124"/>
                  <a:pt x="425" y="124"/>
                </a:cubicBezTo>
                <a:cubicBezTo>
                  <a:pt x="424" y="124"/>
                  <a:pt x="425" y="122"/>
                  <a:pt x="426" y="121"/>
                </a:cubicBezTo>
                <a:cubicBezTo>
                  <a:pt x="427" y="119"/>
                  <a:pt x="421" y="118"/>
                  <a:pt x="419" y="119"/>
                </a:cubicBezTo>
                <a:cubicBezTo>
                  <a:pt x="417" y="119"/>
                  <a:pt x="416" y="118"/>
                  <a:pt x="416" y="116"/>
                </a:cubicBezTo>
                <a:cubicBezTo>
                  <a:pt x="416" y="115"/>
                  <a:pt x="412" y="116"/>
                  <a:pt x="411" y="118"/>
                </a:cubicBezTo>
                <a:cubicBezTo>
                  <a:pt x="409" y="119"/>
                  <a:pt x="407" y="116"/>
                  <a:pt x="409" y="116"/>
                </a:cubicBezTo>
                <a:moveTo>
                  <a:pt x="396" y="143"/>
                </a:moveTo>
                <a:cubicBezTo>
                  <a:pt x="398" y="143"/>
                  <a:pt x="398" y="139"/>
                  <a:pt x="396" y="138"/>
                </a:cubicBezTo>
                <a:cubicBezTo>
                  <a:pt x="395" y="136"/>
                  <a:pt x="393" y="136"/>
                  <a:pt x="391" y="136"/>
                </a:cubicBezTo>
                <a:cubicBezTo>
                  <a:pt x="389" y="136"/>
                  <a:pt x="385" y="140"/>
                  <a:pt x="387" y="143"/>
                </a:cubicBezTo>
                <a:cubicBezTo>
                  <a:pt x="389" y="146"/>
                  <a:pt x="394" y="144"/>
                  <a:pt x="396" y="143"/>
                </a:cubicBezTo>
                <a:moveTo>
                  <a:pt x="372" y="94"/>
                </a:moveTo>
                <a:cubicBezTo>
                  <a:pt x="371" y="97"/>
                  <a:pt x="375" y="97"/>
                  <a:pt x="375" y="100"/>
                </a:cubicBezTo>
                <a:cubicBezTo>
                  <a:pt x="375" y="102"/>
                  <a:pt x="379" y="103"/>
                  <a:pt x="381" y="102"/>
                </a:cubicBezTo>
                <a:cubicBezTo>
                  <a:pt x="383" y="101"/>
                  <a:pt x="385" y="101"/>
                  <a:pt x="387" y="101"/>
                </a:cubicBezTo>
                <a:cubicBezTo>
                  <a:pt x="389" y="101"/>
                  <a:pt x="392" y="101"/>
                  <a:pt x="392" y="100"/>
                </a:cubicBezTo>
                <a:cubicBezTo>
                  <a:pt x="392" y="98"/>
                  <a:pt x="384" y="94"/>
                  <a:pt x="381" y="95"/>
                </a:cubicBezTo>
                <a:cubicBezTo>
                  <a:pt x="380" y="95"/>
                  <a:pt x="378" y="94"/>
                  <a:pt x="377" y="94"/>
                </a:cubicBezTo>
                <a:cubicBezTo>
                  <a:pt x="375" y="93"/>
                  <a:pt x="373" y="93"/>
                  <a:pt x="372" y="94"/>
                </a:cubicBezTo>
                <a:moveTo>
                  <a:pt x="443" y="255"/>
                </a:moveTo>
                <a:cubicBezTo>
                  <a:pt x="443" y="256"/>
                  <a:pt x="454" y="261"/>
                  <a:pt x="455" y="258"/>
                </a:cubicBezTo>
                <a:cubicBezTo>
                  <a:pt x="455" y="256"/>
                  <a:pt x="443" y="253"/>
                  <a:pt x="443" y="255"/>
                </a:cubicBezTo>
                <a:moveTo>
                  <a:pt x="400" y="400"/>
                </a:moveTo>
                <a:cubicBezTo>
                  <a:pt x="401" y="399"/>
                  <a:pt x="395" y="395"/>
                  <a:pt x="392" y="395"/>
                </a:cubicBezTo>
                <a:cubicBezTo>
                  <a:pt x="389" y="395"/>
                  <a:pt x="380" y="389"/>
                  <a:pt x="372" y="387"/>
                </a:cubicBezTo>
                <a:cubicBezTo>
                  <a:pt x="363" y="385"/>
                  <a:pt x="356" y="391"/>
                  <a:pt x="357" y="392"/>
                </a:cubicBezTo>
                <a:cubicBezTo>
                  <a:pt x="358" y="394"/>
                  <a:pt x="362" y="391"/>
                  <a:pt x="364" y="389"/>
                </a:cubicBezTo>
                <a:cubicBezTo>
                  <a:pt x="366" y="387"/>
                  <a:pt x="368" y="390"/>
                  <a:pt x="368" y="391"/>
                </a:cubicBezTo>
                <a:cubicBezTo>
                  <a:pt x="368" y="392"/>
                  <a:pt x="371" y="392"/>
                  <a:pt x="375" y="392"/>
                </a:cubicBezTo>
                <a:cubicBezTo>
                  <a:pt x="380" y="393"/>
                  <a:pt x="380" y="396"/>
                  <a:pt x="384" y="397"/>
                </a:cubicBezTo>
                <a:cubicBezTo>
                  <a:pt x="389" y="398"/>
                  <a:pt x="384" y="400"/>
                  <a:pt x="386" y="400"/>
                </a:cubicBezTo>
                <a:cubicBezTo>
                  <a:pt x="389" y="401"/>
                  <a:pt x="399" y="401"/>
                  <a:pt x="400" y="400"/>
                </a:cubicBezTo>
                <a:moveTo>
                  <a:pt x="383" y="408"/>
                </a:moveTo>
                <a:cubicBezTo>
                  <a:pt x="383" y="410"/>
                  <a:pt x="391" y="412"/>
                  <a:pt x="391" y="410"/>
                </a:cubicBezTo>
                <a:cubicBezTo>
                  <a:pt x="392" y="408"/>
                  <a:pt x="382" y="407"/>
                  <a:pt x="383" y="408"/>
                </a:cubicBezTo>
                <a:moveTo>
                  <a:pt x="431" y="409"/>
                </a:moveTo>
                <a:cubicBezTo>
                  <a:pt x="433" y="411"/>
                  <a:pt x="438" y="410"/>
                  <a:pt x="438" y="409"/>
                </a:cubicBezTo>
                <a:cubicBezTo>
                  <a:pt x="439" y="407"/>
                  <a:pt x="429" y="406"/>
                  <a:pt x="431" y="409"/>
                </a:cubicBezTo>
                <a:moveTo>
                  <a:pt x="405" y="409"/>
                </a:moveTo>
                <a:cubicBezTo>
                  <a:pt x="408" y="408"/>
                  <a:pt x="410" y="410"/>
                  <a:pt x="411" y="410"/>
                </a:cubicBezTo>
                <a:cubicBezTo>
                  <a:pt x="413" y="411"/>
                  <a:pt x="413" y="410"/>
                  <a:pt x="416" y="408"/>
                </a:cubicBezTo>
                <a:cubicBezTo>
                  <a:pt x="418" y="408"/>
                  <a:pt x="419" y="408"/>
                  <a:pt x="421" y="408"/>
                </a:cubicBezTo>
                <a:cubicBezTo>
                  <a:pt x="423" y="408"/>
                  <a:pt x="425" y="408"/>
                  <a:pt x="425" y="407"/>
                </a:cubicBezTo>
                <a:cubicBezTo>
                  <a:pt x="425" y="404"/>
                  <a:pt x="416" y="401"/>
                  <a:pt x="414" y="402"/>
                </a:cubicBezTo>
                <a:cubicBezTo>
                  <a:pt x="413" y="402"/>
                  <a:pt x="411" y="402"/>
                  <a:pt x="410" y="401"/>
                </a:cubicBezTo>
                <a:cubicBezTo>
                  <a:pt x="408" y="401"/>
                  <a:pt x="406" y="400"/>
                  <a:pt x="405" y="401"/>
                </a:cubicBezTo>
                <a:cubicBezTo>
                  <a:pt x="403" y="402"/>
                  <a:pt x="408" y="405"/>
                  <a:pt x="408" y="407"/>
                </a:cubicBezTo>
                <a:cubicBezTo>
                  <a:pt x="408" y="407"/>
                  <a:pt x="406" y="407"/>
                  <a:pt x="404" y="407"/>
                </a:cubicBezTo>
                <a:cubicBezTo>
                  <a:pt x="402" y="407"/>
                  <a:pt x="400" y="407"/>
                  <a:pt x="399" y="408"/>
                </a:cubicBezTo>
                <a:cubicBezTo>
                  <a:pt x="399" y="409"/>
                  <a:pt x="402" y="410"/>
                  <a:pt x="405" y="409"/>
                </a:cubicBezTo>
                <a:moveTo>
                  <a:pt x="464" y="734"/>
                </a:moveTo>
                <a:cubicBezTo>
                  <a:pt x="465" y="735"/>
                  <a:pt x="471" y="732"/>
                  <a:pt x="471" y="731"/>
                </a:cubicBezTo>
                <a:cubicBezTo>
                  <a:pt x="469" y="728"/>
                  <a:pt x="462" y="733"/>
                  <a:pt x="464" y="734"/>
                </a:cubicBezTo>
                <a:moveTo>
                  <a:pt x="463" y="729"/>
                </a:moveTo>
                <a:cubicBezTo>
                  <a:pt x="461" y="728"/>
                  <a:pt x="456" y="733"/>
                  <a:pt x="458" y="734"/>
                </a:cubicBezTo>
                <a:cubicBezTo>
                  <a:pt x="460" y="735"/>
                  <a:pt x="465" y="729"/>
                  <a:pt x="463" y="729"/>
                </a:cubicBezTo>
                <a:moveTo>
                  <a:pt x="327" y="487"/>
                </a:moveTo>
                <a:cubicBezTo>
                  <a:pt x="325" y="490"/>
                  <a:pt x="329" y="493"/>
                  <a:pt x="330" y="492"/>
                </a:cubicBezTo>
                <a:cubicBezTo>
                  <a:pt x="331" y="490"/>
                  <a:pt x="329" y="484"/>
                  <a:pt x="327" y="487"/>
                </a:cubicBezTo>
                <a:moveTo>
                  <a:pt x="624" y="123"/>
                </a:moveTo>
                <a:cubicBezTo>
                  <a:pt x="623" y="124"/>
                  <a:pt x="619" y="124"/>
                  <a:pt x="617" y="123"/>
                </a:cubicBezTo>
                <a:cubicBezTo>
                  <a:pt x="614" y="123"/>
                  <a:pt x="610" y="120"/>
                  <a:pt x="607" y="122"/>
                </a:cubicBezTo>
                <a:cubicBezTo>
                  <a:pt x="604" y="124"/>
                  <a:pt x="606" y="120"/>
                  <a:pt x="609" y="119"/>
                </a:cubicBezTo>
                <a:cubicBezTo>
                  <a:pt x="611" y="119"/>
                  <a:pt x="610" y="118"/>
                  <a:pt x="609" y="115"/>
                </a:cubicBezTo>
                <a:cubicBezTo>
                  <a:pt x="609" y="113"/>
                  <a:pt x="613" y="114"/>
                  <a:pt x="615" y="117"/>
                </a:cubicBezTo>
                <a:cubicBezTo>
                  <a:pt x="617" y="120"/>
                  <a:pt x="621" y="121"/>
                  <a:pt x="625" y="120"/>
                </a:cubicBezTo>
                <a:cubicBezTo>
                  <a:pt x="628" y="119"/>
                  <a:pt x="625" y="117"/>
                  <a:pt x="626" y="115"/>
                </a:cubicBezTo>
                <a:cubicBezTo>
                  <a:pt x="628" y="113"/>
                  <a:pt x="616" y="107"/>
                  <a:pt x="615" y="105"/>
                </a:cubicBezTo>
                <a:cubicBezTo>
                  <a:pt x="615" y="103"/>
                  <a:pt x="618" y="104"/>
                  <a:pt x="621" y="106"/>
                </a:cubicBezTo>
                <a:cubicBezTo>
                  <a:pt x="625" y="107"/>
                  <a:pt x="625" y="103"/>
                  <a:pt x="625" y="101"/>
                </a:cubicBezTo>
                <a:cubicBezTo>
                  <a:pt x="625" y="100"/>
                  <a:pt x="618" y="99"/>
                  <a:pt x="615" y="101"/>
                </a:cubicBezTo>
                <a:cubicBezTo>
                  <a:pt x="612" y="103"/>
                  <a:pt x="609" y="99"/>
                  <a:pt x="613" y="98"/>
                </a:cubicBezTo>
                <a:cubicBezTo>
                  <a:pt x="618" y="98"/>
                  <a:pt x="614" y="96"/>
                  <a:pt x="615" y="95"/>
                </a:cubicBezTo>
                <a:cubicBezTo>
                  <a:pt x="616" y="94"/>
                  <a:pt x="617" y="95"/>
                  <a:pt x="619" y="96"/>
                </a:cubicBezTo>
                <a:cubicBezTo>
                  <a:pt x="621" y="97"/>
                  <a:pt x="623" y="98"/>
                  <a:pt x="624" y="98"/>
                </a:cubicBezTo>
                <a:cubicBezTo>
                  <a:pt x="627" y="97"/>
                  <a:pt x="629" y="98"/>
                  <a:pt x="632" y="96"/>
                </a:cubicBezTo>
                <a:cubicBezTo>
                  <a:pt x="634" y="94"/>
                  <a:pt x="627" y="92"/>
                  <a:pt x="626" y="91"/>
                </a:cubicBezTo>
                <a:cubicBezTo>
                  <a:pt x="625" y="89"/>
                  <a:pt x="633" y="90"/>
                  <a:pt x="635" y="90"/>
                </a:cubicBezTo>
                <a:cubicBezTo>
                  <a:pt x="637" y="90"/>
                  <a:pt x="637" y="89"/>
                  <a:pt x="638" y="88"/>
                </a:cubicBezTo>
                <a:cubicBezTo>
                  <a:pt x="638" y="87"/>
                  <a:pt x="638" y="86"/>
                  <a:pt x="636" y="87"/>
                </a:cubicBezTo>
                <a:cubicBezTo>
                  <a:pt x="634" y="88"/>
                  <a:pt x="627" y="84"/>
                  <a:pt x="629" y="82"/>
                </a:cubicBezTo>
                <a:cubicBezTo>
                  <a:pt x="630" y="81"/>
                  <a:pt x="631" y="81"/>
                  <a:pt x="632" y="81"/>
                </a:cubicBezTo>
                <a:cubicBezTo>
                  <a:pt x="633" y="81"/>
                  <a:pt x="635" y="82"/>
                  <a:pt x="636" y="81"/>
                </a:cubicBezTo>
                <a:cubicBezTo>
                  <a:pt x="639" y="79"/>
                  <a:pt x="636" y="73"/>
                  <a:pt x="634" y="73"/>
                </a:cubicBezTo>
                <a:cubicBezTo>
                  <a:pt x="632" y="73"/>
                  <a:pt x="627" y="72"/>
                  <a:pt x="627" y="71"/>
                </a:cubicBezTo>
                <a:cubicBezTo>
                  <a:pt x="627" y="70"/>
                  <a:pt x="622" y="69"/>
                  <a:pt x="624" y="68"/>
                </a:cubicBezTo>
                <a:cubicBezTo>
                  <a:pt x="624" y="67"/>
                  <a:pt x="625" y="68"/>
                  <a:pt x="626" y="68"/>
                </a:cubicBezTo>
                <a:cubicBezTo>
                  <a:pt x="626" y="68"/>
                  <a:pt x="628" y="68"/>
                  <a:pt x="629" y="67"/>
                </a:cubicBezTo>
                <a:cubicBezTo>
                  <a:pt x="631" y="66"/>
                  <a:pt x="634" y="66"/>
                  <a:pt x="637" y="67"/>
                </a:cubicBezTo>
                <a:cubicBezTo>
                  <a:pt x="638" y="67"/>
                  <a:pt x="640" y="67"/>
                  <a:pt x="641" y="67"/>
                </a:cubicBezTo>
                <a:cubicBezTo>
                  <a:pt x="644" y="67"/>
                  <a:pt x="640" y="62"/>
                  <a:pt x="638" y="63"/>
                </a:cubicBezTo>
                <a:cubicBezTo>
                  <a:pt x="637" y="63"/>
                  <a:pt x="632" y="64"/>
                  <a:pt x="631" y="61"/>
                </a:cubicBezTo>
                <a:cubicBezTo>
                  <a:pt x="631" y="60"/>
                  <a:pt x="633" y="60"/>
                  <a:pt x="634" y="60"/>
                </a:cubicBezTo>
                <a:cubicBezTo>
                  <a:pt x="635" y="60"/>
                  <a:pt x="637" y="60"/>
                  <a:pt x="637" y="60"/>
                </a:cubicBezTo>
                <a:cubicBezTo>
                  <a:pt x="638" y="59"/>
                  <a:pt x="630" y="55"/>
                  <a:pt x="628" y="58"/>
                </a:cubicBezTo>
                <a:cubicBezTo>
                  <a:pt x="627" y="61"/>
                  <a:pt x="623" y="60"/>
                  <a:pt x="625" y="58"/>
                </a:cubicBezTo>
                <a:cubicBezTo>
                  <a:pt x="627" y="57"/>
                  <a:pt x="628" y="52"/>
                  <a:pt x="628" y="50"/>
                </a:cubicBezTo>
                <a:cubicBezTo>
                  <a:pt x="627" y="48"/>
                  <a:pt x="636" y="48"/>
                  <a:pt x="635" y="45"/>
                </a:cubicBezTo>
                <a:cubicBezTo>
                  <a:pt x="634" y="41"/>
                  <a:pt x="639" y="40"/>
                  <a:pt x="642" y="40"/>
                </a:cubicBezTo>
                <a:cubicBezTo>
                  <a:pt x="645" y="40"/>
                  <a:pt x="642" y="37"/>
                  <a:pt x="639" y="37"/>
                </a:cubicBezTo>
                <a:cubicBezTo>
                  <a:pt x="637" y="37"/>
                  <a:pt x="634" y="40"/>
                  <a:pt x="632" y="39"/>
                </a:cubicBezTo>
                <a:cubicBezTo>
                  <a:pt x="631" y="38"/>
                  <a:pt x="636" y="36"/>
                  <a:pt x="638" y="36"/>
                </a:cubicBezTo>
                <a:cubicBezTo>
                  <a:pt x="641" y="36"/>
                  <a:pt x="647" y="35"/>
                  <a:pt x="649" y="34"/>
                </a:cubicBezTo>
                <a:cubicBezTo>
                  <a:pt x="651" y="33"/>
                  <a:pt x="645" y="32"/>
                  <a:pt x="641" y="32"/>
                </a:cubicBezTo>
                <a:cubicBezTo>
                  <a:pt x="637" y="33"/>
                  <a:pt x="637" y="31"/>
                  <a:pt x="643" y="31"/>
                </a:cubicBezTo>
                <a:cubicBezTo>
                  <a:pt x="649" y="31"/>
                  <a:pt x="648" y="29"/>
                  <a:pt x="652" y="29"/>
                </a:cubicBezTo>
                <a:cubicBezTo>
                  <a:pt x="657" y="28"/>
                  <a:pt x="655" y="27"/>
                  <a:pt x="658" y="27"/>
                </a:cubicBezTo>
                <a:cubicBezTo>
                  <a:pt x="660" y="26"/>
                  <a:pt x="667" y="24"/>
                  <a:pt x="667" y="22"/>
                </a:cubicBezTo>
                <a:cubicBezTo>
                  <a:pt x="667" y="21"/>
                  <a:pt x="657" y="18"/>
                  <a:pt x="653" y="18"/>
                </a:cubicBezTo>
                <a:cubicBezTo>
                  <a:pt x="648" y="18"/>
                  <a:pt x="644" y="19"/>
                  <a:pt x="644" y="22"/>
                </a:cubicBezTo>
                <a:cubicBezTo>
                  <a:pt x="644" y="24"/>
                  <a:pt x="642" y="23"/>
                  <a:pt x="640" y="23"/>
                </a:cubicBezTo>
                <a:cubicBezTo>
                  <a:pt x="638" y="22"/>
                  <a:pt x="637" y="22"/>
                  <a:pt x="635" y="23"/>
                </a:cubicBezTo>
                <a:cubicBezTo>
                  <a:pt x="634" y="23"/>
                  <a:pt x="634" y="22"/>
                  <a:pt x="634" y="22"/>
                </a:cubicBezTo>
                <a:cubicBezTo>
                  <a:pt x="633" y="21"/>
                  <a:pt x="633" y="21"/>
                  <a:pt x="632" y="21"/>
                </a:cubicBezTo>
                <a:cubicBezTo>
                  <a:pt x="629" y="22"/>
                  <a:pt x="626" y="25"/>
                  <a:pt x="623" y="27"/>
                </a:cubicBezTo>
                <a:cubicBezTo>
                  <a:pt x="620" y="28"/>
                  <a:pt x="618" y="31"/>
                  <a:pt x="616" y="31"/>
                </a:cubicBezTo>
                <a:cubicBezTo>
                  <a:pt x="614" y="32"/>
                  <a:pt x="620" y="26"/>
                  <a:pt x="623" y="23"/>
                </a:cubicBezTo>
                <a:cubicBezTo>
                  <a:pt x="626" y="20"/>
                  <a:pt x="625" y="16"/>
                  <a:pt x="621" y="16"/>
                </a:cubicBezTo>
                <a:cubicBezTo>
                  <a:pt x="617" y="17"/>
                  <a:pt x="618" y="19"/>
                  <a:pt x="615" y="20"/>
                </a:cubicBezTo>
                <a:cubicBezTo>
                  <a:pt x="613" y="20"/>
                  <a:pt x="602" y="26"/>
                  <a:pt x="602" y="24"/>
                </a:cubicBezTo>
                <a:cubicBezTo>
                  <a:pt x="601" y="22"/>
                  <a:pt x="611" y="20"/>
                  <a:pt x="610" y="19"/>
                </a:cubicBezTo>
                <a:cubicBezTo>
                  <a:pt x="610" y="17"/>
                  <a:pt x="599" y="17"/>
                  <a:pt x="593" y="18"/>
                </a:cubicBezTo>
                <a:cubicBezTo>
                  <a:pt x="588" y="19"/>
                  <a:pt x="579" y="22"/>
                  <a:pt x="579" y="20"/>
                </a:cubicBezTo>
                <a:cubicBezTo>
                  <a:pt x="578" y="19"/>
                  <a:pt x="589" y="17"/>
                  <a:pt x="595" y="16"/>
                </a:cubicBezTo>
                <a:cubicBezTo>
                  <a:pt x="601" y="15"/>
                  <a:pt x="611" y="16"/>
                  <a:pt x="615" y="15"/>
                </a:cubicBezTo>
                <a:cubicBezTo>
                  <a:pt x="619" y="13"/>
                  <a:pt x="626" y="13"/>
                  <a:pt x="627" y="11"/>
                </a:cubicBezTo>
                <a:cubicBezTo>
                  <a:pt x="628" y="10"/>
                  <a:pt x="622" y="8"/>
                  <a:pt x="619" y="8"/>
                </a:cubicBezTo>
                <a:cubicBezTo>
                  <a:pt x="616" y="8"/>
                  <a:pt x="613" y="8"/>
                  <a:pt x="613" y="6"/>
                </a:cubicBezTo>
                <a:cubicBezTo>
                  <a:pt x="613" y="5"/>
                  <a:pt x="608" y="5"/>
                  <a:pt x="608" y="3"/>
                </a:cubicBezTo>
                <a:cubicBezTo>
                  <a:pt x="607" y="2"/>
                  <a:pt x="598" y="3"/>
                  <a:pt x="596" y="2"/>
                </a:cubicBezTo>
                <a:cubicBezTo>
                  <a:pt x="594" y="1"/>
                  <a:pt x="588" y="0"/>
                  <a:pt x="583" y="0"/>
                </a:cubicBezTo>
                <a:cubicBezTo>
                  <a:pt x="578" y="1"/>
                  <a:pt x="568" y="1"/>
                  <a:pt x="565" y="1"/>
                </a:cubicBezTo>
                <a:cubicBezTo>
                  <a:pt x="563" y="1"/>
                  <a:pt x="561" y="2"/>
                  <a:pt x="559" y="2"/>
                </a:cubicBezTo>
                <a:cubicBezTo>
                  <a:pt x="557" y="2"/>
                  <a:pt x="554" y="3"/>
                  <a:pt x="555" y="4"/>
                </a:cubicBezTo>
                <a:cubicBezTo>
                  <a:pt x="557" y="6"/>
                  <a:pt x="552" y="7"/>
                  <a:pt x="552" y="6"/>
                </a:cubicBezTo>
                <a:cubicBezTo>
                  <a:pt x="552" y="4"/>
                  <a:pt x="547" y="3"/>
                  <a:pt x="546" y="4"/>
                </a:cubicBezTo>
                <a:cubicBezTo>
                  <a:pt x="545" y="5"/>
                  <a:pt x="542" y="5"/>
                  <a:pt x="540" y="4"/>
                </a:cubicBezTo>
                <a:cubicBezTo>
                  <a:pt x="537" y="4"/>
                  <a:pt x="535" y="3"/>
                  <a:pt x="534" y="4"/>
                </a:cubicBezTo>
                <a:cubicBezTo>
                  <a:pt x="533" y="6"/>
                  <a:pt x="523" y="5"/>
                  <a:pt x="520" y="6"/>
                </a:cubicBezTo>
                <a:cubicBezTo>
                  <a:pt x="517" y="6"/>
                  <a:pt x="524" y="9"/>
                  <a:pt x="524" y="10"/>
                </a:cubicBezTo>
                <a:cubicBezTo>
                  <a:pt x="524" y="11"/>
                  <a:pt x="515" y="10"/>
                  <a:pt x="517" y="12"/>
                </a:cubicBezTo>
                <a:cubicBezTo>
                  <a:pt x="519" y="14"/>
                  <a:pt x="525" y="16"/>
                  <a:pt x="528" y="19"/>
                </a:cubicBezTo>
                <a:cubicBezTo>
                  <a:pt x="530" y="22"/>
                  <a:pt x="525" y="20"/>
                  <a:pt x="522" y="18"/>
                </a:cubicBezTo>
                <a:cubicBezTo>
                  <a:pt x="519" y="16"/>
                  <a:pt x="515" y="16"/>
                  <a:pt x="513" y="14"/>
                </a:cubicBezTo>
                <a:cubicBezTo>
                  <a:pt x="511" y="12"/>
                  <a:pt x="503" y="11"/>
                  <a:pt x="501" y="12"/>
                </a:cubicBezTo>
                <a:cubicBezTo>
                  <a:pt x="499" y="13"/>
                  <a:pt x="506" y="16"/>
                  <a:pt x="506" y="18"/>
                </a:cubicBezTo>
                <a:cubicBezTo>
                  <a:pt x="506" y="19"/>
                  <a:pt x="505" y="18"/>
                  <a:pt x="503" y="18"/>
                </a:cubicBezTo>
                <a:cubicBezTo>
                  <a:pt x="502" y="18"/>
                  <a:pt x="501" y="18"/>
                  <a:pt x="500" y="18"/>
                </a:cubicBezTo>
                <a:cubicBezTo>
                  <a:pt x="500" y="19"/>
                  <a:pt x="495" y="14"/>
                  <a:pt x="493" y="14"/>
                </a:cubicBezTo>
                <a:cubicBezTo>
                  <a:pt x="490" y="14"/>
                  <a:pt x="492" y="16"/>
                  <a:pt x="492" y="19"/>
                </a:cubicBezTo>
                <a:cubicBezTo>
                  <a:pt x="492" y="22"/>
                  <a:pt x="487" y="24"/>
                  <a:pt x="489" y="22"/>
                </a:cubicBezTo>
                <a:cubicBezTo>
                  <a:pt x="490" y="20"/>
                  <a:pt x="489" y="14"/>
                  <a:pt x="486" y="13"/>
                </a:cubicBezTo>
                <a:cubicBezTo>
                  <a:pt x="485" y="13"/>
                  <a:pt x="482" y="13"/>
                  <a:pt x="479" y="14"/>
                </a:cubicBezTo>
                <a:cubicBezTo>
                  <a:pt x="477" y="15"/>
                  <a:pt x="475" y="15"/>
                  <a:pt x="474" y="15"/>
                </a:cubicBezTo>
                <a:cubicBezTo>
                  <a:pt x="470" y="15"/>
                  <a:pt x="465" y="16"/>
                  <a:pt x="468" y="18"/>
                </a:cubicBezTo>
                <a:cubicBezTo>
                  <a:pt x="471" y="20"/>
                  <a:pt x="468" y="21"/>
                  <a:pt x="466" y="19"/>
                </a:cubicBezTo>
                <a:cubicBezTo>
                  <a:pt x="463" y="17"/>
                  <a:pt x="454" y="19"/>
                  <a:pt x="456" y="20"/>
                </a:cubicBezTo>
                <a:cubicBezTo>
                  <a:pt x="458" y="21"/>
                  <a:pt x="458" y="25"/>
                  <a:pt x="457" y="27"/>
                </a:cubicBezTo>
                <a:cubicBezTo>
                  <a:pt x="457" y="27"/>
                  <a:pt x="455" y="27"/>
                  <a:pt x="453" y="26"/>
                </a:cubicBezTo>
                <a:cubicBezTo>
                  <a:pt x="452" y="26"/>
                  <a:pt x="451" y="25"/>
                  <a:pt x="449" y="25"/>
                </a:cubicBezTo>
                <a:cubicBezTo>
                  <a:pt x="446" y="26"/>
                  <a:pt x="429" y="34"/>
                  <a:pt x="430" y="36"/>
                </a:cubicBezTo>
                <a:cubicBezTo>
                  <a:pt x="431" y="37"/>
                  <a:pt x="433" y="37"/>
                  <a:pt x="436" y="37"/>
                </a:cubicBezTo>
                <a:cubicBezTo>
                  <a:pt x="437" y="37"/>
                  <a:pt x="439" y="37"/>
                  <a:pt x="440" y="37"/>
                </a:cubicBezTo>
                <a:cubicBezTo>
                  <a:pt x="443" y="39"/>
                  <a:pt x="440" y="43"/>
                  <a:pt x="437" y="45"/>
                </a:cubicBezTo>
                <a:cubicBezTo>
                  <a:pt x="434" y="47"/>
                  <a:pt x="424" y="45"/>
                  <a:pt x="424" y="48"/>
                </a:cubicBezTo>
                <a:cubicBezTo>
                  <a:pt x="423" y="50"/>
                  <a:pt x="407" y="50"/>
                  <a:pt x="407" y="54"/>
                </a:cubicBezTo>
                <a:cubicBezTo>
                  <a:pt x="407" y="55"/>
                  <a:pt x="408" y="57"/>
                  <a:pt x="410" y="57"/>
                </a:cubicBezTo>
                <a:cubicBezTo>
                  <a:pt x="412" y="57"/>
                  <a:pt x="415" y="57"/>
                  <a:pt x="417" y="59"/>
                </a:cubicBezTo>
                <a:cubicBezTo>
                  <a:pt x="419" y="61"/>
                  <a:pt x="425" y="61"/>
                  <a:pt x="428" y="60"/>
                </a:cubicBezTo>
                <a:cubicBezTo>
                  <a:pt x="432" y="58"/>
                  <a:pt x="435" y="60"/>
                  <a:pt x="435" y="62"/>
                </a:cubicBezTo>
                <a:cubicBezTo>
                  <a:pt x="435" y="64"/>
                  <a:pt x="433" y="63"/>
                  <a:pt x="430" y="63"/>
                </a:cubicBezTo>
                <a:cubicBezTo>
                  <a:pt x="427" y="63"/>
                  <a:pt x="425" y="62"/>
                  <a:pt x="424" y="63"/>
                </a:cubicBezTo>
                <a:cubicBezTo>
                  <a:pt x="421" y="65"/>
                  <a:pt x="413" y="63"/>
                  <a:pt x="413" y="65"/>
                </a:cubicBezTo>
                <a:cubicBezTo>
                  <a:pt x="414" y="67"/>
                  <a:pt x="418" y="67"/>
                  <a:pt x="421" y="67"/>
                </a:cubicBezTo>
                <a:cubicBezTo>
                  <a:pt x="424" y="68"/>
                  <a:pt x="421" y="69"/>
                  <a:pt x="421" y="71"/>
                </a:cubicBezTo>
                <a:cubicBezTo>
                  <a:pt x="421" y="72"/>
                  <a:pt x="423" y="72"/>
                  <a:pt x="426" y="73"/>
                </a:cubicBezTo>
                <a:cubicBezTo>
                  <a:pt x="429" y="75"/>
                  <a:pt x="435" y="76"/>
                  <a:pt x="433" y="74"/>
                </a:cubicBezTo>
                <a:cubicBezTo>
                  <a:pt x="431" y="72"/>
                  <a:pt x="436" y="72"/>
                  <a:pt x="437" y="74"/>
                </a:cubicBezTo>
                <a:cubicBezTo>
                  <a:pt x="438" y="74"/>
                  <a:pt x="439" y="74"/>
                  <a:pt x="440" y="73"/>
                </a:cubicBezTo>
                <a:cubicBezTo>
                  <a:pt x="441" y="73"/>
                  <a:pt x="442" y="72"/>
                  <a:pt x="443" y="73"/>
                </a:cubicBezTo>
                <a:cubicBezTo>
                  <a:pt x="444" y="73"/>
                  <a:pt x="445" y="72"/>
                  <a:pt x="445" y="72"/>
                </a:cubicBezTo>
                <a:cubicBezTo>
                  <a:pt x="446" y="71"/>
                  <a:pt x="447" y="71"/>
                  <a:pt x="448" y="72"/>
                </a:cubicBezTo>
                <a:cubicBezTo>
                  <a:pt x="450" y="73"/>
                  <a:pt x="459" y="74"/>
                  <a:pt x="462" y="75"/>
                </a:cubicBezTo>
                <a:cubicBezTo>
                  <a:pt x="465" y="77"/>
                  <a:pt x="469" y="77"/>
                  <a:pt x="469" y="80"/>
                </a:cubicBezTo>
                <a:cubicBezTo>
                  <a:pt x="468" y="82"/>
                  <a:pt x="471" y="84"/>
                  <a:pt x="474" y="85"/>
                </a:cubicBezTo>
                <a:cubicBezTo>
                  <a:pt x="478" y="87"/>
                  <a:pt x="478" y="90"/>
                  <a:pt x="478" y="92"/>
                </a:cubicBezTo>
                <a:cubicBezTo>
                  <a:pt x="478" y="94"/>
                  <a:pt x="482" y="96"/>
                  <a:pt x="481" y="97"/>
                </a:cubicBezTo>
                <a:cubicBezTo>
                  <a:pt x="481" y="98"/>
                  <a:pt x="481" y="99"/>
                  <a:pt x="483" y="101"/>
                </a:cubicBezTo>
                <a:cubicBezTo>
                  <a:pt x="486" y="103"/>
                  <a:pt x="480" y="105"/>
                  <a:pt x="481" y="106"/>
                </a:cubicBezTo>
                <a:cubicBezTo>
                  <a:pt x="483" y="108"/>
                  <a:pt x="479" y="112"/>
                  <a:pt x="483" y="112"/>
                </a:cubicBezTo>
                <a:cubicBezTo>
                  <a:pt x="487" y="113"/>
                  <a:pt x="487" y="109"/>
                  <a:pt x="490" y="109"/>
                </a:cubicBezTo>
                <a:cubicBezTo>
                  <a:pt x="493" y="109"/>
                  <a:pt x="490" y="112"/>
                  <a:pt x="491" y="114"/>
                </a:cubicBezTo>
                <a:cubicBezTo>
                  <a:pt x="493" y="115"/>
                  <a:pt x="496" y="115"/>
                  <a:pt x="499" y="118"/>
                </a:cubicBezTo>
                <a:cubicBezTo>
                  <a:pt x="503" y="120"/>
                  <a:pt x="501" y="122"/>
                  <a:pt x="498" y="119"/>
                </a:cubicBezTo>
                <a:cubicBezTo>
                  <a:pt x="495" y="117"/>
                  <a:pt x="486" y="118"/>
                  <a:pt x="486" y="118"/>
                </a:cubicBezTo>
                <a:cubicBezTo>
                  <a:pt x="486" y="119"/>
                  <a:pt x="496" y="125"/>
                  <a:pt x="498" y="124"/>
                </a:cubicBezTo>
                <a:cubicBezTo>
                  <a:pt x="500" y="123"/>
                  <a:pt x="503" y="127"/>
                  <a:pt x="502" y="128"/>
                </a:cubicBezTo>
                <a:cubicBezTo>
                  <a:pt x="500" y="129"/>
                  <a:pt x="501" y="133"/>
                  <a:pt x="501" y="134"/>
                </a:cubicBezTo>
                <a:cubicBezTo>
                  <a:pt x="500" y="135"/>
                  <a:pt x="499" y="135"/>
                  <a:pt x="498" y="135"/>
                </a:cubicBezTo>
                <a:cubicBezTo>
                  <a:pt x="497" y="134"/>
                  <a:pt x="496" y="134"/>
                  <a:pt x="495" y="134"/>
                </a:cubicBezTo>
                <a:cubicBezTo>
                  <a:pt x="493" y="135"/>
                  <a:pt x="492" y="135"/>
                  <a:pt x="492" y="137"/>
                </a:cubicBezTo>
                <a:cubicBezTo>
                  <a:pt x="492" y="139"/>
                  <a:pt x="489" y="141"/>
                  <a:pt x="488" y="144"/>
                </a:cubicBezTo>
                <a:cubicBezTo>
                  <a:pt x="488" y="146"/>
                  <a:pt x="491" y="146"/>
                  <a:pt x="492" y="147"/>
                </a:cubicBezTo>
                <a:cubicBezTo>
                  <a:pt x="494" y="148"/>
                  <a:pt x="489" y="149"/>
                  <a:pt x="489" y="151"/>
                </a:cubicBezTo>
                <a:cubicBezTo>
                  <a:pt x="489" y="153"/>
                  <a:pt x="493" y="156"/>
                  <a:pt x="495" y="157"/>
                </a:cubicBezTo>
                <a:cubicBezTo>
                  <a:pt x="497" y="158"/>
                  <a:pt x="495" y="162"/>
                  <a:pt x="496" y="164"/>
                </a:cubicBezTo>
                <a:cubicBezTo>
                  <a:pt x="496" y="165"/>
                  <a:pt x="497" y="165"/>
                  <a:pt x="497" y="165"/>
                </a:cubicBezTo>
                <a:cubicBezTo>
                  <a:pt x="498" y="165"/>
                  <a:pt x="499" y="165"/>
                  <a:pt x="498" y="167"/>
                </a:cubicBezTo>
                <a:cubicBezTo>
                  <a:pt x="498" y="169"/>
                  <a:pt x="500" y="169"/>
                  <a:pt x="501" y="171"/>
                </a:cubicBezTo>
                <a:cubicBezTo>
                  <a:pt x="501" y="173"/>
                  <a:pt x="505" y="172"/>
                  <a:pt x="504" y="175"/>
                </a:cubicBezTo>
                <a:cubicBezTo>
                  <a:pt x="503" y="177"/>
                  <a:pt x="505" y="179"/>
                  <a:pt x="506" y="180"/>
                </a:cubicBezTo>
                <a:cubicBezTo>
                  <a:pt x="507" y="181"/>
                  <a:pt x="510" y="183"/>
                  <a:pt x="511" y="185"/>
                </a:cubicBezTo>
                <a:cubicBezTo>
                  <a:pt x="511" y="186"/>
                  <a:pt x="513" y="189"/>
                  <a:pt x="515" y="188"/>
                </a:cubicBezTo>
                <a:cubicBezTo>
                  <a:pt x="517" y="188"/>
                  <a:pt x="517" y="188"/>
                  <a:pt x="518" y="188"/>
                </a:cubicBezTo>
                <a:cubicBezTo>
                  <a:pt x="518" y="189"/>
                  <a:pt x="519" y="189"/>
                  <a:pt x="519" y="189"/>
                </a:cubicBezTo>
                <a:cubicBezTo>
                  <a:pt x="521" y="189"/>
                  <a:pt x="524" y="190"/>
                  <a:pt x="524" y="191"/>
                </a:cubicBezTo>
                <a:cubicBezTo>
                  <a:pt x="525" y="193"/>
                  <a:pt x="530" y="194"/>
                  <a:pt x="532" y="194"/>
                </a:cubicBezTo>
                <a:cubicBezTo>
                  <a:pt x="533" y="194"/>
                  <a:pt x="534" y="192"/>
                  <a:pt x="535" y="191"/>
                </a:cubicBezTo>
                <a:cubicBezTo>
                  <a:pt x="536" y="190"/>
                  <a:pt x="536" y="185"/>
                  <a:pt x="537" y="184"/>
                </a:cubicBezTo>
                <a:cubicBezTo>
                  <a:pt x="538" y="184"/>
                  <a:pt x="538" y="178"/>
                  <a:pt x="537" y="178"/>
                </a:cubicBezTo>
                <a:cubicBezTo>
                  <a:pt x="536" y="177"/>
                  <a:pt x="536" y="175"/>
                  <a:pt x="539" y="175"/>
                </a:cubicBezTo>
                <a:cubicBezTo>
                  <a:pt x="542" y="176"/>
                  <a:pt x="541" y="173"/>
                  <a:pt x="542" y="173"/>
                </a:cubicBezTo>
                <a:cubicBezTo>
                  <a:pt x="544" y="172"/>
                  <a:pt x="543" y="170"/>
                  <a:pt x="544" y="169"/>
                </a:cubicBezTo>
                <a:cubicBezTo>
                  <a:pt x="545" y="169"/>
                  <a:pt x="545" y="167"/>
                  <a:pt x="544" y="166"/>
                </a:cubicBezTo>
                <a:cubicBezTo>
                  <a:pt x="543" y="165"/>
                  <a:pt x="544" y="165"/>
                  <a:pt x="546" y="164"/>
                </a:cubicBezTo>
                <a:cubicBezTo>
                  <a:pt x="547" y="164"/>
                  <a:pt x="547" y="162"/>
                  <a:pt x="545" y="161"/>
                </a:cubicBezTo>
                <a:cubicBezTo>
                  <a:pt x="543" y="160"/>
                  <a:pt x="543" y="158"/>
                  <a:pt x="545" y="160"/>
                </a:cubicBezTo>
                <a:cubicBezTo>
                  <a:pt x="547" y="161"/>
                  <a:pt x="549" y="160"/>
                  <a:pt x="548" y="158"/>
                </a:cubicBezTo>
                <a:cubicBezTo>
                  <a:pt x="547" y="157"/>
                  <a:pt x="549" y="156"/>
                  <a:pt x="552" y="156"/>
                </a:cubicBezTo>
                <a:cubicBezTo>
                  <a:pt x="554" y="156"/>
                  <a:pt x="556" y="154"/>
                  <a:pt x="555" y="152"/>
                </a:cubicBezTo>
                <a:cubicBezTo>
                  <a:pt x="555" y="150"/>
                  <a:pt x="558" y="150"/>
                  <a:pt x="558" y="152"/>
                </a:cubicBezTo>
                <a:cubicBezTo>
                  <a:pt x="557" y="154"/>
                  <a:pt x="557" y="156"/>
                  <a:pt x="558" y="154"/>
                </a:cubicBezTo>
                <a:cubicBezTo>
                  <a:pt x="560" y="153"/>
                  <a:pt x="562" y="154"/>
                  <a:pt x="566" y="153"/>
                </a:cubicBezTo>
                <a:cubicBezTo>
                  <a:pt x="571" y="152"/>
                  <a:pt x="575" y="148"/>
                  <a:pt x="576" y="145"/>
                </a:cubicBezTo>
                <a:cubicBezTo>
                  <a:pt x="577" y="141"/>
                  <a:pt x="582" y="142"/>
                  <a:pt x="581" y="139"/>
                </a:cubicBezTo>
                <a:cubicBezTo>
                  <a:pt x="580" y="137"/>
                  <a:pt x="582" y="136"/>
                  <a:pt x="585" y="138"/>
                </a:cubicBezTo>
                <a:cubicBezTo>
                  <a:pt x="588" y="139"/>
                  <a:pt x="586" y="137"/>
                  <a:pt x="589" y="137"/>
                </a:cubicBezTo>
                <a:cubicBezTo>
                  <a:pt x="593" y="137"/>
                  <a:pt x="592" y="135"/>
                  <a:pt x="595" y="135"/>
                </a:cubicBezTo>
                <a:cubicBezTo>
                  <a:pt x="599" y="135"/>
                  <a:pt x="608" y="134"/>
                  <a:pt x="611" y="131"/>
                </a:cubicBezTo>
                <a:cubicBezTo>
                  <a:pt x="614" y="129"/>
                  <a:pt x="620" y="127"/>
                  <a:pt x="623" y="125"/>
                </a:cubicBezTo>
                <a:cubicBezTo>
                  <a:pt x="625" y="123"/>
                  <a:pt x="626" y="122"/>
                  <a:pt x="624" y="123"/>
                </a:cubicBezTo>
                <a:moveTo>
                  <a:pt x="496" y="127"/>
                </a:moveTo>
                <a:cubicBezTo>
                  <a:pt x="496" y="125"/>
                  <a:pt x="494" y="127"/>
                  <a:pt x="493" y="124"/>
                </a:cubicBezTo>
                <a:cubicBezTo>
                  <a:pt x="492" y="122"/>
                  <a:pt x="485" y="121"/>
                  <a:pt x="485" y="123"/>
                </a:cubicBezTo>
                <a:cubicBezTo>
                  <a:pt x="484" y="124"/>
                  <a:pt x="482" y="125"/>
                  <a:pt x="484" y="126"/>
                </a:cubicBezTo>
                <a:cubicBezTo>
                  <a:pt x="486" y="128"/>
                  <a:pt x="487" y="127"/>
                  <a:pt x="489" y="129"/>
                </a:cubicBezTo>
                <a:cubicBezTo>
                  <a:pt x="491" y="131"/>
                  <a:pt x="496" y="129"/>
                  <a:pt x="496" y="127"/>
                </a:cubicBezTo>
                <a:moveTo>
                  <a:pt x="733" y="308"/>
                </a:moveTo>
                <a:cubicBezTo>
                  <a:pt x="733" y="306"/>
                  <a:pt x="728" y="308"/>
                  <a:pt x="729" y="309"/>
                </a:cubicBezTo>
                <a:cubicBezTo>
                  <a:pt x="731" y="310"/>
                  <a:pt x="733" y="310"/>
                  <a:pt x="733" y="308"/>
                </a:cubicBezTo>
                <a:moveTo>
                  <a:pt x="758" y="299"/>
                </a:moveTo>
                <a:cubicBezTo>
                  <a:pt x="760" y="299"/>
                  <a:pt x="760" y="291"/>
                  <a:pt x="759" y="291"/>
                </a:cubicBezTo>
                <a:cubicBezTo>
                  <a:pt x="758" y="291"/>
                  <a:pt x="758" y="292"/>
                  <a:pt x="756" y="293"/>
                </a:cubicBezTo>
                <a:cubicBezTo>
                  <a:pt x="755" y="294"/>
                  <a:pt x="756" y="299"/>
                  <a:pt x="758" y="299"/>
                </a:cubicBezTo>
                <a:moveTo>
                  <a:pt x="754" y="302"/>
                </a:moveTo>
                <a:cubicBezTo>
                  <a:pt x="753" y="303"/>
                  <a:pt x="756" y="305"/>
                  <a:pt x="755" y="308"/>
                </a:cubicBezTo>
                <a:cubicBezTo>
                  <a:pt x="755" y="310"/>
                  <a:pt x="756" y="313"/>
                  <a:pt x="757" y="312"/>
                </a:cubicBezTo>
                <a:cubicBezTo>
                  <a:pt x="758" y="310"/>
                  <a:pt x="759" y="311"/>
                  <a:pt x="760" y="310"/>
                </a:cubicBezTo>
                <a:cubicBezTo>
                  <a:pt x="761" y="309"/>
                  <a:pt x="760" y="305"/>
                  <a:pt x="761" y="303"/>
                </a:cubicBezTo>
                <a:cubicBezTo>
                  <a:pt x="761" y="301"/>
                  <a:pt x="758" y="300"/>
                  <a:pt x="757" y="301"/>
                </a:cubicBezTo>
                <a:cubicBezTo>
                  <a:pt x="756" y="302"/>
                  <a:pt x="755" y="302"/>
                  <a:pt x="755" y="302"/>
                </a:cubicBezTo>
                <a:cubicBezTo>
                  <a:pt x="754" y="302"/>
                  <a:pt x="754" y="302"/>
                  <a:pt x="754" y="302"/>
                </a:cubicBezTo>
                <a:moveTo>
                  <a:pt x="781" y="316"/>
                </a:moveTo>
                <a:cubicBezTo>
                  <a:pt x="778" y="316"/>
                  <a:pt x="777" y="316"/>
                  <a:pt x="776" y="316"/>
                </a:cubicBezTo>
                <a:cubicBezTo>
                  <a:pt x="774" y="315"/>
                  <a:pt x="772" y="316"/>
                  <a:pt x="772" y="317"/>
                </a:cubicBezTo>
                <a:cubicBezTo>
                  <a:pt x="773" y="318"/>
                  <a:pt x="774" y="319"/>
                  <a:pt x="777" y="320"/>
                </a:cubicBezTo>
                <a:cubicBezTo>
                  <a:pt x="780" y="321"/>
                  <a:pt x="780" y="323"/>
                  <a:pt x="781" y="323"/>
                </a:cubicBezTo>
                <a:cubicBezTo>
                  <a:pt x="783" y="323"/>
                  <a:pt x="783" y="322"/>
                  <a:pt x="783" y="320"/>
                </a:cubicBezTo>
                <a:cubicBezTo>
                  <a:pt x="782" y="318"/>
                  <a:pt x="784" y="316"/>
                  <a:pt x="784" y="316"/>
                </a:cubicBezTo>
                <a:cubicBezTo>
                  <a:pt x="785" y="316"/>
                  <a:pt x="784" y="315"/>
                  <a:pt x="781" y="316"/>
                </a:cubicBezTo>
                <a:moveTo>
                  <a:pt x="829" y="329"/>
                </a:moveTo>
                <a:cubicBezTo>
                  <a:pt x="829" y="329"/>
                  <a:pt x="828" y="329"/>
                  <a:pt x="828" y="329"/>
                </a:cubicBezTo>
                <a:cubicBezTo>
                  <a:pt x="827" y="329"/>
                  <a:pt x="827" y="329"/>
                  <a:pt x="826" y="329"/>
                </a:cubicBezTo>
                <a:cubicBezTo>
                  <a:pt x="826" y="329"/>
                  <a:pt x="825" y="329"/>
                  <a:pt x="823" y="329"/>
                </a:cubicBezTo>
                <a:cubicBezTo>
                  <a:pt x="822" y="329"/>
                  <a:pt x="820" y="329"/>
                  <a:pt x="819" y="328"/>
                </a:cubicBezTo>
                <a:cubicBezTo>
                  <a:pt x="818" y="327"/>
                  <a:pt x="816" y="329"/>
                  <a:pt x="817" y="329"/>
                </a:cubicBezTo>
                <a:cubicBezTo>
                  <a:pt x="818" y="330"/>
                  <a:pt x="821" y="331"/>
                  <a:pt x="823" y="331"/>
                </a:cubicBezTo>
                <a:cubicBezTo>
                  <a:pt x="825" y="331"/>
                  <a:pt x="829" y="330"/>
                  <a:pt x="829" y="329"/>
                </a:cubicBezTo>
                <a:moveTo>
                  <a:pt x="861" y="331"/>
                </a:moveTo>
                <a:cubicBezTo>
                  <a:pt x="860" y="330"/>
                  <a:pt x="861" y="329"/>
                  <a:pt x="863" y="328"/>
                </a:cubicBezTo>
                <a:cubicBezTo>
                  <a:pt x="864" y="327"/>
                  <a:pt x="864" y="326"/>
                  <a:pt x="863" y="327"/>
                </a:cubicBezTo>
                <a:cubicBezTo>
                  <a:pt x="862" y="328"/>
                  <a:pt x="860" y="329"/>
                  <a:pt x="857" y="329"/>
                </a:cubicBezTo>
                <a:cubicBezTo>
                  <a:pt x="854" y="329"/>
                  <a:pt x="853" y="331"/>
                  <a:pt x="855" y="332"/>
                </a:cubicBezTo>
                <a:cubicBezTo>
                  <a:pt x="857" y="333"/>
                  <a:pt x="861" y="331"/>
                  <a:pt x="861" y="331"/>
                </a:cubicBezTo>
                <a:moveTo>
                  <a:pt x="654" y="165"/>
                </a:moveTo>
                <a:cubicBezTo>
                  <a:pt x="656" y="165"/>
                  <a:pt x="656" y="163"/>
                  <a:pt x="657" y="163"/>
                </a:cubicBezTo>
                <a:cubicBezTo>
                  <a:pt x="658" y="163"/>
                  <a:pt x="660" y="161"/>
                  <a:pt x="661" y="160"/>
                </a:cubicBezTo>
                <a:cubicBezTo>
                  <a:pt x="661" y="158"/>
                  <a:pt x="660" y="156"/>
                  <a:pt x="658" y="156"/>
                </a:cubicBezTo>
                <a:cubicBezTo>
                  <a:pt x="657" y="156"/>
                  <a:pt x="656" y="155"/>
                  <a:pt x="656" y="154"/>
                </a:cubicBezTo>
                <a:cubicBezTo>
                  <a:pt x="656" y="153"/>
                  <a:pt x="655" y="152"/>
                  <a:pt x="655" y="151"/>
                </a:cubicBezTo>
                <a:cubicBezTo>
                  <a:pt x="655" y="151"/>
                  <a:pt x="653" y="151"/>
                  <a:pt x="652" y="152"/>
                </a:cubicBezTo>
                <a:cubicBezTo>
                  <a:pt x="652" y="152"/>
                  <a:pt x="651" y="151"/>
                  <a:pt x="650" y="151"/>
                </a:cubicBezTo>
                <a:cubicBezTo>
                  <a:pt x="650" y="150"/>
                  <a:pt x="649" y="149"/>
                  <a:pt x="648" y="150"/>
                </a:cubicBezTo>
                <a:cubicBezTo>
                  <a:pt x="647" y="150"/>
                  <a:pt x="648" y="151"/>
                  <a:pt x="648" y="152"/>
                </a:cubicBezTo>
                <a:cubicBezTo>
                  <a:pt x="648" y="153"/>
                  <a:pt x="647" y="152"/>
                  <a:pt x="647" y="152"/>
                </a:cubicBezTo>
                <a:cubicBezTo>
                  <a:pt x="646" y="152"/>
                  <a:pt x="645" y="152"/>
                  <a:pt x="645" y="152"/>
                </a:cubicBezTo>
                <a:cubicBezTo>
                  <a:pt x="645" y="153"/>
                  <a:pt x="644" y="153"/>
                  <a:pt x="644" y="152"/>
                </a:cubicBezTo>
                <a:cubicBezTo>
                  <a:pt x="643" y="152"/>
                  <a:pt x="641" y="152"/>
                  <a:pt x="641" y="153"/>
                </a:cubicBezTo>
                <a:cubicBezTo>
                  <a:pt x="641" y="154"/>
                  <a:pt x="640" y="153"/>
                  <a:pt x="639" y="152"/>
                </a:cubicBezTo>
                <a:cubicBezTo>
                  <a:pt x="638" y="151"/>
                  <a:pt x="636" y="153"/>
                  <a:pt x="636" y="154"/>
                </a:cubicBezTo>
                <a:cubicBezTo>
                  <a:pt x="636" y="155"/>
                  <a:pt x="636" y="155"/>
                  <a:pt x="634" y="153"/>
                </a:cubicBezTo>
                <a:cubicBezTo>
                  <a:pt x="633" y="151"/>
                  <a:pt x="632" y="153"/>
                  <a:pt x="633" y="154"/>
                </a:cubicBezTo>
                <a:cubicBezTo>
                  <a:pt x="633" y="156"/>
                  <a:pt x="633" y="157"/>
                  <a:pt x="632" y="156"/>
                </a:cubicBezTo>
                <a:cubicBezTo>
                  <a:pt x="631" y="156"/>
                  <a:pt x="630" y="157"/>
                  <a:pt x="629" y="158"/>
                </a:cubicBezTo>
                <a:cubicBezTo>
                  <a:pt x="629" y="159"/>
                  <a:pt x="627" y="155"/>
                  <a:pt x="628" y="154"/>
                </a:cubicBezTo>
                <a:cubicBezTo>
                  <a:pt x="630" y="153"/>
                  <a:pt x="623" y="150"/>
                  <a:pt x="622" y="150"/>
                </a:cubicBezTo>
                <a:cubicBezTo>
                  <a:pt x="620" y="150"/>
                  <a:pt x="621" y="151"/>
                  <a:pt x="622" y="152"/>
                </a:cubicBezTo>
                <a:cubicBezTo>
                  <a:pt x="623" y="153"/>
                  <a:pt x="621" y="153"/>
                  <a:pt x="621" y="152"/>
                </a:cubicBezTo>
                <a:cubicBezTo>
                  <a:pt x="620" y="151"/>
                  <a:pt x="619" y="152"/>
                  <a:pt x="618" y="153"/>
                </a:cubicBezTo>
                <a:cubicBezTo>
                  <a:pt x="617" y="155"/>
                  <a:pt x="616" y="155"/>
                  <a:pt x="616" y="156"/>
                </a:cubicBezTo>
                <a:cubicBezTo>
                  <a:pt x="616" y="157"/>
                  <a:pt x="618" y="158"/>
                  <a:pt x="620" y="157"/>
                </a:cubicBezTo>
                <a:cubicBezTo>
                  <a:pt x="622" y="156"/>
                  <a:pt x="624" y="156"/>
                  <a:pt x="625" y="157"/>
                </a:cubicBezTo>
                <a:cubicBezTo>
                  <a:pt x="626" y="158"/>
                  <a:pt x="623" y="158"/>
                  <a:pt x="624" y="159"/>
                </a:cubicBezTo>
                <a:cubicBezTo>
                  <a:pt x="625" y="160"/>
                  <a:pt x="624" y="161"/>
                  <a:pt x="622" y="160"/>
                </a:cubicBezTo>
                <a:cubicBezTo>
                  <a:pt x="620" y="160"/>
                  <a:pt x="617" y="161"/>
                  <a:pt x="617" y="162"/>
                </a:cubicBezTo>
                <a:cubicBezTo>
                  <a:pt x="617" y="162"/>
                  <a:pt x="619" y="162"/>
                  <a:pt x="620" y="162"/>
                </a:cubicBezTo>
                <a:cubicBezTo>
                  <a:pt x="622" y="162"/>
                  <a:pt x="623" y="161"/>
                  <a:pt x="623" y="162"/>
                </a:cubicBezTo>
                <a:cubicBezTo>
                  <a:pt x="623" y="163"/>
                  <a:pt x="623" y="164"/>
                  <a:pt x="625" y="163"/>
                </a:cubicBezTo>
                <a:cubicBezTo>
                  <a:pt x="626" y="163"/>
                  <a:pt x="625" y="165"/>
                  <a:pt x="626" y="165"/>
                </a:cubicBezTo>
                <a:cubicBezTo>
                  <a:pt x="627" y="165"/>
                  <a:pt x="627" y="167"/>
                  <a:pt x="625" y="167"/>
                </a:cubicBezTo>
                <a:cubicBezTo>
                  <a:pt x="623" y="167"/>
                  <a:pt x="622" y="167"/>
                  <a:pt x="622" y="168"/>
                </a:cubicBezTo>
                <a:cubicBezTo>
                  <a:pt x="624" y="169"/>
                  <a:pt x="626" y="169"/>
                  <a:pt x="628" y="168"/>
                </a:cubicBezTo>
                <a:cubicBezTo>
                  <a:pt x="630" y="168"/>
                  <a:pt x="633" y="170"/>
                  <a:pt x="636" y="171"/>
                </a:cubicBezTo>
                <a:cubicBezTo>
                  <a:pt x="638" y="172"/>
                  <a:pt x="642" y="171"/>
                  <a:pt x="643" y="169"/>
                </a:cubicBezTo>
                <a:cubicBezTo>
                  <a:pt x="643" y="168"/>
                  <a:pt x="647" y="169"/>
                  <a:pt x="648" y="168"/>
                </a:cubicBezTo>
                <a:cubicBezTo>
                  <a:pt x="650" y="167"/>
                  <a:pt x="651" y="166"/>
                  <a:pt x="654" y="165"/>
                </a:cubicBezTo>
                <a:moveTo>
                  <a:pt x="679" y="245"/>
                </a:moveTo>
                <a:cubicBezTo>
                  <a:pt x="680" y="245"/>
                  <a:pt x="684" y="244"/>
                  <a:pt x="686" y="242"/>
                </a:cubicBezTo>
                <a:cubicBezTo>
                  <a:pt x="687" y="241"/>
                  <a:pt x="688" y="241"/>
                  <a:pt x="689" y="241"/>
                </a:cubicBezTo>
                <a:cubicBezTo>
                  <a:pt x="690" y="241"/>
                  <a:pt x="691" y="241"/>
                  <a:pt x="691" y="241"/>
                </a:cubicBezTo>
                <a:cubicBezTo>
                  <a:pt x="693" y="240"/>
                  <a:pt x="692" y="232"/>
                  <a:pt x="691" y="231"/>
                </a:cubicBezTo>
                <a:cubicBezTo>
                  <a:pt x="691" y="229"/>
                  <a:pt x="693" y="229"/>
                  <a:pt x="695" y="228"/>
                </a:cubicBezTo>
                <a:cubicBezTo>
                  <a:pt x="696" y="227"/>
                  <a:pt x="694" y="225"/>
                  <a:pt x="692" y="223"/>
                </a:cubicBezTo>
                <a:cubicBezTo>
                  <a:pt x="691" y="222"/>
                  <a:pt x="690" y="223"/>
                  <a:pt x="689" y="224"/>
                </a:cubicBezTo>
                <a:cubicBezTo>
                  <a:pt x="688" y="224"/>
                  <a:pt x="687" y="224"/>
                  <a:pt x="686" y="224"/>
                </a:cubicBezTo>
                <a:cubicBezTo>
                  <a:pt x="685" y="223"/>
                  <a:pt x="682" y="223"/>
                  <a:pt x="682" y="225"/>
                </a:cubicBezTo>
                <a:cubicBezTo>
                  <a:pt x="682" y="227"/>
                  <a:pt x="684" y="226"/>
                  <a:pt x="684" y="227"/>
                </a:cubicBezTo>
                <a:cubicBezTo>
                  <a:pt x="684" y="228"/>
                  <a:pt x="682" y="228"/>
                  <a:pt x="681" y="229"/>
                </a:cubicBezTo>
                <a:cubicBezTo>
                  <a:pt x="680" y="229"/>
                  <a:pt x="679" y="229"/>
                  <a:pt x="678" y="229"/>
                </a:cubicBezTo>
                <a:cubicBezTo>
                  <a:pt x="678" y="229"/>
                  <a:pt x="677" y="228"/>
                  <a:pt x="676" y="229"/>
                </a:cubicBezTo>
                <a:cubicBezTo>
                  <a:pt x="675" y="230"/>
                  <a:pt x="678" y="230"/>
                  <a:pt x="677" y="232"/>
                </a:cubicBezTo>
                <a:cubicBezTo>
                  <a:pt x="676" y="234"/>
                  <a:pt x="677" y="234"/>
                  <a:pt x="679" y="235"/>
                </a:cubicBezTo>
                <a:cubicBezTo>
                  <a:pt x="680" y="237"/>
                  <a:pt x="677" y="237"/>
                  <a:pt x="677" y="239"/>
                </a:cubicBezTo>
                <a:cubicBezTo>
                  <a:pt x="677" y="240"/>
                  <a:pt x="675" y="240"/>
                  <a:pt x="675" y="241"/>
                </a:cubicBezTo>
                <a:cubicBezTo>
                  <a:pt x="674" y="243"/>
                  <a:pt x="677" y="245"/>
                  <a:pt x="679" y="245"/>
                </a:cubicBezTo>
                <a:moveTo>
                  <a:pt x="691" y="209"/>
                </a:moveTo>
                <a:cubicBezTo>
                  <a:pt x="689" y="210"/>
                  <a:pt x="692" y="212"/>
                  <a:pt x="694" y="212"/>
                </a:cubicBezTo>
                <a:cubicBezTo>
                  <a:pt x="695" y="212"/>
                  <a:pt x="692" y="213"/>
                  <a:pt x="692" y="215"/>
                </a:cubicBezTo>
                <a:cubicBezTo>
                  <a:pt x="692" y="217"/>
                  <a:pt x="694" y="216"/>
                  <a:pt x="694" y="217"/>
                </a:cubicBezTo>
                <a:cubicBezTo>
                  <a:pt x="694" y="218"/>
                  <a:pt x="691" y="219"/>
                  <a:pt x="691" y="220"/>
                </a:cubicBezTo>
                <a:cubicBezTo>
                  <a:pt x="691" y="221"/>
                  <a:pt x="693" y="219"/>
                  <a:pt x="694" y="219"/>
                </a:cubicBezTo>
                <a:cubicBezTo>
                  <a:pt x="694" y="219"/>
                  <a:pt x="694" y="219"/>
                  <a:pt x="694" y="220"/>
                </a:cubicBezTo>
                <a:cubicBezTo>
                  <a:pt x="694" y="221"/>
                  <a:pt x="695" y="222"/>
                  <a:pt x="696" y="221"/>
                </a:cubicBezTo>
                <a:cubicBezTo>
                  <a:pt x="698" y="221"/>
                  <a:pt x="697" y="218"/>
                  <a:pt x="698" y="218"/>
                </a:cubicBezTo>
                <a:cubicBezTo>
                  <a:pt x="699" y="218"/>
                  <a:pt x="698" y="220"/>
                  <a:pt x="698" y="221"/>
                </a:cubicBezTo>
                <a:cubicBezTo>
                  <a:pt x="699" y="222"/>
                  <a:pt x="697" y="224"/>
                  <a:pt x="697" y="225"/>
                </a:cubicBezTo>
                <a:cubicBezTo>
                  <a:pt x="697" y="226"/>
                  <a:pt x="702" y="226"/>
                  <a:pt x="703" y="225"/>
                </a:cubicBezTo>
                <a:cubicBezTo>
                  <a:pt x="704" y="223"/>
                  <a:pt x="705" y="225"/>
                  <a:pt x="704" y="226"/>
                </a:cubicBezTo>
                <a:cubicBezTo>
                  <a:pt x="703" y="227"/>
                  <a:pt x="704" y="228"/>
                  <a:pt x="705" y="229"/>
                </a:cubicBezTo>
                <a:cubicBezTo>
                  <a:pt x="706" y="229"/>
                  <a:pt x="706" y="229"/>
                  <a:pt x="706" y="230"/>
                </a:cubicBezTo>
                <a:cubicBezTo>
                  <a:pt x="705" y="231"/>
                  <a:pt x="706" y="233"/>
                  <a:pt x="706" y="234"/>
                </a:cubicBezTo>
                <a:cubicBezTo>
                  <a:pt x="705" y="235"/>
                  <a:pt x="701" y="235"/>
                  <a:pt x="701" y="234"/>
                </a:cubicBezTo>
                <a:cubicBezTo>
                  <a:pt x="701" y="234"/>
                  <a:pt x="699" y="234"/>
                  <a:pt x="700" y="235"/>
                </a:cubicBezTo>
                <a:cubicBezTo>
                  <a:pt x="700" y="236"/>
                  <a:pt x="699" y="237"/>
                  <a:pt x="699" y="238"/>
                </a:cubicBezTo>
                <a:cubicBezTo>
                  <a:pt x="699" y="238"/>
                  <a:pt x="701" y="238"/>
                  <a:pt x="701" y="239"/>
                </a:cubicBezTo>
                <a:cubicBezTo>
                  <a:pt x="701" y="240"/>
                  <a:pt x="699" y="241"/>
                  <a:pt x="697" y="242"/>
                </a:cubicBezTo>
                <a:cubicBezTo>
                  <a:pt x="695" y="243"/>
                  <a:pt x="698" y="245"/>
                  <a:pt x="699" y="244"/>
                </a:cubicBezTo>
                <a:cubicBezTo>
                  <a:pt x="700" y="243"/>
                  <a:pt x="700" y="244"/>
                  <a:pt x="701" y="244"/>
                </a:cubicBezTo>
                <a:cubicBezTo>
                  <a:pt x="703" y="244"/>
                  <a:pt x="704" y="246"/>
                  <a:pt x="706" y="245"/>
                </a:cubicBezTo>
                <a:cubicBezTo>
                  <a:pt x="707" y="244"/>
                  <a:pt x="707" y="245"/>
                  <a:pt x="706" y="246"/>
                </a:cubicBezTo>
                <a:cubicBezTo>
                  <a:pt x="705" y="247"/>
                  <a:pt x="704" y="247"/>
                  <a:pt x="703" y="246"/>
                </a:cubicBezTo>
                <a:cubicBezTo>
                  <a:pt x="703" y="246"/>
                  <a:pt x="702" y="246"/>
                  <a:pt x="701" y="247"/>
                </a:cubicBezTo>
                <a:cubicBezTo>
                  <a:pt x="700" y="247"/>
                  <a:pt x="695" y="252"/>
                  <a:pt x="696" y="253"/>
                </a:cubicBezTo>
                <a:cubicBezTo>
                  <a:pt x="697" y="254"/>
                  <a:pt x="697" y="252"/>
                  <a:pt x="699" y="252"/>
                </a:cubicBezTo>
                <a:cubicBezTo>
                  <a:pt x="701" y="251"/>
                  <a:pt x="701" y="252"/>
                  <a:pt x="702" y="252"/>
                </a:cubicBezTo>
                <a:cubicBezTo>
                  <a:pt x="703" y="252"/>
                  <a:pt x="703" y="252"/>
                  <a:pt x="703" y="251"/>
                </a:cubicBezTo>
                <a:cubicBezTo>
                  <a:pt x="703" y="251"/>
                  <a:pt x="704" y="250"/>
                  <a:pt x="704" y="250"/>
                </a:cubicBezTo>
                <a:cubicBezTo>
                  <a:pt x="704" y="250"/>
                  <a:pt x="705" y="250"/>
                  <a:pt x="705" y="250"/>
                </a:cubicBezTo>
                <a:cubicBezTo>
                  <a:pt x="706" y="250"/>
                  <a:pt x="706" y="250"/>
                  <a:pt x="707" y="250"/>
                </a:cubicBezTo>
                <a:cubicBezTo>
                  <a:pt x="709" y="250"/>
                  <a:pt x="710" y="250"/>
                  <a:pt x="711" y="249"/>
                </a:cubicBezTo>
                <a:cubicBezTo>
                  <a:pt x="711" y="249"/>
                  <a:pt x="712" y="249"/>
                  <a:pt x="712" y="249"/>
                </a:cubicBezTo>
                <a:cubicBezTo>
                  <a:pt x="713" y="250"/>
                  <a:pt x="714" y="250"/>
                  <a:pt x="714" y="250"/>
                </a:cubicBezTo>
                <a:cubicBezTo>
                  <a:pt x="715" y="249"/>
                  <a:pt x="717" y="249"/>
                  <a:pt x="719" y="249"/>
                </a:cubicBezTo>
                <a:cubicBezTo>
                  <a:pt x="720" y="249"/>
                  <a:pt x="724" y="247"/>
                  <a:pt x="725" y="246"/>
                </a:cubicBezTo>
                <a:cubicBezTo>
                  <a:pt x="726" y="246"/>
                  <a:pt x="724" y="245"/>
                  <a:pt x="723" y="246"/>
                </a:cubicBezTo>
                <a:cubicBezTo>
                  <a:pt x="721" y="246"/>
                  <a:pt x="722" y="244"/>
                  <a:pt x="723" y="243"/>
                </a:cubicBezTo>
                <a:cubicBezTo>
                  <a:pt x="724" y="242"/>
                  <a:pt x="726" y="241"/>
                  <a:pt x="727" y="239"/>
                </a:cubicBezTo>
                <a:cubicBezTo>
                  <a:pt x="727" y="237"/>
                  <a:pt x="723" y="236"/>
                  <a:pt x="722" y="237"/>
                </a:cubicBezTo>
                <a:cubicBezTo>
                  <a:pt x="722" y="238"/>
                  <a:pt x="721" y="238"/>
                  <a:pt x="720" y="237"/>
                </a:cubicBezTo>
                <a:cubicBezTo>
                  <a:pt x="719" y="235"/>
                  <a:pt x="721" y="234"/>
                  <a:pt x="720" y="234"/>
                </a:cubicBezTo>
                <a:cubicBezTo>
                  <a:pt x="719" y="234"/>
                  <a:pt x="718" y="232"/>
                  <a:pt x="719" y="232"/>
                </a:cubicBezTo>
                <a:cubicBezTo>
                  <a:pt x="719" y="231"/>
                  <a:pt x="718" y="227"/>
                  <a:pt x="715" y="227"/>
                </a:cubicBezTo>
                <a:cubicBezTo>
                  <a:pt x="713" y="226"/>
                  <a:pt x="713" y="223"/>
                  <a:pt x="713" y="222"/>
                </a:cubicBezTo>
                <a:cubicBezTo>
                  <a:pt x="712" y="220"/>
                  <a:pt x="711" y="221"/>
                  <a:pt x="710" y="219"/>
                </a:cubicBezTo>
                <a:cubicBezTo>
                  <a:pt x="709" y="218"/>
                  <a:pt x="707" y="219"/>
                  <a:pt x="706" y="219"/>
                </a:cubicBezTo>
                <a:cubicBezTo>
                  <a:pt x="705" y="219"/>
                  <a:pt x="706" y="217"/>
                  <a:pt x="707" y="216"/>
                </a:cubicBezTo>
                <a:cubicBezTo>
                  <a:pt x="709" y="215"/>
                  <a:pt x="711" y="210"/>
                  <a:pt x="711" y="209"/>
                </a:cubicBezTo>
                <a:cubicBezTo>
                  <a:pt x="711" y="208"/>
                  <a:pt x="704" y="208"/>
                  <a:pt x="703" y="208"/>
                </a:cubicBezTo>
                <a:cubicBezTo>
                  <a:pt x="702" y="209"/>
                  <a:pt x="700" y="207"/>
                  <a:pt x="701" y="207"/>
                </a:cubicBezTo>
                <a:cubicBezTo>
                  <a:pt x="702" y="206"/>
                  <a:pt x="705" y="204"/>
                  <a:pt x="705" y="203"/>
                </a:cubicBezTo>
                <a:cubicBezTo>
                  <a:pt x="704" y="202"/>
                  <a:pt x="706" y="202"/>
                  <a:pt x="705" y="201"/>
                </a:cubicBezTo>
                <a:cubicBezTo>
                  <a:pt x="704" y="200"/>
                  <a:pt x="704" y="202"/>
                  <a:pt x="703" y="203"/>
                </a:cubicBezTo>
                <a:cubicBezTo>
                  <a:pt x="703" y="203"/>
                  <a:pt x="701" y="203"/>
                  <a:pt x="699" y="203"/>
                </a:cubicBezTo>
                <a:cubicBezTo>
                  <a:pt x="697" y="202"/>
                  <a:pt x="696" y="205"/>
                  <a:pt x="696" y="206"/>
                </a:cubicBezTo>
                <a:cubicBezTo>
                  <a:pt x="696" y="207"/>
                  <a:pt x="694" y="208"/>
                  <a:pt x="694" y="209"/>
                </a:cubicBezTo>
                <a:cubicBezTo>
                  <a:pt x="695" y="210"/>
                  <a:pt x="694" y="211"/>
                  <a:pt x="693" y="210"/>
                </a:cubicBezTo>
                <a:cubicBezTo>
                  <a:pt x="693" y="210"/>
                  <a:pt x="692" y="208"/>
                  <a:pt x="691" y="209"/>
                </a:cubicBezTo>
                <a:moveTo>
                  <a:pt x="689" y="207"/>
                </a:moveTo>
                <a:cubicBezTo>
                  <a:pt x="691" y="207"/>
                  <a:pt x="692" y="204"/>
                  <a:pt x="692" y="204"/>
                </a:cubicBezTo>
                <a:cubicBezTo>
                  <a:pt x="691" y="203"/>
                  <a:pt x="690" y="204"/>
                  <a:pt x="689" y="206"/>
                </a:cubicBezTo>
                <a:cubicBezTo>
                  <a:pt x="689" y="206"/>
                  <a:pt x="688" y="207"/>
                  <a:pt x="689" y="207"/>
                </a:cubicBezTo>
                <a:moveTo>
                  <a:pt x="713" y="194"/>
                </a:moveTo>
                <a:cubicBezTo>
                  <a:pt x="714" y="193"/>
                  <a:pt x="715" y="189"/>
                  <a:pt x="714" y="189"/>
                </a:cubicBezTo>
                <a:cubicBezTo>
                  <a:pt x="712" y="190"/>
                  <a:pt x="713" y="194"/>
                  <a:pt x="713" y="194"/>
                </a:cubicBezTo>
                <a:moveTo>
                  <a:pt x="768" y="225"/>
                </a:moveTo>
                <a:cubicBezTo>
                  <a:pt x="766" y="225"/>
                  <a:pt x="767" y="226"/>
                  <a:pt x="769" y="227"/>
                </a:cubicBezTo>
                <a:cubicBezTo>
                  <a:pt x="770" y="227"/>
                  <a:pt x="772" y="224"/>
                  <a:pt x="772" y="223"/>
                </a:cubicBezTo>
                <a:cubicBezTo>
                  <a:pt x="772" y="222"/>
                  <a:pt x="773" y="219"/>
                  <a:pt x="773" y="219"/>
                </a:cubicBezTo>
                <a:cubicBezTo>
                  <a:pt x="772" y="218"/>
                  <a:pt x="772" y="219"/>
                  <a:pt x="771" y="220"/>
                </a:cubicBezTo>
                <a:cubicBezTo>
                  <a:pt x="771" y="220"/>
                  <a:pt x="771" y="219"/>
                  <a:pt x="771" y="219"/>
                </a:cubicBezTo>
                <a:cubicBezTo>
                  <a:pt x="770" y="218"/>
                  <a:pt x="770" y="218"/>
                  <a:pt x="770" y="219"/>
                </a:cubicBezTo>
                <a:cubicBezTo>
                  <a:pt x="770" y="219"/>
                  <a:pt x="769" y="219"/>
                  <a:pt x="769" y="219"/>
                </a:cubicBezTo>
                <a:cubicBezTo>
                  <a:pt x="768" y="219"/>
                  <a:pt x="768" y="219"/>
                  <a:pt x="767" y="220"/>
                </a:cubicBezTo>
                <a:cubicBezTo>
                  <a:pt x="766" y="222"/>
                  <a:pt x="768" y="223"/>
                  <a:pt x="769" y="224"/>
                </a:cubicBezTo>
                <a:cubicBezTo>
                  <a:pt x="770" y="224"/>
                  <a:pt x="769" y="225"/>
                  <a:pt x="768" y="225"/>
                </a:cubicBezTo>
                <a:moveTo>
                  <a:pt x="798" y="207"/>
                </a:moveTo>
                <a:cubicBezTo>
                  <a:pt x="796" y="207"/>
                  <a:pt x="795" y="212"/>
                  <a:pt x="795" y="213"/>
                </a:cubicBezTo>
                <a:cubicBezTo>
                  <a:pt x="795" y="213"/>
                  <a:pt x="797" y="211"/>
                  <a:pt x="798" y="210"/>
                </a:cubicBezTo>
                <a:cubicBezTo>
                  <a:pt x="799" y="208"/>
                  <a:pt x="799" y="207"/>
                  <a:pt x="798" y="207"/>
                </a:cubicBezTo>
                <a:moveTo>
                  <a:pt x="811" y="206"/>
                </a:moveTo>
                <a:cubicBezTo>
                  <a:pt x="812" y="206"/>
                  <a:pt x="815" y="204"/>
                  <a:pt x="816" y="203"/>
                </a:cubicBezTo>
                <a:cubicBezTo>
                  <a:pt x="816" y="202"/>
                  <a:pt x="815" y="201"/>
                  <a:pt x="813" y="202"/>
                </a:cubicBezTo>
                <a:cubicBezTo>
                  <a:pt x="811" y="203"/>
                  <a:pt x="810" y="206"/>
                  <a:pt x="811" y="206"/>
                </a:cubicBezTo>
                <a:moveTo>
                  <a:pt x="815" y="200"/>
                </a:moveTo>
                <a:cubicBezTo>
                  <a:pt x="815" y="199"/>
                  <a:pt x="811" y="200"/>
                  <a:pt x="812" y="201"/>
                </a:cubicBezTo>
                <a:cubicBezTo>
                  <a:pt x="813" y="201"/>
                  <a:pt x="814" y="201"/>
                  <a:pt x="815" y="200"/>
                </a:cubicBezTo>
                <a:moveTo>
                  <a:pt x="1515" y="157"/>
                </a:moveTo>
                <a:cubicBezTo>
                  <a:pt x="1517" y="159"/>
                  <a:pt x="1519" y="158"/>
                  <a:pt x="1520" y="158"/>
                </a:cubicBezTo>
                <a:cubicBezTo>
                  <a:pt x="1521" y="158"/>
                  <a:pt x="1520" y="157"/>
                  <a:pt x="1519" y="157"/>
                </a:cubicBezTo>
                <a:cubicBezTo>
                  <a:pt x="1518" y="157"/>
                  <a:pt x="1519" y="156"/>
                  <a:pt x="1520" y="157"/>
                </a:cubicBezTo>
                <a:cubicBezTo>
                  <a:pt x="1521" y="158"/>
                  <a:pt x="1522" y="158"/>
                  <a:pt x="1522" y="157"/>
                </a:cubicBezTo>
                <a:cubicBezTo>
                  <a:pt x="1523" y="156"/>
                  <a:pt x="1523" y="155"/>
                  <a:pt x="1525" y="155"/>
                </a:cubicBezTo>
                <a:cubicBezTo>
                  <a:pt x="1526" y="155"/>
                  <a:pt x="1526" y="154"/>
                  <a:pt x="1525" y="154"/>
                </a:cubicBezTo>
                <a:cubicBezTo>
                  <a:pt x="1524" y="153"/>
                  <a:pt x="1520" y="151"/>
                  <a:pt x="1519" y="149"/>
                </a:cubicBezTo>
                <a:cubicBezTo>
                  <a:pt x="1518" y="148"/>
                  <a:pt x="1513" y="147"/>
                  <a:pt x="1513" y="148"/>
                </a:cubicBezTo>
                <a:cubicBezTo>
                  <a:pt x="1513" y="149"/>
                  <a:pt x="1511" y="148"/>
                  <a:pt x="1511" y="147"/>
                </a:cubicBezTo>
                <a:cubicBezTo>
                  <a:pt x="1511" y="146"/>
                  <a:pt x="1506" y="146"/>
                  <a:pt x="1506" y="147"/>
                </a:cubicBezTo>
                <a:cubicBezTo>
                  <a:pt x="1505" y="148"/>
                  <a:pt x="1507" y="148"/>
                  <a:pt x="1507" y="149"/>
                </a:cubicBezTo>
                <a:cubicBezTo>
                  <a:pt x="1508" y="150"/>
                  <a:pt x="1506" y="150"/>
                  <a:pt x="1507" y="151"/>
                </a:cubicBezTo>
                <a:cubicBezTo>
                  <a:pt x="1507" y="153"/>
                  <a:pt x="1505" y="151"/>
                  <a:pt x="1504" y="150"/>
                </a:cubicBezTo>
                <a:cubicBezTo>
                  <a:pt x="1503" y="150"/>
                  <a:pt x="1504" y="147"/>
                  <a:pt x="1504" y="146"/>
                </a:cubicBezTo>
                <a:cubicBezTo>
                  <a:pt x="1504" y="145"/>
                  <a:pt x="1502" y="145"/>
                  <a:pt x="1502" y="144"/>
                </a:cubicBezTo>
                <a:cubicBezTo>
                  <a:pt x="1502" y="142"/>
                  <a:pt x="1496" y="140"/>
                  <a:pt x="1494" y="139"/>
                </a:cubicBezTo>
                <a:cubicBezTo>
                  <a:pt x="1492" y="138"/>
                  <a:pt x="1489" y="137"/>
                  <a:pt x="1488" y="136"/>
                </a:cubicBezTo>
                <a:cubicBezTo>
                  <a:pt x="1487" y="134"/>
                  <a:pt x="1483" y="134"/>
                  <a:pt x="1481" y="133"/>
                </a:cubicBezTo>
                <a:cubicBezTo>
                  <a:pt x="1479" y="131"/>
                  <a:pt x="1472" y="128"/>
                  <a:pt x="1469" y="128"/>
                </a:cubicBezTo>
                <a:cubicBezTo>
                  <a:pt x="1466" y="128"/>
                  <a:pt x="1467" y="126"/>
                  <a:pt x="1465" y="126"/>
                </a:cubicBezTo>
                <a:cubicBezTo>
                  <a:pt x="1464" y="126"/>
                  <a:pt x="1457" y="126"/>
                  <a:pt x="1455" y="126"/>
                </a:cubicBezTo>
                <a:cubicBezTo>
                  <a:pt x="1454" y="126"/>
                  <a:pt x="1454" y="126"/>
                  <a:pt x="1453" y="126"/>
                </a:cubicBezTo>
                <a:cubicBezTo>
                  <a:pt x="1453" y="126"/>
                  <a:pt x="1452" y="127"/>
                  <a:pt x="1451" y="126"/>
                </a:cubicBezTo>
                <a:cubicBezTo>
                  <a:pt x="1450" y="126"/>
                  <a:pt x="1443" y="123"/>
                  <a:pt x="1442" y="124"/>
                </a:cubicBezTo>
                <a:cubicBezTo>
                  <a:pt x="1441" y="125"/>
                  <a:pt x="1441" y="127"/>
                  <a:pt x="1440" y="127"/>
                </a:cubicBezTo>
                <a:cubicBezTo>
                  <a:pt x="1439" y="127"/>
                  <a:pt x="1440" y="128"/>
                  <a:pt x="1442" y="130"/>
                </a:cubicBezTo>
                <a:cubicBezTo>
                  <a:pt x="1444" y="132"/>
                  <a:pt x="1443" y="133"/>
                  <a:pt x="1441" y="134"/>
                </a:cubicBezTo>
                <a:cubicBezTo>
                  <a:pt x="1439" y="135"/>
                  <a:pt x="1436" y="134"/>
                  <a:pt x="1435" y="132"/>
                </a:cubicBezTo>
                <a:cubicBezTo>
                  <a:pt x="1435" y="131"/>
                  <a:pt x="1432" y="131"/>
                  <a:pt x="1431" y="129"/>
                </a:cubicBezTo>
                <a:cubicBezTo>
                  <a:pt x="1431" y="128"/>
                  <a:pt x="1432" y="127"/>
                  <a:pt x="1433" y="128"/>
                </a:cubicBezTo>
                <a:cubicBezTo>
                  <a:pt x="1435" y="129"/>
                  <a:pt x="1436" y="128"/>
                  <a:pt x="1436" y="127"/>
                </a:cubicBezTo>
                <a:cubicBezTo>
                  <a:pt x="1437" y="126"/>
                  <a:pt x="1433" y="125"/>
                  <a:pt x="1431" y="125"/>
                </a:cubicBezTo>
                <a:cubicBezTo>
                  <a:pt x="1429" y="125"/>
                  <a:pt x="1428" y="128"/>
                  <a:pt x="1426" y="129"/>
                </a:cubicBezTo>
                <a:cubicBezTo>
                  <a:pt x="1424" y="130"/>
                  <a:pt x="1416" y="128"/>
                  <a:pt x="1415" y="128"/>
                </a:cubicBezTo>
                <a:cubicBezTo>
                  <a:pt x="1415" y="127"/>
                  <a:pt x="1404" y="128"/>
                  <a:pt x="1403" y="128"/>
                </a:cubicBezTo>
                <a:cubicBezTo>
                  <a:pt x="1402" y="129"/>
                  <a:pt x="1402" y="132"/>
                  <a:pt x="1402" y="132"/>
                </a:cubicBezTo>
                <a:cubicBezTo>
                  <a:pt x="1401" y="133"/>
                  <a:pt x="1401" y="129"/>
                  <a:pt x="1401" y="128"/>
                </a:cubicBezTo>
                <a:cubicBezTo>
                  <a:pt x="1401" y="128"/>
                  <a:pt x="1399" y="127"/>
                  <a:pt x="1397" y="127"/>
                </a:cubicBezTo>
                <a:cubicBezTo>
                  <a:pt x="1395" y="127"/>
                  <a:pt x="1394" y="127"/>
                  <a:pt x="1395" y="126"/>
                </a:cubicBezTo>
                <a:cubicBezTo>
                  <a:pt x="1396" y="125"/>
                  <a:pt x="1394" y="125"/>
                  <a:pt x="1396" y="124"/>
                </a:cubicBezTo>
                <a:cubicBezTo>
                  <a:pt x="1397" y="122"/>
                  <a:pt x="1393" y="119"/>
                  <a:pt x="1389" y="117"/>
                </a:cubicBezTo>
                <a:cubicBezTo>
                  <a:pt x="1385" y="116"/>
                  <a:pt x="1375" y="117"/>
                  <a:pt x="1373" y="118"/>
                </a:cubicBezTo>
                <a:cubicBezTo>
                  <a:pt x="1371" y="118"/>
                  <a:pt x="1368" y="118"/>
                  <a:pt x="1365" y="118"/>
                </a:cubicBezTo>
                <a:cubicBezTo>
                  <a:pt x="1364" y="118"/>
                  <a:pt x="1364" y="118"/>
                  <a:pt x="1363" y="118"/>
                </a:cubicBezTo>
                <a:cubicBezTo>
                  <a:pt x="1361" y="118"/>
                  <a:pt x="1363" y="117"/>
                  <a:pt x="1362" y="116"/>
                </a:cubicBezTo>
                <a:cubicBezTo>
                  <a:pt x="1361" y="115"/>
                  <a:pt x="1357" y="114"/>
                  <a:pt x="1357" y="114"/>
                </a:cubicBezTo>
                <a:cubicBezTo>
                  <a:pt x="1356" y="115"/>
                  <a:pt x="1355" y="114"/>
                  <a:pt x="1355" y="114"/>
                </a:cubicBezTo>
                <a:cubicBezTo>
                  <a:pt x="1355" y="113"/>
                  <a:pt x="1351" y="112"/>
                  <a:pt x="1350" y="112"/>
                </a:cubicBezTo>
                <a:cubicBezTo>
                  <a:pt x="1348" y="112"/>
                  <a:pt x="1347" y="111"/>
                  <a:pt x="1349" y="111"/>
                </a:cubicBezTo>
                <a:cubicBezTo>
                  <a:pt x="1351" y="111"/>
                  <a:pt x="1354" y="111"/>
                  <a:pt x="1353" y="109"/>
                </a:cubicBezTo>
                <a:cubicBezTo>
                  <a:pt x="1351" y="107"/>
                  <a:pt x="1340" y="106"/>
                  <a:pt x="1339" y="107"/>
                </a:cubicBezTo>
                <a:cubicBezTo>
                  <a:pt x="1338" y="107"/>
                  <a:pt x="1339" y="109"/>
                  <a:pt x="1336" y="111"/>
                </a:cubicBezTo>
                <a:cubicBezTo>
                  <a:pt x="1334" y="113"/>
                  <a:pt x="1332" y="112"/>
                  <a:pt x="1332" y="111"/>
                </a:cubicBezTo>
                <a:cubicBezTo>
                  <a:pt x="1332" y="109"/>
                  <a:pt x="1335" y="110"/>
                  <a:pt x="1335" y="108"/>
                </a:cubicBezTo>
                <a:cubicBezTo>
                  <a:pt x="1335" y="107"/>
                  <a:pt x="1331" y="108"/>
                  <a:pt x="1330" y="107"/>
                </a:cubicBezTo>
                <a:cubicBezTo>
                  <a:pt x="1330" y="106"/>
                  <a:pt x="1331" y="105"/>
                  <a:pt x="1333" y="106"/>
                </a:cubicBezTo>
                <a:cubicBezTo>
                  <a:pt x="1334" y="106"/>
                  <a:pt x="1337" y="107"/>
                  <a:pt x="1337" y="106"/>
                </a:cubicBezTo>
                <a:cubicBezTo>
                  <a:pt x="1337" y="105"/>
                  <a:pt x="1336" y="105"/>
                  <a:pt x="1333" y="105"/>
                </a:cubicBezTo>
                <a:cubicBezTo>
                  <a:pt x="1330" y="104"/>
                  <a:pt x="1324" y="103"/>
                  <a:pt x="1321" y="103"/>
                </a:cubicBezTo>
                <a:cubicBezTo>
                  <a:pt x="1318" y="103"/>
                  <a:pt x="1317" y="102"/>
                  <a:pt x="1315" y="102"/>
                </a:cubicBezTo>
                <a:cubicBezTo>
                  <a:pt x="1313" y="102"/>
                  <a:pt x="1313" y="103"/>
                  <a:pt x="1314" y="104"/>
                </a:cubicBezTo>
                <a:cubicBezTo>
                  <a:pt x="1315" y="105"/>
                  <a:pt x="1312" y="105"/>
                  <a:pt x="1310" y="105"/>
                </a:cubicBezTo>
                <a:cubicBezTo>
                  <a:pt x="1308" y="105"/>
                  <a:pt x="1305" y="106"/>
                  <a:pt x="1306" y="108"/>
                </a:cubicBezTo>
                <a:cubicBezTo>
                  <a:pt x="1307" y="109"/>
                  <a:pt x="1308" y="108"/>
                  <a:pt x="1308" y="108"/>
                </a:cubicBezTo>
                <a:cubicBezTo>
                  <a:pt x="1309" y="108"/>
                  <a:pt x="1309" y="107"/>
                  <a:pt x="1310" y="108"/>
                </a:cubicBezTo>
                <a:cubicBezTo>
                  <a:pt x="1311" y="108"/>
                  <a:pt x="1307" y="109"/>
                  <a:pt x="1308" y="110"/>
                </a:cubicBezTo>
                <a:cubicBezTo>
                  <a:pt x="1310" y="111"/>
                  <a:pt x="1310" y="112"/>
                  <a:pt x="1310" y="113"/>
                </a:cubicBezTo>
                <a:cubicBezTo>
                  <a:pt x="1310" y="114"/>
                  <a:pt x="1307" y="114"/>
                  <a:pt x="1306" y="113"/>
                </a:cubicBezTo>
                <a:cubicBezTo>
                  <a:pt x="1306" y="112"/>
                  <a:pt x="1305" y="112"/>
                  <a:pt x="1304" y="112"/>
                </a:cubicBezTo>
                <a:cubicBezTo>
                  <a:pt x="1303" y="113"/>
                  <a:pt x="1303" y="113"/>
                  <a:pt x="1302" y="113"/>
                </a:cubicBezTo>
                <a:cubicBezTo>
                  <a:pt x="1301" y="112"/>
                  <a:pt x="1299" y="113"/>
                  <a:pt x="1301" y="114"/>
                </a:cubicBezTo>
                <a:cubicBezTo>
                  <a:pt x="1303" y="114"/>
                  <a:pt x="1304" y="115"/>
                  <a:pt x="1301" y="115"/>
                </a:cubicBezTo>
                <a:cubicBezTo>
                  <a:pt x="1300" y="115"/>
                  <a:pt x="1299" y="115"/>
                  <a:pt x="1299" y="114"/>
                </a:cubicBezTo>
                <a:cubicBezTo>
                  <a:pt x="1299" y="114"/>
                  <a:pt x="1298" y="113"/>
                  <a:pt x="1298" y="113"/>
                </a:cubicBezTo>
                <a:cubicBezTo>
                  <a:pt x="1297" y="113"/>
                  <a:pt x="1296" y="113"/>
                  <a:pt x="1294" y="113"/>
                </a:cubicBezTo>
                <a:cubicBezTo>
                  <a:pt x="1293" y="112"/>
                  <a:pt x="1292" y="112"/>
                  <a:pt x="1291" y="112"/>
                </a:cubicBezTo>
                <a:cubicBezTo>
                  <a:pt x="1289" y="112"/>
                  <a:pt x="1289" y="114"/>
                  <a:pt x="1286" y="114"/>
                </a:cubicBezTo>
                <a:cubicBezTo>
                  <a:pt x="1284" y="114"/>
                  <a:pt x="1281" y="113"/>
                  <a:pt x="1280" y="111"/>
                </a:cubicBezTo>
                <a:cubicBezTo>
                  <a:pt x="1279" y="110"/>
                  <a:pt x="1279" y="110"/>
                  <a:pt x="1278" y="111"/>
                </a:cubicBezTo>
                <a:cubicBezTo>
                  <a:pt x="1276" y="113"/>
                  <a:pt x="1276" y="115"/>
                  <a:pt x="1275" y="115"/>
                </a:cubicBezTo>
                <a:cubicBezTo>
                  <a:pt x="1274" y="116"/>
                  <a:pt x="1274" y="118"/>
                  <a:pt x="1272" y="119"/>
                </a:cubicBezTo>
                <a:cubicBezTo>
                  <a:pt x="1272" y="119"/>
                  <a:pt x="1272" y="119"/>
                  <a:pt x="1271" y="118"/>
                </a:cubicBezTo>
                <a:cubicBezTo>
                  <a:pt x="1271" y="118"/>
                  <a:pt x="1270" y="118"/>
                  <a:pt x="1270" y="118"/>
                </a:cubicBezTo>
                <a:cubicBezTo>
                  <a:pt x="1268" y="118"/>
                  <a:pt x="1264" y="114"/>
                  <a:pt x="1264" y="112"/>
                </a:cubicBezTo>
                <a:cubicBezTo>
                  <a:pt x="1263" y="111"/>
                  <a:pt x="1260" y="108"/>
                  <a:pt x="1260" y="108"/>
                </a:cubicBezTo>
                <a:cubicBezTo>
                  <a:pt x="1259" y="107"/>
                  <a:pt x="1260" y="107"/>
                  <a:pt x="1261" y="108"/>
                </a:cubicBezTo>
                <a:cubicBezTo>
                  <a:pt x="1262" y="109"/>
                  <a:pt x="1263" y="109"/>
                  <a:pt x="1264" y="108"/>
                </a:cubicBezTo>
                <a:cubicBezTo>
                  <a:pt x="1265" y="108"/>
                  <a:pt x="1265" y="105"/>
                  <a:pt x="1264" y="105"/>
                </a:cubicBezTo>
                <a:cubicBezTo>
                  <a:pt x="1262" y="105"/>
                  <a:pt x="1263" y="104"/>
                  <a:pt x="1263" y="104"/>
                </a:cubicBezTo>
                <a:cubicBezTo>
                  <a:pt x="1264" y="103"/>
                  <a:pt x="1261" y="101"/>
                  <a:pt x="1263" y="101"/>
                </a:cubicBezTo>
                <a:cubicBezTo>
                  <a:pt x="1264" y="100"/>
                  <a:pt x="1263" y="99"/>
                  <a:pt x="1262" y="99"/>
                </a:cubicBezTo>
                <a:cubicBezTo>
                  <a:pt x="1260" y="99"/>
                  <a:pt x="1259" y="98"/>
                  <a:pt x="1259" y="97"/>
                </a:cubicBezTo>
                <a:cubicBezTo>
                  <a:pt x="1259" y="97"/>
                  <a:pt x="1253" y="96"/>
                  <a:pt x="1253" y="97"/>
                </a:cubicBezTo>
                <a:cubicBezTo>
                  <a:pt x="1253" y="98"/>
                  <a:pt x="1251" y="98"/>
                  <a:pt x="1252" y="97"/>
                </a:cubicBezTo>
                <a:cubicBezTo>
                  <a:pt x="1252" y="96"/>
                  <a:pt x="1250" y="97"/>
                  <a:pt x="1247" y="96"/>
                </a:cubicBezTo>
                <a:cubicBezTo>
                  <a:pt x="1244" y="95"/>
                  <a:pt x="1244" y="93"/>
                  <a:pt x="1243" y="93"/>
                </a:cubicBezTo>
                <a:cubicBezTo>
                  <a:pt x="1243" y="93"/>
                  <a:pt x="1242" y="94"/>
                  <a:pt x="1242" y="94"/>
                </a:cubicBezTo>
                <a:cubicBezTo>
                  <a:pt x="1242" y="95"/>
                  <a:pt x="1242" y="95"/>
                  <a:pt x="1241" y="95"/>
                </a:cubicBezTo>
                <a:cubicBezTo>
                  <a:pt x="1240" y="94"/>
                  <a:pt x="1238" y="96"/>
                  <a:pt x="1239" y="97"/>
                </a:cubicBezTo>
                <a:cubicBezTo>
                  <a:pt x="1240" y="99"/>
                  <a:pt x="1239" y="99"/>
                  <a:pt x="1239" y="100"/>
                </a:cubicBezTo>
                <a:cubicBezTo>
                  <a:pt x="1239" y="102"/>
                  <a:pt x="1238" y="101"/>
                  <a:pt x="1236" y="101"/>
                </a:cubicBezTo>
                <a:cubicBezTo>
                  <a:pt x="1235" y="100"/>
                  <a:pt x="1235" y="101"/>
                  <a:pt x="1235" y="101"/>
                </a:cubicBezTo>
                <a:cubicBezTo>
                  <a:pt x="1234" y="101"/>
                  <a:pt x="1233" y="102"/>
                  <a:pt x="1231" y="101"/>
                </a:cubicBezTo>
                <a:cubicBezTo>
                  <a:pt x="1228" y="100"/>
                  <a:pt x="1226" y="101"/>
                  <a:pt x="1225" y="100"/>
                </a:cubicBezTo>
                <a:cubicBezTo>
                  <a:pt x="1225" y="99"/>
                  <a:pt x="1224" y="99"/>
                  <a:pt x="1224" y="100"/>
                </a:cubicBezTo>
                <a:cubicBezTo>
                  <a:pt x="1223" y="101"/>
                  <a:pt x="1218" y="100"/>
                  <a:pt x="1218" y="99"/>
                </a:cubicBezTo>
                <a:cubicBezTo>
                  <a:pt x="1217" y="98"/>
                  <a:pt x="1219" y="97"/>
                  <a:pt x="1219" y="97"/>
                </a:cubicBezTo>
                <a:cubicBezTo>
                  <a:pt x="1220" y="97"/>
                  <a:pt x="1218" y="96"/>
                  <a:pt x="1216" y="96"/>
                </a:cubicBezTo>
                <a:cubicBezTo>
                  <a:pt x="1214" y="96"/>
                  <a:pt x="1213" y="96"/>
                  <a:pt x="1212" y="96"/>
                </a:cubicBezTo>
                <a:cubicBezTo>
                  <a:pt x="1211" y="95"/>
                  <a:pt x="1209" y="95"/>
                  <a:pt x="1208" y="95"/>
                </a:cubicBezTo>
                <a:cubicBezTo>
                  <a:pt x="1205" y="95"/>
                  <a:pt x="1198" y="96"/>
                  <a:pt x="1197" y="96"/>
                </a:cubicBezTo>
                <a:cubicBezTo>
                  <a:pt x="1196" y="97"/>
                  <a:pt x="1198" y="99"/>
                  <a:pt x="1196" y="99"/>
                </a:cubicBezTo>
                <a:cubicBezTo>
                  <a:pt x="1195" y="99"/>
                  <a:pt x="1196" y="96"/>
                  <a:pt x="1196" y="95"/>
                </a:cubicBezTo>
                <a:cubicBezTo>
                  <a:pt x="1196" y="93"/>
                  <a:pt x="1193" y="93"/>
                  <a:pt x="1194" y="94"/>
                </a:cubicBezTo>
                <a:cubicBezTo>
                  <a:pt x="1194" y="95"/>
                  <a:pt x="1190" y="95"/>
                  <a:pt x="1189" y="95"/>
                </a:cubicBezTo>
                <a:cubicBezTo>
                  <a:pt x="1188" y="94"/>
                  <a:pt x="1187" y="93"/>
                  <a:pt x="1184" y="92"/>
                </a:cubicBezTo>
                <a:cubicBezTo>
                  <a:pt x="1182" y="91"/>
                  <a:pt x="1179" y="94"/>
                  <a:pt x="1180" y="95"/>
                </a:cubicBezTo>
                <a:cubicBezTo>
                  <a:pt x="1180" y="96"/>
                  <a:pt x="1182" y="95"/>
                  <a:pt x="1182" y="96"/>
                </a:cubicBezTo>
                <a:cubicBezTo>
                  <a:pt x="1182" y="97"/>
                  <a:pt x="1177" y="96"/>
                  <a:pt x="1177" y="97"/>
                </a:cubicBezTo>
                <a:cubicBezTo>
                  <a:pt x="1177" y="98"/>
                  <a:pt x="1172" y="99"/>
                  <a:pt x="1170" y="99"/>
                </a:cubicBezTo>
                <a:cubicBezTo>
                  <a:pt x="1166" y="100"/>
                  <a:pt x="1165" y="100"/>
                  <a:pt x="1164" y="101"/>
                </a:cubicBezTo>
                <a:cubicBezTo>
                  <a:pt x="1162" y="103"/>
                  <a:pt x="1163" y="100"/>
                  <a:pt x="1165" y="99"/>
                </a:cubicBezTo>
                <a:cubicBezTo>
                  <a:pt x="1166" y="97"/>
                  <a:pt x="1168" y="98"/>
                  <a:pt x="1169" y="96"/>
                </a:cubicBezTo>
                <a:cubicBezTo>
                  <a:pt x="1169" y="95"/>
                  <a:pt x="1171" y="95"/>
                  <a:pt x="1173" y="95"/>
                </a:cubicBezTo>
                <a:cubicBezTo>
                  <a:pt x="1176" y="95"/>
                  <a:pt x="1175" y="93"/>
                  <a:pt x="1177" y="93"/>
                </a:cubicBezTo>
                <a:cubicBezTo>
                  <a:pt x="1178" y="92"/>
                  <a:pt x="1180" y="91"/>
                  <a:pt x="1181" y="90"/>
                </a:cubicBezTo>
                <a:cubicBezTo>
                  <a:pt x="1181" y="89"/>
                  <a:pt x="1187" y="87"/>
                  <a:pt x="1188" y="87"/>
                </a:cubicBezTo>
                <a:cubicBezTo>
                  <a:pt x="1189" y="87"/>
                  <a:pt x="1190" y="85"/>
                  <a:pt x="1190" y="85"/>
                </a:cubicBezTo>
                <a:cubicBezTo>
                  <a:pt x="1191" y="85"/>
                  <a:pt x="1194" y="83"/>
                  <a:pt x="1195" y="83"/>
                </a:cubicBezTo>
                <a:cubicBezTo>
                  <a:pt x="1197" y="82"/>
                  <a:pt x="1197" y="81"/>
                  <a:pt x="1197" y="80"/>
                </a:cubicBezTo>
                <a:cubicBezTo>
                  <a:pt x="1197" y="79"/>
                  <a:pt x="1196" y="80"/>
                  <a:pt x="1195" y="79"/>
                </a:cubicBezTo>
                <a:cubicBezTo>
                  <a:pt x="1195" y="78"/>
                  <a:pt x="1196" y="79"/>
                  <a:pt x="1198" y="78"/>
                </a:cubicBezTo>
                <a:cubicBezTo>
                  <a:pt x="1199" y="78"/>
                  <a:pt x="1198" y="76"/>
                  <a:pt x="1197" y="76"/>
                </a:cubicBezTo>
                <a:cubicBezTo>
                  <a:pt x="1195" y="76"/>
                  <a:pt x="1197" y="75"/>
                  <a:pt x="1196" y="74"/>
                </a:cubicBezTo>
                <a:cubicBezTo>
                  <a:pt x="1196" y="73"/>
                  <a:pt x="1195" y="74"/>
                  <a:pt x="1194" y="74"/>
                </a:cubicBezTo>
                <a:cubicBezTo>
                  <a:pt x="1194" y="74"/>
                  <a:pt x="1193" y="74"/>
                  <a:pt x="1193" y="74"/>
                </a:cubicBezTo>
                <a:cubicBezTo>
                  <a:pt x="1193" y="72"/>
                  <a:pt x="1193" y="71"/>
                  <a:pt x="1193" y="70"/>
                </a:cubicBezTo>
                <a:cubicBezTo>
                  <a:pt x="1192" y="70"/>
                  <a:pt x="1192" y="70"/>
                  <a:pt x="1191" y="70"/>
                </a:cubicBezTo>
                <a:cubicBezTo>
                  <a:pt x="1190" y="71"/>
                  <a:pt x="1190" y="71"/>
                  <a:pt x="1189" y="70"/>
                </a:cubicBezTo>
                <a:cubicBezTo>
                  <a:pt x="1187" y="69"/>
                  <a:pt x="1183" y="68"/>
                  <a:pt x="1183" y="69"/>
                </a:cubicBezTo>
                <a:cubicBezTo>
                  <a:pt x="1183" y="69"/>
                  <a:pt x="1182" y="69"/>
                  <a:pt x="1181" y="69"/>
                </a:cubicBezTo>
                <a:cubicBezTo>
                  <a:pt x="1181" y="68"/>
                  <a:pt x="1180" y="68"/>
                  <a:pt x="1180" y="69"/>
                </a:cubicBezTo>
                <a:cubicBezTo>
                  <a:pt x="1180" y="69"/>
                  <a:pt x="1176" y="69"/>
                  <a:pt x="1175" y="69"/>
                </a:cubicBezTo>
                <a:cubicBezTo>
                  <a:pt x="1174" y="68"/>
                  <a:pt x="1172" y="69"/>
                  <a:pt x="1172" y="70"/>
                </a:cubicBezTo>
                <a:cubicBezTo>
                  <a:pt x="1172" y="71"/>
                  <a:pt x="1168" y="71"/>
                  <a:pt x="1167" y="71"/>
                </a:cubicBezTo>
                <a:cubicBezTo>
                  <a:pt x="1166" y="71"/>
                  <a:pt x="1170" y="67"/>
                  <a:pt x="1170" y="67"/>
                </a:cubicBezTo>
                <a:cubicBezTo>
                  <a:pt x="1170" y="66"/>
                  <a:pt x="1168" y="67"/>
                  <a:pt x="1167" y="67"/>
                </a:cubicBezTo>
                <a:cubicBezTo>
                  <a:pt x="1165" y="67"/>
                  <a:pt x="1163" y="67"/>
                  <a:pt x="1163" y="66"/>
                </a:cubicBezTo>
                <a:cubicBezTo>
                  <a:pt x="1162" y="66"/>
                  <a:pt x="1159" y="65"/>
                  <a:pt x="1158" y="66"/>
                </a:cubicBezTo>
                <a:cubicBezTo>
                  <a:pt x="1156" y="66"/>
                  <a:pt x="1158" y="65"/>
                  <a:pt x="1159" y="65"/>
                </a:cubicBezTo>
                <a:cubicBezTo>
                  <a:pt x="1160" y="65"/>
                  <a:pt x="1162" y="64"/>
                  <a:pt x="1163" y="63"/>
                </a:cubicBezTo>
                <a:cubicBezTo>
                  <a:pt x="1164" y="63"/>
                  <a:pt x="1164" y="63"/>
                  <a:pt x="1164" y="62"/>
                </a:cubicBezTo>
                <a:cubicBezTo>
                  <a:pt x="1163" y="61"/>
                  <a:pt x="1161" y="61"/>
                  <a:pt x="1160" y="61"/>
                </a:cubicBezTo>
                <a:cubicBezTo>
                  <a:pt x="1158" y="61"/>
                  <a:pt x="1157" y="60"/>
                  <a:pt x="1155" y="60"/>
                </a:cubicBezTo>
                <a:cubicBezTo>
                  <a:pt x="1154" y="60"/>
                  <a:pt x="1153" y="60"/>
                  <a:pt x="1150" y="61"/>
                </a:cubicBezTo>
                <a:cubicBezTo>
                  <a:pt x="1147" y="62"/>
                  <a:pt x="1147" y="64"/>
                  <a:pt x="1145" y="65"/>
                </a:cubicBezTo>
                <a:cubicBezTo>
                  <a:pt x="1144" y="65"/>
                  <a:pt x="1141" y="68"/>
                  <a:pt x="1142" y="68"/>
                </a:cubicBezTo>
                <a:cubicBezTo>
                  <a:pt x="1144" y="69"/>
                  <a:pt x="1143" y="69"/>
                  <a:pt x="1143" y="70"/>
                </a:cubicBezTo>
                <a:cubicBezTo>
                  <a:pt x="1143" y="71"/>
                  <a:pt x="1142" y="71"/>
                  <a:pt x="1141" y="71"/>
                </a:cubicBezTo>
                <a:cubicBezTo>
                  <a:pt x="1139" y="71"/>
                  <a:pt x="1134" y="71"/>
                  <a:pt x="1134" y="72"/>
                </a:cubicBezTo>
                <a:cubicBezTo>
                  <a:pt x="1134" y="73"/>
                  <a:pt x="1137" y="73"/>
                  <a:pt x="1137" y="74"/>
                </a:cubicBezTo>
                <a:cubicBezTo>
                  <a:pt x="1137" y="74"/>
                  <a:pt x="1135" y="74"/>
                  <a:pt x="1134" y="73"/>
                </a:cubicBezTo>
                <a:cubicBezTo>
                  <a:pt x="1133" y="73"/>
                  <a:pt x="1131" y="73"/>
                  <a:pt x="1130" y="74"/>
                </a:cubicBezTo>
                <a:cubicBezTo>
                  <a:pt x="1130" y="75"/>
                  <a:pt x="1128" y="75"/>
                  <a:pt x="1127" y="75"/>
                </a:cubicBezTo>
                <a:cubicBezTo>
                  <a:pt x="1127" y="74"/>
                  <a:pt x="1127" y="75"/>
                  <a:pt x="1126" y="75"/>
                </a:cubicBezTo>
                <a:cubicBezTo>
                  <a:pt x="1126" y="75"/>
                  <a:pt x="1125" y="75"/>
                  <a:pt x="1125" y="75"/>
                </a:cubicBezTo>
                <a:cubicBezTo>
                  <a:pt x="1124" y="74"/>
                  <a:pt x="1126" y="73"/>
                  <a:pt x="1126" y="72"/>
                </a:cubicBezTo>
                <a:cubicBezTo>
                  <a:pt x="1125" y="72"/>
                  <a:pt x="1122" y="72"/>
                  <a:pt x="1122" y="73"/>
                </a:cubicBezTo>
                <a:cubicBezTo>
                  <a:pt x="1122" y="74"/>
                  <a:pt x="1121" y="74"/>
                  <a:pt x="1120" y="73"/>
                </a:cubicBezTo>
                <a:cubicBezTo>
                  <a:pt x="1120" y="73"/>
                  <a:pt x="1119" y="73"/>
                  <a:pt x="1119" y="73"/>
                </a:cubicBezTo>
                <a:cubicBezTo>
                  <a:pt x="1118" y="73"/>
                  <a:pt x="1117" y="74"/>
                  <a:pt x="1116" y="74"/>
                </a:cubicBezTo>
                <a:cubicBezTo>
                  <a:pt x="1116" y="75"/>
                  <a:pt x="1115" y="75"/>
                  <a:pt x="1114" y="74"/>
                </a:cubicBezTo>
                <a:cubicBezTo>
                  <a:pt x="1113" y="74"/>
                  <a:pt x="1112" y="74"/>
                  <a:pt x="1112" y="75"/>
                </a:cubicBezTo>
                <a:cubicBezTo>
                  <a:pt x="1112" y="76"/>
                  <a:pt x="1115" y="76"/>
                  <a:pt x="1115" y="77"/>
                </a:cubicBezTo>
                <a:cubicBezTo>
                  <a:pt x="1115" y="77"/>
                  <a:pt x="1108" y="77"/>
                  <a:pt x="1108" y="78"/>
                </a:cubicBezTo>
                <a:cubicBezTo>
                  <a:pt x="1107" y="78"/>
                  <a:pt x="1105" y="78"/>
                  <a:pt x="1102" y="78"/>
                </a:cubicBezTo>
                <a:cubicBezTo>
                  <a:pt x="1099" y="78"/>
                  <a:pt x="1101" y="80"/>
                  <a:pt x="1098" y="80"/>
                </a:cubicBezTo>
                <a:cubicBezTo>
                  <a:pt x="1096" y="81"/>
                  <a:pt x="1095" y="81"/>
                  <a:pt x="1094" y="82"/>
                </a:cubicBezTo>
                <a:cubicBezTo>
                  <a:pt x="1094" y="83"/>
                  <a:pt x="1092" y="83"/>
                  <a:pt x="1091" y="82"/>
                </a:cubicBezTo>
                <a:cubicBezTo>
                  <a:pt x="1090" y="81"/>
                  <a:pt x="1088" y="83"/>
                  <a:pt x="1089" y="83"/>
                </a:cubicBezTo>
                <a:cubicBezTo>
                  <a:pt x="1090" y="83"/>
                  <a:pt x="1089" y="84"/>
                  <a:pt x="1089" y="84"/>
                </a:cubicBezTo>
                <a:cubicBezTo>
                  <a:pt x="1088" y="84"/>
                  <a:pt x="1088" y="84"/>
                  <a:pt x="1087" y="84"/>
                </a:cubicBezTo>
                <a:cubicBezTo>
                  <a:pt x="1087" y="85"/>
                  <a:pt x="1087" y="85"/>
                  <a:pt x="1087" y="85"/>
                </a:cubicBezTo>
                <a:cubicBezTo>
                  <a:pt x="1088" y="85"/>
                  <a:pt x="1089" y="86"/>
                  <a:pt x="1088" y="86"/>
                </a:cubicBezTo>
                <a:cubicBezTo>
                  <a:pt x="1088" y="87"/>
                  <a:pt x="1087" y="87"/>
                  <a:pt x="1086" y="86"/>
                </a:cubicBezTo>
                <a:cubicBezTo>
                  <a:pt x="1086" y="86"/>
                  <a:pt x="1085" y="86"/>
                  <a:pt x="1085" y="86"/>
                </a:cubicBezTo>
                <a:cubicBezTo>
                  <a:pt x="1084" y="87"/>
                  <a:pt x="1086" y="88"/>
                  <a:pt x="1087" y="88"/>
                </a:cubicBezTo>
                <a:cubicBezTo>
                  <a:pt x="1088" y="87"/>
                  <a:pt x="1089" y="88"/>
                  <a:pt x="1089" y="89"/>
                </a:cubicBezTo>
                <a:cubicBezTo>
                  <a:pt x="1089" y="89"/>
                  <a:pt x="1088" y="89"/>
                  <a:pt x="1087" y="89"/>
                </a:cubicBezTo>
                <a:cubicBezTo>
                  <a:pt x="1087" y="89"/>
                  <a:pt x="1086" y="89"/>
                  <a:pt x="1086" y="89"/>
                </a:cubicBezTo>
                <a:cubicBezTo>
                  <a:pt x="1085" y="90"/>
                  <a:pt x="1086" y="90"/>
                  <a:pt x="1087" y="90"/>
                </a:cubicBezTo>
                <a:cubicBezTo>
                  <a:pt x="1088" y="90"/>
                  <a:pt x="1088" y="91"/>
                  <a:pt x="1089" y="92"/>
                </a:cubicBezTo>
                <a:cubicBezTo>
                  <a:pt x="1089" y="92"/>
                  <a:pt x="1089" y="92"/>
                  <a:pt x="1089" y="92"/>
                </a:cubicBezTo>
                <a:cubicBezTo>
                  <a:pt x="1090" y="93"/>
                  <a:pt x="1088" y="93"/>
                  <a:pt x="1088" y="94"/>
                </a:cubicBezTo>
                <a:cubicBezTo>
                  <a:pt x="1089" y="95"/>
                  <a:pt x="1087" y="95"/>
                  <a:pt x="1087" y="94"/>
                </a:cubicBezTo>
                <a:cubicBezTo>
                  <a:pt x="1087" y="94"/>
                  <a:pt x="1084" y="93"/>
                  <a:pt x="1083" y="94"/>
                </a:cubicBezTo>
                <a:cubicBezTo>
                  <a:pt x="1083" y="95"/>
                  <a:pt x="1082" y="96"/>
                  <a:pt x="1081" y="95"/>
                </a:cubicBezTo>
                <a:cubicBezTo>
                  <a:pt x="1080" y="94"/>
                  <a:pt x="1078" y="95"/>
                  <a:pt x="1075" y="95"/>
                </a:cubicBezTo>
                <a:cubicBezTo>
                  <a:pt x="1072" y="95"/>
                  <a:pt x="1066" y="95"/>
                  <a:pt x="1064" y="96"/>
                </a:cubicBezTo>
                <a:cubicBezTo>
                  <a:pt x="1062" y="97"/>
                  <a:pt x="1061" y="99"/>
                  <a:pt x="1062" y="100"/>
                </a:cubicBezTo>
                <a:cubicBezTo>
                  <a:pt x="1064" y="102"/>
                  <a:pt x="1063" y="102"/>
                  <a:pt x="1063" y="103"/>
                </a:cubicBezTo>
                <a:cubicBezTo>
                  <a:pt x="1063" y="104"/>
                  <a:pt x="1066" y="106"/>
                  <a:pt x="1068" y="106"/>
                </a:cubicBezTo>
                <a:cubicBezTo>
                  <a:pt x="1070" y="107"/>
                  <a:pt x="1072" y="109"/>
                  <a:pt x="1071" y="110"/>
                </a:cubicBezTo>
                <a:cubicBezTo>
                  <a:pt x="1070" y="112"/>
                  <a:pt x="1066" y="110"/>
                  <a:pt x="1064" y="108"/>
                </a:cubicBezTo>
                <a:cubicBezTo>
                  <a:pt x="1061" y="106"/>
                  <a:pt x="1056" y="105"/>
                  <a:pt x="1054" y="106"/>
                </a:cubicBezTo>
                <a:cubicBezTo>
                  <a:pt x="1053" y="106"/>
                  <a:pt x="1053" y="105"/>
                  <a:pt x="1052" y="105"/>
                </a:cubicBezTo>
                <a:cubicBezTo>
                  <a:pt x="1052" y="104"/>
                  <a:pt x="1052" y="104"/>
                  <a:pt x="1051" y="104"/>
                </a:cubicBezTo>
                <a:cubicBezTo>
                  <a:pt x="1048" y="104"/>
                  <a:pt x="1046" y="106"/>
                  <a:pt x="1048" y="106"/>
                </a:cubicBezTo>
                <a:cubicBezTo>
                  <a:pt x="1050" y="106"/>
                  <a:pt x="1051" y="106"/>
                  <a:pt x="1050" y="107"/>
                </a:cubicBezTo>
                <a:cubicBezTo>
                  <a:pt x="1049" y="108"/>
                  <a:pt x="1050" y="107"/>
                  <a:pt x="1052" y="108"/>
                </a:cubicBezTo>
                <a:cubicBezTo>
                  <a:pt x="1054" y="109"/>
                  <a:pt x="1051" y="110"/>
                  <a:pt x="1049" y="109"/>
                </a:cubicBezTo>
                <a:cubicBezTo>
                  <a:pt x="1047" y="108"/>
                  <a:pt x="1045" y="109"/>
                  <a:pt x="1044" y="110"/>
                </a:cubicBezTo>
                <a:cubicBezTo>
                  <a:pt x="1043" y="111"/>
                  <a:pt x="1046" y="114"/>
                  <a:pt x="1050" y="114"/>
                </a:cubicBezTo>
                <a:cubicBezTo>
                  <a:pt x="1053" y="115"/>
                  <a:pt x="1052" y="116"/>
                  <a:pt x="1054" y="116"/>
                </a:cubicBezTo>
                <a:cubicBezTo>
                  <a:pt x="1055" y="117"/>
                  <a:pt x="1054" y="117"/>
                  <a:pt x="1053" y="118"/>
                </a:cubicBezTo>
                <a:cubicBezTo>
                  <a:pt x="1052" y="118"/>
                  <a:pt x="1050" y="116"/>
                  <a:pt x="1048" y="115"/>
                </a:cubicBezTo>
                <a:cubicBezTo>
                  <a:pt x="1047" y="115"/>
                  <a:pt x="1046" y="115"/>
                  <a:pt x="1044" y="115"/>
                </a:cubicBezTo>
                <a:cubicBezTo>
                  <a:pt x="1043" y="115"/>
                  <a:pt x="1041" y="115"/>
                  <a:pt x="1041" y="114"/>
                </a:cubicBezTo>
                <a:cubicBezTo>
                  <a:pt x="1040" y="113"/>
                  <a:pt x="1041" y="112"/>
                  <a:pt x="1041" y="112"/>
                </a:cubicBezTo>
                <a:cubicBezTo>
                  <a:pt x="1040" y="111"/>
                  <a:pt x="1040" y="109"/>
                  <a:pt x="1042" y="107"/>
                </a:cubicBezTo>
                <a:cubicBezTo>
                  <a:pt x="1043" y="106"/>
                  <a:pt x="1041" y="103"/>
                  <a:pt x="1040" y="102"/>
                </a:cubicBezTo>
                <a:cubicBezTo>
                  <a:pt x="1038" y="102"/>
                  <a:pt x="1038" y="103"/>
                  <a:pt x="1039" y="104"/>
                </a:cubicBezTo>
                <a:cubicBezTo>
                  <a:pt x="1039" y="104"/>
                  <a:pt x="1039" y="107"/>
                  <a:pt x="1038" y="108"/>
                </a:cubicBezTo>
                <a:cubicBezTo>
                  <a:pt x="1036" y="110"/>
                  <a:pt x="1032" y="110"/>
                  <a:pt x="1032" y="111"/>
                </a:cubicBezTo>
                <a:cubicBezTo>
                  <a:pt x="1032" y="112"/>
                  <a:pt x="1030" y="113"/>
                  <a:pt x="1031" y="114"/>
                </a:cubicBezTo>
                <a:cubicBezTo>
                  <a:pt x="1032" y="114"/>
                  <a:pt x="1035" y="118"/>
                  <a:pt x="1036" y="119"/>
                </a:cubicBezTo>
                <a:cubicBezTo>
                  <a:pt x="1036" y="121"/>
                  <a:pt x="1032" y="124"/>
                  <a:pt x="1033" y="127"/>
                </a:cubicBezTo>
                <a:cubicBezTo>
                  <a:pt x="1034" y="129"/>
                  <a:pt x="1033" y="130"/>
                  <a:pt x="1033" y="131"/>
                </a:cubicBezTo>
                <a:cubicBezTo>
                  <a:pt x="1034" y="131"/>
                  <a:pt x="1034" y="131"/>
                  <a:pt x="1035" y="131"/>
                </a:cubicBezTo>
                <a:cubicBezTo>
                  <a:pt x="1036" y="131"/>
                  <a:pt x="1036" y="131"/>
                  <a:pt x="1037" y="131"/>
                </a:cubicBezTo>
                <a:cubicBezTo>
                  <a:pt x="1038" y="132"/>
                  <a:pt x="1039" y="131"/>
                  <a:pt x="1041" y="130"/>
                </a:cubicBezTo>
                <a:cubicBezTo>
                  <a:pt x="1044" y="130"/>
                  <a:pt x="1048" y="132"/>
                  <a:pt x="1050" y="133"/>
                </a:cubicBezTo>
                <a:cubicBezTo>
                  <a:pt x="1051" y="134"/>
                  <a:pt x="1050" y="135"/>
                  <a:pt x="1051" y="136"/>
                </a:cubicBezTo>
                <a:cubicBezTo>
                  <a:pt x="1052" y="138"/>
                  <a:pt x="1049" y="138"/>
                  <a:pt x="1049" y="140"/>
                </a:cubicBezTo>
                <a:cubicBezTo>
                  <a:pt x="1049" y="141"/>
                  <a:pt x="1054" y="142"/>
                  <a:pt x="1054" y="143"/>
                </a:cubicBezTo>
                <a:cubicBezTo>
                  <a:pt x="1054" y="143"/>
                  <a:pt x="1051" y="143"/>
                  <a:pt x="1049" y="142"/>
                </a:cubicBezTo>
                <a:cubicBezTo>
                  <a:pt x="1048" y="142"/>
                  <a:pt x="1048" y="140"/>
                  <a:pt x="1047" y="140"/>
                </a:cubicBezTo>
                <a:cubicBezTo>
                  <a:pt x="1047" y="139"/>
                  <a:pt x="1048" y="138"/>
                  <a:pt x="1048" y="137"/>
                </a:cubicBezTo>
                <a:cubicBezTo>
                  <a:pt x="1049" y="135"/>
                  <a:pt x="1047" y="135"/>
                  <a:pt x="1046" y="134"/>
                </a:cubicBezTo>
                <a:cubicBezTo>
                  <a:pt x="1046" y="133"/>
                  <a:pt x="1045" y="132"/>
                  <a:pt x="1044" y="132"/>
                </a:cubicBezTo>
                <a:cubicBezTo>
                  <a:pt x="1043" y="132"/>
                  <a:pt x="1038" y="133"/>
                  <a:pt x="1037" y="134"/>
                </a:cubicBezTo>
                <a:cubicBezTo>
                  <a:pt x="1036" y="135"/>
                  <a:pt x="1037" y="138"/>
                  <a:pt x="1038" y="140"/>
                </a:cubicBezTo>
                <a:cubicBezTo>
                  <a:pt x="1039" y="141"/>
                  <a:pt x="1034" y="144"/>
                  <a:pt x="1034" y="145"/>
                </a:cubicBezTo>
                <a:cubicBezTo>
                  <a:pt x="1035" y="146"/>
                  <a:pt x="1033" y="147"/>
                  <a:pt x="1031" y="148"/>
                </a:cubicBezTo>
                <a:cubicBezTo>
                  <a:pt x="1029" y="149"/>
                  <a:pt x="1027" y="149"/>
                  <a:pt x="1027" y="151"/>
                </a:cubicBezTo>
                <a:cubicBezTo>
                  <a:pt x="1027" y="153"/>
                  <a:pt x="1025" y="152"/>
                  <a:pt x="1024" y="151"/>
                </a:cubicBezTo>
                <a:cubicBezTo>
                  <a:pt x="1023" y="151"/>
                  <a:pt x="1022" y="151"/>
                  <a:pt x="1021" y="151"/>
                </a:cubicBezTo>
                <a:cubicBezTo>
                  <a:pt x="1020" y="151"/>
                  <a:pt x="1019" y="151"/>
                  <a:pt x="1019" y="151"/>
                </a:cubicBezTo>
                <a:cubicBezTo>
                  <a:pt x="1017" y="151"/>
                  <a:pt x="1017" y="150"/>
                  <a:pt x="1015" y="150"/>
                </a:cubicBezTo>
                <a:cubicBezTo>
                  <a:pt x="1014" y="151"/>
                  <a:pt x="1013" y="150"/>
                  <a:pt x="1013" y="149"/>
                </a:cubicBezTo>
                <a:cubicBezTo>
                  <a:pt x="1014" y="147"/>
                  <a:pt x="1015" y="148"/>
                  <a:pt x="1015" y="149"/>
                </a:cubicBezTo>
                <a:cubicBezTo>
                  <a:pt x="1016" y="150"/>
                  <a:pt x="1017" y="150"/>
                  <a:pt x="1018" y="149"/>
                </a:cubicBezTo>
                <a:cubicBezTo>
                  <a:pt x="1019" y="148"/>
                  <a:pt x="1019" y="150"/>
                  <a:pt x="1020" y="150"/>
                </a:cubicBezTo>
                <a:cubicBezTo>
                  <a:pt x="1021" y="150"/>
                  <a:pt x="1021" y="150"/>
                  <a:pt x="1022" y="149"/>
                </a:cubicBezTo>
                <a:cubicBezTo>
                  <a:pt x="1022" y="149"/>
                  <a:pt x="1022" y="149"/>
                  <a:pt x="1023" y="149"/>
                </a:cubicBezTo>
                <a:cubicBezTo>
                  <a:pt x="1024" y="149"/>
                  <a:pt x="1024" y="149"/>
                  <a:pt x="1024" y="148"/>
                </a:cubicBezTo>
                <a:cubicBezTo>
                  <a:pt x="1023" y="147"/>
                  <a:pt x="1025" y="147"/>
                  <a:pt x="1025" y="146"/>
                </a:cubicBezTo>
                <a:cubicBezTo>
                  <a:pt x="1026" y="146"/>
                  <a:pt x="1026" y="145"/>
                  <a:pt x="1027" y="144"/>
                </a:cubicBezTo>
                <a:cubicBezTo>
                  <a:pt x="1028" y="144"/>
                  <a:pt x="1027" y="143"/>
                  <a:pt x="1028" y="143"/>
                </a:cubicBezTo>
                <a:cubicBezTo>
                  <a:pt x="1029" y="143"/>
                  <a:pt x="1029" y="141"/>
                  <a:pt x="1030" y="141"/>
                </a:cubicBezTo>
                <a:cubicBezTo>
                  <a:pt x="1031" y="141"/>
                  <a:pt x="1031" y="140"/>
                  <a:pt x="1031" y="139"/>
                </a:cubicBezTo>
                <a:cubicBezTo>
                  <a:pt x="1030" y="139"/>
                  <a:pt x="1031" y="137"/>
                  <a:pt x="1032" y="137"/>
                </a:cubicBezTo>
                <a:cubicBezTo>
                  <a:pt x="1033" y="136"/>
                  <a:pt x="1033" y="136"/>
                  <a:pt x="1032" y="135"/>
                </a:cubicBezTo>
                <a:cubicBezTo>
                  <a:pt x="1031" y="134"/>
                  <a:pt x="1028" y="133"/>
                  <a:pt x="1029" y="131"/>
                </a:cubicBezTo>
                <a:cubicBezTo>
                  <a:pt x="1029" y="130"/>
                  <a:pt x="1028" y="128"/>
                  <a:pt x="1029" y="127"/>
                </a:cubicBezTo>
                <a:cubicBezTo>
                  <a:pt x="1029" y="126"/>
                  <a:pt x="1029" y="124"/>
                  <a:pt x="1028" y="123"/>
                </a:cubicBezTo>
                <a:cubicBezTo>
                  <a:pt x="1028" y="122"/>
                  <a:pt x="1029" y="121"/>
                  <a:pt x="1030" y="119"/>
                </a:cubicBezTo>
                <a:cubicBezTo>
                  <a:pt x="1030" y="117"/>
                  <a:pt x="1027" y="114"/>
                  <a:pt x="1026" y="114"/>
                </a:cubicBezTo>
                <a:cubicBezTo>
                  <a:pt x="1025" y="113"/>
                  <a:pt x="1026" y="112"/>
                  <a:pt x="1027" y="111"/>
                </a:cubicBezTo>
                <a:cubicBezTo>
                  <a:pt x="1029" y="109"/>
                  <a:pt x="1029" y="104"/>
                  <a:pt x="1029" y="103"/>
                </a:cubicBezTo>
                <a:cubicBezTo>
                  <a:pt x="1029" y="102"/>
                  <a:pt x="1025" y="101"/>
                  <a:pt x="1024" y="102"/>
                </a:cubicBezTo>
                <a:cubicBezTo>
                  <a:pt x="1023" y="102"/>
                  <a:pt x="1017" y="101"/>
                  <a:pt x="1016" y="101"/>
                </a:cubicBezTo>
                <a:cubicBezTo>
                  <a:pt x="1015" y="101"/>
                  <a:pt x="1014" y="102"/>
                  <a:pt x="1014" y="104"/>
                </a:cubicBezTo>
                <a:cubicBezTo>
                  <a:pt x="1013" y="105"/>
                  <a:pt x="1012" y="107"/>
                  <a:pt x="1011" y="110"/>
                </a:cubicBezTo>
                <a:cubicBezTo>
                  <a:pt x="1010" y="112"/>
                  <a:pt x="1007" y="113"/>
                  <a:pt x="1005" y="114"/>
                </a:cubicBezTo>
                <a:cubicBezTo>
                  <a:pt x="1004" y="115"/>
                  <a:pt x="1003" y="117"/>
                  <a:pt x="1003" y="118"/>
                </a:cubicBezTo>
                <a:cubicBezTo>
                  <a:pt x="1004" y="118"/>
                  <a:pt x="1004" y="118"/>
                  <a:pt x="1005" y="118"/>
                </a:cubicBezTo>
                <a:cubicBezTo>
                  <a:pt x="1005" y="118"/>
                  <a:pt x="1005" y="118"/>
                  <a:pt x="1006" y="118"/>
                </a:cubicBezTo>
                <a:cubicBezTo>
                  <a:pt x="1006" y="119"/>
                  <a:pt x="1006" y="121"/>
                  <a:pt x="1005" y="122"/>
                </a:cubicBezTo>
                <a:cubicBezTo>
                  <a:pt x="1005" y="122"/>
                  <a:pt x="1006" y="123"/>
                  <a:pt x="1005" y="124"/>
                </a:cubicBezTo>
                <a:cubicBezTo>
                  <a:pt x="1004" y="124"/>
                  <a:pt x="1003" y="126"/>
                  <a:pt x="1003" y="127"/>
                </a:cubicBezTo>
                <a:cubicBezTo>
                  <a:pt x="1004" y="127"/>
                  <a:pt x="1007" y="128"/>
                  <a:pt x="1009" y="128"/>
                </a:cubicBezTo>
                <a:cubicBezTo>
                  <a:pt x="1010" y="129"/>
                  <a:pt x="1009" y="131"/>
                  <a:pt x="1010" y="132"/>
                </a:cubicBezTo>
                <a:cubicBezTo>
                  <a:pt x="1011" y="133"/>
                  <a:pt x="1012" y="132"/>
                  <a:pt x="1013" y="133"/>
                </a:cubicBezTo>
                <a:cubicBezTo>
                  <a:pt x="1013" y="134"/>
                  <a:pt x="1011" y="137"/>
                  <a:pt x="1010" y="137"/>
                </a:cubicBezTo>
                <a:cubicBezTo>
                  <a:pt x="1009" y="138"/>
                  <a:pt x="1006" y="134"/>
                  <a:pt x="1005" y="133"/>
                </a:cubicBezTo>
                <a:cubicBezTo>
                  <a:pt x="1004" y="133"/>
                  <a:pt x="1000" y="131"/>
                  <a:pt x="998" y="130"/>
                </a:cubicBezTo>
                <a:cubicBezTo>
                  <a:pt x="996" y="129"/>
                  <a:pt x="995" y="129"/>
                  <a:pt x="993" y="128"/>
                </a:cubicBezTo>
                <a:cubicBezTo>
                  <a:pt x="990" y="127"/>
                  <a:pt x="989" y="126"/>
                  <a:pt x="985" y="126"/>
                </a:cubicBezTo>
                <a:cubicBezTo>
                  <a:pt x="983" y="126"/>
                  <a:pt x="981" y="126"/>
                  <a:pt x="980" y="126"/>
                </a:cubicBezTo>
                <a:cubicBezTo>
                  <a:pt x="979" y="125"/>
                  <a:pt x="978" y="125"/>
                  <a:pt x="977" y="125"/>
                </a:cubicBezTo>
                <a:cubicBezTo>
                  <a:pt x="976" y="125"/>
                  <a:pt x="976" y="124"/>
                  <a:pt x="974" y="123"/>
                </a:cubicBezTo>
                <a:cubicBezTo>
                  <a:pt x="972" y="122"/>
                  <a:pt x="970" y="121"/>
                  <a:pt x="969" y="121"/>
                </a:cubicBezTo>
                <a:cubicBezTo>
                  <a:pt x="967" y="122"/>
                  <a:pt x="968" y="124"/>
                  <a:pt x="970" y="125"/>
                </a:cubicBezTo>
                <a:cubicBezTo>
                  <a:pt x="972" y="125"/>
                  <a:pt x="971" y="126"/>
                  <a:pt x="973" y="126"/>
                </a:cubicBezTo>
                <a:cubicBezTo>
                  <a:pt x="975" y="126"/>
                  <a:pt x="976" y="127"/>
                  <a:pt x="976" y="128"/>
                </a:cubicBezTo>
                <a:cubicBezTo>
                  <a:pt x="976" y="129"/>
                  <a:pt x="977" y="131"/>
                  <a:pt x="978" y="131"/>
                </a:cubicBezTo>
                <a:cubicBezTo>
                  <a:pt x="979" y="132"/>
                  <a:pt x="978" y="134"/>
                  <a:pt x="976" y="134"/>
                </a:cubicBezTo>
                <a:cubicBezTo>
                  <a:pt x="975" y="134"/>
                  <a:pt x="973" y="134"/>
                  <a:pt x="974" y="135"/>
                </a:cubicBezTo>
                <a:cubicBezTo>
                  <a:pt x="974" y="136"/>
                  <a:pt x="973" y="137"/>
                  <a:pt x="971" y="136"/>
                </a:cubicBezTo>
                <a:cubicBezTo>
                  <a:pt x="970" y="136"/>
                  <a:pt x="971" y="134"/>
                  <a:pt x="971" y="134"/>
                </a:cubicBezTo>
                <a:cubicBezTo>
                  <a:pt x="972" y="133"/>
                  <a:pt x="970" y="132"/>
                  <a:pt x="969" y="132"/>
                </a:cubicBezTo>
                <a:cubicBezTo>
                  <a:pt x="968" y="131"/>
                  <a:pt x="963" y="134"/>
                  <a:pt x="962" y="135"/>
                </a:cubicBezTo>
                <a:cubicBezTo>
                  <a:pt x="962" y="135"/>
                  <a:pt x="961" y="135"/>
                  <a:pt x="960" y="135"/>
                </a:cubicBezTo>
                <a:cubicBezTo>
                  <a:pt x="958" y="135"/>
                  <a:pt x="957" y="135"/>
                  <a:pt x="955" y="135"/>
                </a:cubicBezTo>
                <a:cubicBezTo>
                  <a:pt x="952" y="136"/>
                  <a:pt x="952" y="138"/>
                  <a:pt x="951" y="138"/>
                </a:cubicBezTo>
                <a:cubicBezTo>
                  <a:pt x="951" y="138"/>
                  <a:pt x="950" y="138"/>
                  <a:pt x="949" y="138"/>
                </a:cubicBezTo>
                <a:cubicBezTo>
                  <a:pt x="948" y="138"/>
                  <a:pt x="946" y="138"/>
                  <a:pt x="945" y="137"/>
                </a:cubicBezTo>
                <a:cubicBezTo>
                  <a:pt x="944" y="137"/>
                  <a:pt x="945" y="136"/>
                  <a:pt x="946" y="136"/>
                </a:cubicBezTo>
                <a:cubicBezTo>
                  <a:pt x="948" y="136"/>
                  <a:pt x="948" y="136"/>
                  <a:pt x="947" y="135"/>
                </a:cubicBezTo>
                <a:cubicBezTo>
                  <a:pt x="947" y="134"/>
                  <a:pt x="948" y="133"/>
                  <a:pt x="948" y="132"/>
                </a:cubicBezTo>
                <a:cubicBezTo>
                  <a:pt x="948" y="131"/>
                  <a:pt x="943" y="133"/>
                  <a:pt x="943" y="134"/>
                </a:cubicBezTo>
                <a:cubicBezTo>
                  <a:pt x="942" y="134"/>
                  <a:pt x="943" y="136"/>
                  <a:pt x="942" y="136"/>
                </a:cubicBezTo>
                <a:cubicBezTo>
                  <a:pt x="941" y="137"/>
                  <a:pt x="941" y="135"/>
                  <a:pt x="940" y="135"/>
                </a:cubicBezTo>
                <a:cubicBezTo>
                  <a:pt x="939" y="135"/>
                  <a:pt x="932" y="136"/>
                  <a:pt x="930" y="138"/>
                </a:cubicBezTo>
                <a:cubicBezTo>
                  <a:pt x="929" y="140"/>
                  <a:pt x="926" y="140"/>
                  <a:pt x="926" y="140"/>
                </a:cubicBezTo>
                <a:cubicBezTo>
                  <a:pt x="926" y="141"/>
                  <a:pt x="923" y="141"/>
                  <a:pt x="921" y="142"/>
                </a:cubicBezTo>
                <a:cubicBezTo>
                  <a:pt x="920" y="143"/>
                  <a:pt x="921" y="145"/>
                  <a:pt x="921" y="146"/>
                </a:cubicBezTo>
                <a:cubicBezTo>
                  <a:pt x="920" y="147"/>
                  <a:pt x="917" y="147"/>
                  <a:pt x="915" y="147"/>
                </a:cubicBezTo>
                <a:cubicBezTo>
                  <a:pt x="914" y="147"/>
                  <a:pt x="914" y="147"/>
                  <a:pt x="913" y="147"/>
                </a:cubicBezTo>
                <a:cubicBezTo>
                  <a:pt x="912" y="147"/>
                  <a:pt x="911" y="144"/>
                  <a:pt x="910" y="144"/>
                </a:cubicBezTo>
                <a:cubicBezTo>
                  <a:pt x="909" y="144"/>
                  <a:pt x="909" y="142"/>
                  <a:pt x="910" y="141"/>
                </a:cubicBezTo>
                <a:cubicBezTo>
                  <a:pt x="910" y="141"/>
                  <a:pt x="911" y="141"/>
                  <a:pt x="913" y="140"/>
                </a:cubicBezTo>
                <a:cubicBezTo>
                  <a:pt x="914" y="140"/>
                  <a:pt x="914" y="140"/>
                  <a:pt x="915" y="140"/>
                </a:cubicBezTo>
                <a:cubicBezTo>
                  <a:pt x="916" y="140"/>
                  <a:pt x="916" y="140"/>
                  <a:pt x="917" y="140"/>
                </a:cubicBezTo>
                <a:cubicBezTo>
                  <a:pt x="917" y="139"/>
                  <a:pt x="914" y="138"/>
                  <a:pt x="914" y="136"/>
                </a:cubicBezTo>
                <a:cubicBezTo>
                  <a:pt x="914" y="134"/>
                  <a:pt x="910" y="134"/>
                  <a:pt x="909" y="134"/>
                </a:cubicBezTo>
                <a:cubicBezTo>
                  <a:pt x="907" y="135"/>
                  <a:pt x="905" y="135"/>
                  <a:pt x="903" y="134"/>
                </a:cubicBezTo>
                <a:cubicBezTo>
                  <a:pt x="902" y="133"/>
                  <a:pt x="902" y="135"/>
                  <a:pt x="904" y="136"/>
                </a:cubicBezTo>
                <a:cubicBezTo>
                  <a:pt x="906" y="136"/>
                  <a:pt x="905" y="138"/>
                  <a:pt x="905" y="139"/>
                </a:cubicBezTo>
                <a:cubicBezTo>
                  <a:pt x="906" y="139"/>
                  <a:pt x="905" y="142"/>
                  <a:pt x="904" y="143"/>
                </a:cubicBezTo>
                <a:cubicBezTo>
                  <a:pt x="903" y="145"/>
                  <a:pt x="903" y="145"/>
                  <a:pt x="905" y="145"/>
                </a:cubicBezTo>
                <a:cubicBezTo>
                  <a:pt x="907" y="145"/>
                  <a:pt x="907" y="147"/>
                  <a:pt x="907" y="148"/>
                </a:cubicBezTo>
                <a:cubicBezTo>
                  <a:pt x="907" y="150"/>
                  <a:pt x="905" y="151"/>
                  <a:pt x="905" y="152"/>
                </a:cubicBezTo>
                <a:cubicBezTo>
                  <a:pt x="905" y="152"/>
                  <a:pt x="905" y="152"/>
                  <a:pt x="904" y="152"/>
                </a:cubicBezTo>
                <a:cubicBezTo>
                  <a:pt x="904" y="152"/>
                  <a:pt x="904" y="151"/>
                  <a:pt x="903" y="152"/>
                </a:cubicBezTo>
                <a:cubicBezTo>
                  <a:pt x="903" y="152"/>
                  <a:pt x="902" y="151"/>
                  <a:pt x="902" y="150"/>
                </a:cubicBezTo>
                <a:cubicBezTo>
                  <a:pt x="902" y="149"/>
                  <a:pt x="899" y="150"/>
                  <a:pt x="898" y="150"/>
                </a:cubicBezTo>
                <a:cubicBezTo>
                  <a:pt x="897" y="149"/>
                  <a:pt x="896" y="150"/>
                  <a:pt x="895" y="151"/>
                </a:cubicBezTo>
                <a:cubicBezTo>
                  <a:pt x="895" y="152"/>
                  <a:pt x="893" y="152"/>
                  <a:pt x="891" y="153"/>
                </a:cubicBezTo>
                <a:cubicBezTo>
                  <a:pt x="890" y="153"/>
                  <a:pt x="889" y="155"/>
                  <a:pt x="887" y="156"/>
                </a:cubicBezTo>
                <a:cubicBezTo>
                  <a:pt x="886" y="156"/>
                  <a:pt x="886" y="158"/>
                  <a:pt x="888" y="159"/>
                </a:cubicBezTo>
                <a:cubicBezTo>
                  <a:pt x="889" y="161"/>
                  <a:pt x="890" y="162"/>
                  <a:pt x="889" y="163"/>
                </a:cubicBezTo>
                <a:cubicBezTo>
                  <a:pt x="889" y="163"/>
                  <a:pt x="885" y="163"/>
                  <a:pt x="884" y="162"/>
                </a:cubicBezTo>
                <a:cubicBezTo>
                  <a:pt x="884" y="161"/>
                  <a:pt x="881" y="161"/>
                  <a:pt x="880" y="161"/>
                </a:cubicBezTo>
                <a:cubicBezTo>
                  <a:pt x="879" y="161"/>
                  <a:pt x="876" y="158"/>
                  <a:pt x="875" y="158"/>
                </a:cubicBezTo>
                <a:cubicBezTo>
                  <a:pt x="874" y="158"/>
                  <a:pt x="873" y="160"/>
                  <a:pt x="873" y="161"/>
                </a:cubicBezTo>
                <a:cubicBezTo>
                  <a:pt x="872" y="162"/>
                  <a:pt x="873" y="162"/>
                  <a:pt x="874" y="163"/>
                </a:cubicBezTo>
                <a:cubicBezTo>
                  <a:pt x="874" y="165"/>
                  <a:pt x="877" y="165"/>
                  <a:pt x="878" y="165"/>
                </a:cubicBezTo>
                <a:cubicBezTo>
                  <a:pt x="879" y="165"/>
                  <a:pt x="879" y="166"/>
                  <a:pt x="878" y="167"/>
                </a:cubicBezTo>
                <a:cubicBezTo>
                  <a:pt x="878" y="168"/>
                  <a:pt x="876" y="169"/>
                  <a:pt x="875" y="168"/>
                </a:cubicBezTo>
                <a:cubicBezTo>
                  <a:pt x="874" y="167"/>
                  <a:pt x="872" y="168"/>
                  <a:pt x="872" y="167"/>
                </a:cubicBezTo>
                <a:cubicBezTo>
                  <a:pt x="872" y="166"/>
                  <a:pt x="870" y="164"/>
                  <a:pt x="868" y="165"/>
                </a:cubicBezTo>
                <a:cubicBezTo>
                  <a:pt x="866" y="165"/>
                  <a:pt x="866" y="164"/>
                  <a:pt x="866" y="162"/>
                </a:cubicBezTo>
                <a:cubicBezTo>
                  <a:pt x="866" y="161"/>
                  <a:pt x="865" y="160"/>
                  <a:pt x="865" y="159"/>
                </a:cubicBezTo>
                <a:cubicBezTo>
                  <a:pt x="865" y="158"/>
                  <a:pt x="864" y="157"/>
                  <a:pt x="865" y="156"/>
                </a:cubicBezTo>
                <a:cubicBezTo>
                  <a:pt x="866" y="156"/>
                  <a:pt x="865" y="154"/>
                  <a:pt x="865" y="154"/>
                </a:cubicBezTo>
                <a:cubicBezTo>
                  <a:pt x="865" y="153"/>
                  <a:pt x="863" y="151"/>
                  <a:pt x="862" y="151"/>
                </a:cubicBezTo>
                <a:cubicBezTo>
                  <a:pt x="860" y="151"/>
                  <a:pt x="861" y="150"/>
                  <a:pt x="859" y="149"/>
                </a:cubicBezTo>
                <a:cubicBezTo>
                  <a:pt x="858" y="149"/>
                  <a:pt x="855" y="147"/>
                  <a:pt x="855" y="146"/>
                </a:cubicBezTo>
                <a:cubicBezTo>
                  <a:pt x="855" y="145"/>
                  <a:pt x="853" y="145"/>
                  <a:pt x="854" y="144"/>
                </a:cubicBezTo>
                <a:cubicBezTo>
                  <a:pt x="854" y="144"/>
                  <a:pt x="856" y="145"/>
                  <a:pt x="857" y="146"/>
                </a:cubicBezTo>
                <a:cubicBezTo>
                  <a:pt x="858" y="147"/>
                  <a:pt x="860" y="148"/>
                  <a:pt x="863" y="148"/>
                </a:cubicBezTo>
                <a:cubicBezTo>
                  <a:pt x="866" y="149"/>
                  <a:pt x="867" y="150"/>
                  <a:pt x="870" y="151"/>
                </a:cubicBezTo>
                <a:cubicBezTo>
                  <a:pt x="874" y="151"/>
                  <a:pt x="876" y="151"/>
                  <a:pt x="880" y="152"/>
                </a:cubicBezTo>
                <a:cubicBezTo>
                  <a:pt x="885" y="153"/>
                  <a:pt x="891" y="148"/>
                  <a:pt x="893" y="147"/>
                </a:cubicBezTo>
                <a:cubicBezTo>
                  <a:pt x="894" y="145"/>
                  <a:pt x="892" y="143"/>
                  <a:pt x="892" y="142"/>
                </a:cubicBezTo>
                <a:cubicBezTo>
                  <a:pt x="892" y="141"/>
                  <a:pt x="890" y="141"/>
                  <a:pt x="890" y="140"/>
                </a:cubicBezTo>
                <a:cubicBezTo>
                  <a:pt x="889" y="139"/>
                  <a:pt x="888" y="138"/>
                  <a:pt x="886" y="138"/>
                </a:cubicBezTo>
                <a:cubicBezTo>
                  <a:pt x="884" y="138"/>
                  <a:pt x="884" y="136"/>
                  <a:pt x="883" y="136"/>
                </a:cubicBezTo>
                <a:cubicBezTo>
                  <a:pt x="881" y="136"/>
                  <a:pt x="880" y="135"/>
                  <a:pt x="876" y="133"/>
                </a:cubicBezTo>
                <a:cubicBezTo>
                  <a:pt x="873" y="130"/>
                  <a:pt x="868" y="128"/>
                  <a:pt x="867" y="129"/>
                </a:cubicBezTo>
                <a:cubicBezTo>
                  <a:pt x="866" y="129"/>
                  <a:pt x="865" y="129"/>
                  <a:pt x="864" y="128"/>
                </a:cubicBezTo>
                <a:cubicBezTo>
                  <a:pt x="864" y="128"/>
                  <a:pt x="862" y="128"/>
                  <a:pt x="861" y="128"/>
                </a:cubicBezTo>
                <a:cubicBezTo>
                  <a:pt x="861" y="129"/>
                  <a:pt x="860" y="129"/>
                  <a:pt x="860" y="128"/>
                </a:cubicBezTo>
                <a:cubicBezTo>
                  <a:pt x="859" y="128"/>
                  <a:pt x="858" y="128"/>
                  <a:pt x="857" y="128"/>
                </a:cubicBezTo>
                <a:cubicBezTo>
                  <a:pt x="856" y="129"/>
                  <a:pt x="855" y="127"/>
                  <a:pt x="855" y="127"/>
                </a:cubicBezTo>
                <a:cubicBezTo>
                  <a:pt x="856" y="126"/>
                  <a:pt x="858" y="127"/>
                  <a:pt x="858" y="126"/>
                </a:cubicBezTo>
                <a:cubicBezTo>
                  <a:pt x="858" y="125"/>
                  <a:pt x="857" y="126"/>
                  <a:pt x="855" y="125"/>
                </a:cubicBezTo>
                <a:cubicBezTo>
                  <a:pt x="854" y="124"/>
                  <a:pt x="853" y="124"/>
                  <a:pt x="852" y="125"/>
                </a:cubicBezTo>
                <a:cubicBezTo>
                  <a:pt x="852" y="126"/>
                  <a:pt x="851" y="126"/>
                  <a:pt x="850" y="125"/>
                </a:cubicBezTo>
                <a:cubicBezTo>
                  <a:pt x="849" y="124"/>
                  <a:pt x="847" y="124"/>
                  <a:pt x="846" y="125"/>
                </a:cubicBezTo>
                <a:cubicBezTo>
                  <a:pt x="846" y="126"/>
                  <a:pt x="844" y="126"/>
                  <a:pt x="844" y="125"/>
                </a:cubicBezTo>
                <a:cubicBezTo>
                  <a:pt x="844" y="124"/>
                  <a:pt x="842" y="123"/>
                  <a:pt x="842" y="123"/>
                </a:cubicBezTo>
                <a:cubicBezTo>
                  <a:pt x="842" y="122"/>
                  <a:pt x="843" y="122"/>
                  <a:pt x="844" y="123"/>
                </a:cubicBezTo>
                <a:cubicBezTo>
                  <a:pt x="845" y="123"/>
                  <a:pt x="845" y="123"/>
                  <a:pt x="847" y="122"/>
                </a:cubicBezTo>
                <a:cubicBezTo>
                  <a:pt x="848" y="121"/>
                  <a:pt x="849" y="122"/>
                  <a:pt x="849" y="121"/>
                </a:cubicBezTo>
                <a:cubicBezTo>
                  <a:pt x="850" y="120"/>
                  <a:pt x="848" y="119"/>
                  <a:pt x="847" y="119"/>
                </a:cubicBezTo>
                <a:cubicBezTo>
                  <a:pt x="847" y="118"/>
                  <a:pt x="845" y="117"/>
                  <a:pt x="844" y="118"/>
                </a:cubicBezTo>
                <a:cubicBezTo>
                  <a:pt x="843" y="118"/>
                  <a:pt x="843" y="117"/>
                  <a:pt x="842" y="117"/>
                </a:cubicBezTo>
                <a:cubicBezTo>
                  <a:pt x="841" y="116"/>
                  <a:pt x="839" y="117"/>
                  <a:pt x="839" y="119"/>
                </a:cubicBezTo>
                <a:cubicBezTo>
                  <a:pt x="839" y="121"/>
                  <a:pt x="837" y="120"/>
                  <a:pt x="837" y="119"/>
                </a:cubicBezTo>
                <a:cubicBezTo>
                  <a:pt x="838" y="118"/>
                  <a:pt x="837" y="117"/>
                  <a:pt x="838" y="117"/>
                </a:cubicBezTo>
                <a:cubicBezTo>
                  <a:pt x="839" y="117"/>
                  <a:pt x="839" y="115"/>
                  <a:pt x="836" y="114"/>
                </a:cubicBezTo>
                <a:cubicBezTo>
                  <a:pt x="834" y="114"/>
                  <a:pt x="833" y="116"/>
                  <a:pt x="834" y="117"/>
                </a:cubicBezTo>
                <a:cubicBezTo>
                  <a:pt x="834" y="117"/>
                  <a:pt x="832" y="120"/>
                  <a:pt x="831" y="120"/>
                </a:cubicBezTo>
                <a:cubicBezTo>
                  <a:pt x="830" y="120"/>
                  <a:pt x="831" y="118"/>
                  <a:pt x="831" y="117"/>
                </a:cubicBezTo>
                <a:cubicBezTo>
                  <a:pt x="831" y="115"/>
                  <a:pt x="830" y="116"/>
                  <a:pt x="828" y="118"/>
                </a:cubicBezTo>
                <a:cubicBezTo>
                  <a:pt x="827" y="120"/>
                  <a:pt x="825" y="122"/>
                  <a:pt x="824" y="122"/>
                </a:cubicBezTo>
                <a:cubicBezTo>
                  <a:pt x="823" y="122"/>
                  <a:pt x="823" y="120"/>
                  <a:pt x="825" y="119"/>
                </a:cubicBezTo>
                <a:cubicBezTo>
                  <a:pt x="827" y="118"/>
                  <a:pt x="827" y="116"/>
                  <a:pt x="828" y="116"/>
                </a:cubicBezTo>
                <a:cubicBezTo>
                  <a:pt x="829" y="116"/>
                  <a:pt x="829" y="115"/>
                  <a:pt x="827" y="114"/>
                </a:cubicBezTo>
                <a:cubicBezTo>
                  <a:pt x="826" y="114"/>
                  <a:pt x="826" y="116"/>
                  <a:pt x="825" y="116"/>
                </a:cubicBezTo>
                <a:cubicBezTo>
                  <a:pt x="825" y="117"/>
                  <a:pt x="824" y="116"/>
                  <a:pt x="823" y="116"/>
                </a:cubicBezTo>
                <a:cubicBezTo>
                  <a:pt x="823" y="116"/>
                  <a:pt x="822" y="116"/>
                  <a:pt x="822" y="116"/>
                </a:cubicBezTo>
                <a:cubicBezTo>
                  <a:pt x="822" y="116"/>
                  <a:pt x="821" y="117"/>
                  <a:pt x="821" y="118"/>
                </a:cubicBezTo>
                <a:cubicBezTo>
                  <a:pt x="822" y="119"/>
                  <a:pt x="821" y="119"/>
                  <a:pt x="820" y="118"/>
                </a:cubicBezTo>
                <a:cubicBezTo>
                  <a:pt x="820" y="117"/>
                  <a:pt x="818" y="118"/>
                  <a:pt x="817" y="119"/>
                </a:cubicBezTo>
                <a:cubicBezTo>
                  <a:pt x="817" y="120"/>
                  <a:pt x="816" y="120"/>
                  <a:pt x="816" y="121"/>
                </a:cubicBezTo>
                <a:cubicBezTo>
                  <a:pt x="817" y="121"/>
                  <a:pt x="817" y="123"/>
                  <a:pt x="816" y="123"/>
                </a:cubicBezTo>
                <a:cubicBezTo>
                  <a:pt x="815" y="123"/>
                  <a:pt x="815" y="123"/>
                  <a:pt x="815" y="122"/>
                </a:cubicBezTo>
                <a:cubicBezTo>
                  <a:pt x="815" y="121"/>
                  <a:pt x="815" y="120"/>
                  <a:pt x="814" y="121"/>
                </a:cubicBezTo>
                <a:cubicBezTo>
                  <a:pt x="814" y="121"/>
                  <a:pt x="814" y="119"/>
                  <a:pt x="815" y="119"/>
                </a:cubicBezTo>
                <a:cubicBezTo>
                  <a:pt x="816" y="119"/>
                  <a:pt x="818" y="117"/>
                  <a:pt x="818" y="117"/>
                </a:cubicBezTo>
                <a:cubicBezTo>
                  <a:pt x="817" y="116"/>
                  <a:pt x="816" y="116"/>
                  <a:pt x="816" y="117"/>
                </a:cubicBezTo>
                <a:cubicBezTo>
                  <a:pt x="816" y="118"/>
                  <a:pt x="814" y="118"/>
                  <a:pt x="813" y="118"/>
                </a:cubicBezTo>
                <a:cubicBezTo>
                  <a:pt x="811" y="118"/>
                  <a:pt x="811" y="120"/>
                  <a:pt x="813" y="121"/>
                </a:cubicBezTo>
                <a:cubicBezTo>
                  <a:pt x="815" y="122"/>
                  <a:pt x="813" y="122"/>
                  <a:pt x="812" y="122"/>
                </a:cubicBezTo>
                <a:cubicBezTo>
                  <a:pt x="811" y="121"/>
                  <a:pt x="809" y="121"/>
                  <a:pt x="808" y="122"/>
                </a:cubicBezTo>
                <a:cubicBezTo>
                  <a:pt x="807" y="122"/>
                  <a:pt x="811" y="123"/>
                  <a:pt x="811" y="124"/>
                </a:cubicBezTo>
                <a:cubicBezTo>
                  <a:pt x="811" y="124"/>
                  <a:pt x="810" y="124"/>
                  <a:pt x="810" y="124"/>
                </a:cubicBezTo>
                <a:cubicBezTo>
                  <a:pt x="809" y="123"/>
                  <a:pt x="809" y="123"/>
                  <a:pt x="809" y="123"/>
                </a:cubicBezTo>
                <a:cubicBezTo>
                  <a:pt x="808" y="124"/>
                  <a:pt x="807" y="123"/>
                  <a:pt x="807" y="122"/>
                </a:cubicBezTo>
                <a:cubicBezTo>
                  <a:pt x="806" y="121"/>
                  <a:pt x="804" y="123"/>
                  <a:pt x="805" y="123"/>
                </a:cubicBezTo>
                <a:cubicBezTo>
                  <a:pt x="807" y="123"/>
                  <a:pt x="806" y="124"/>
                  <a:pt x="806" y="126"/>
                </a:cubicBezTo>
                <a:cubicBezTo>
                  <a:pt x="806" y="127"/>
                  <a:pt x="804" y="126"/>
                  <a:pt x="805" y="125"/>
                </a:cubicBezTo>
                <a:cubicBezTo>
                  <a:pt x="805" y="124"/>
                  <a:pt x="804" y="124"/>
                  <a:pt x="802" y="125"/>
                </a:cubicBezTo>
                <a:cubicBezTo>
                  <a:pt x="801" y="125"/>
                  <a:pt x="803" y="123"/>
                  <a:pt x="802" y="122"/>
                </a:cubicBezTo>
                <a:cubicBezTo>
                  <a:pt x="802" y="121"/>
                  <a:pt x="800" y="122"/>
                  <a:pt x="799" y="122"/>
                </a:cubicBezTo>
                <a:cubicBezTo>
                  <a:pt x="798" y="123"/>
                  <a:pt x="797" y="123"/>
                  <a:pt x="798" y="124"/>
                </a:cubicBezTo>
                <a:cubicBezTo>
                  <a:pt x="799" y="124"/>
                  <a:pt x="799" y="126"/>
                  <a:pt x="798" y="126"/>
                </a:cubicBezTo>
                <a:cubicBezTo>
                  <a:pt x="796" y="125"/>
                  <a:pt x="796" y="126"/>
                  <a:pt x="796" y="127"/>
                </a:cubicBezTo>
                <a:cubicBezTo>
                  <a:pt x="796" y="128"/>
                  <a:pt x="795" y="128"/>
                  <a:pt x="795" y="127"/>
                </a:cubicBezTo>
                <a:cubicBezTo>
                  <a:pt x="794" y="126"/>
                  <a:pt x="792" y="126"/>
                  <a:pt x="792" y="127"/>
                </a:cubicBezTo>
                <a:cubicBezTo>
                  <a:pt x="791" y="128"/>
                  <a:pt x="789" y="129"/>
                  <a:pt x="790" y="130"/>
                </a:cubicBezTo>
                <a:cubicBezTo>
                  <a:pt x="790" y="131"/>
                  <a:pt x="790" y="130"/>
                  <a:pt x="791" y="130"/>
                </a:cubicBezTo>
                <a:cubicBezTo>
                  <a:pt x="791" y="130"/>
                  <a:pt x="792" y="130"/>
                  <a:pt x="792" y="130"/>
                </a:cubicBezTo>
                <a:cubicBezTo>
                  <a:pt x="793" y="130"/>
                  <a:pt x="792" y="131"/>
                  <a:pt x="793" y="131"/>
                </a:cubicBezTo>
                <a:cubicBezTo>
                  <a:pt x="793" y="132"/>
                  <a:pt x="793" y="133"/>
                  <a:pt x="792" y="132"/>
                </a:cubicBezTo>
                <a:cubicBezTo>
                  <a:pt x="792" y="132"/>
                  <a:pt x="790" y="131"/>
                  <a:pt x="790" y="133"/>
                </a:cubicBezTo>
                <a:cubicBezTo>
                  <a:pt x="790" y="134"/>
                  <a:pt x="789" y="132"/>
                  <a:pt x="788" y="132"/>
                </a:cubicBezTo>
                <a:cubicBezTo>
                  <a:pt x="788" y="131"/>
                  <a:pt x="788" y="132"/>
                  <a:pt x="787" y="132"/>
                </a:cubicBezTo>
                <a:cubicBezTo>
                  <a:pt x="787" y="133"/>
                  <a:pt x="786" y="133"/>
                  <a:pt x="786" y="133"/>
                </a:cubicBezTo>
                <a:cubicBezTo>
                  <a:pt x="785" y="132"/>
                  <a:pt x="788" y="130"/>
                  <a:pt x="787" y="129"/>
                </a:cubicBezTo>
                <a:cubicBezTo>
                  <a:pt x="786" y="128"/>
                  <a:pt x="786" y="130"/>
                  <a:pt x="785" y="131"/>
                </a:cubicBezTo>
                <a:cubicBezTo>
                  <a:pt x="783" y="133"/>
                  <a:pt x="781" y="133"/>
                  <a:pt x="782" y="133"/>
                </a:cubicBezTo>
                <a:cubicBezTo>
                  <a:pt x="783" y="134"/>
                  <a:pt x="780" y="134"/>
                  <a:pt x="780" y="136"/>
                </a:cubicBezTo>
                <a:cubicBezTo>
                  <a:pt x="780" y="137"/>
                  <a:pt x="777" y="137"/>
                  <a:pt x="775" y="138"/>
                </a:cubicBezTo>
                <a:cubicBezTo>
                  <a:pt x="773" y="140"/>
                  <a:pt x="775" y="140"/>
                  <a:pt x="776" y="139"/>
                </a:cubicBezTo>
                <a:cubicBezTo>
                  <a:pt x="777" y="137"/>
                  <a:pt x="778" y="138"/>
                  <a:pt x="779" y="137"/>
                </a:cubicBezTo>
                <a:cubicBezTo>
                  <a:pt x="781" y="136"/>
                  <a:pt x="783" y="135"/>
                  <a:pt x="784" y="135"/>
                </a:cubicBezTo>
                <a:cubicBezTo>
                  <a:pt x="784" y="136"/>
                  <a:pt x="785" y="136"/>
                  <a:pt x="786" y="135"/>
                </a:cubicBezTo>
                <a:cubicBezTo>
                  <a:pt x="787" y="134"/>
                  <a:pt x="788" y="134"/>
                  <a:pt x="789" y="135"/>
                </a:cubicBezTo>
                <a:cubicBezTo>
                  <a:pt x="789" y="136"/>
                  <a:pt x="787" y="136"/>
                  <a:pt x="788" y="137"/>
                </a:cubicBezTo>
                <a:cubicBezTo>
                  <a:pt x="789" y="138"/>
                  <a:pt x="787" y="139"/>
                  <a:pt x="787" y="138"/>
                </a:cubicBezTo>
                <a:cubicBezTo>
                  <a:pt x="787" y="137"/>
                  <a:pt x="786" y="136"/>
                  <a:pt x="785" y="137"/>
                </a:cubicBezTo>
                <a:cubicBezTo>
                  <a:pt x="785" y="138"/>
                  <a:pt x="784" y="139"/>
                  <a:pt x="783" y="139"/>
                </a:cubicBezTo>
                <a:cubicBezTo>
                  <a:pt x="783" y="139"/>
                  <a:pt x="782" y="140"/>
                  <a:pt x="782" y="142"/>
                </a:cubicBezTo>
                <a:cubicBezTo>
                  <a:pt x="782" y="143"/>
                  <a:pt x="781" y="143"/>
                  <a:pt x="781" y="143"/>
                </a:cubicBezTo>
                <a:cubicBezTo>
                  <a:pt x="781" y="143"/>
                  <a:pt x="780" y="143"/>
                  <a:pt x="780" y="143"/>
                </a:cubicBezTo>
                <a:cubicBezTo>
                  <a:pt x="780" y="144"/>
                  <a:pt x="778" y="147"/>
                  <a:pt x="776" y="148"/>
                </a:cubicBezTo>
                <a:cubicBezTo>
                  <a:pt x="774" y="150"/>
                  <a:pt x="776" y="151"/>
                  <a:pt x="776" y="152"/>
                </a:cubicBezTo>
                <a:cubicBezTo>
                  <a:pt x="775" y="152"/>
                  <a:pt x="774" y="152"/>
                  <a:pt x="774" y="152"/>
                </a:cubicBezTo>
                <a:cubicBezTo>
                  <a:pt x="773" y="152"/>
                  <a:pt x="772" y="152"/>
                  <a:pt x="772" y="152"/>
                </a:cubicBezTo>
                <a:cubicBezTo>
                  <a:pt x="772" y="153"/>
                  <a:pt x="773" y="155"/>
                  <a:pt x="772" y="156"/>
                </a:cubicBezTo>
                <a:cubicBezTo>
                  <a:pt x="771" y="157"/>
                  <a:pt x="772" y="158"/>
                  <a:pt x="772" y="159"/>
                </a:cubicBezTo>
                <a:cubicBezTo>
                  <a:pt x="772" y="159"/>
                  <a:pt x="771" y="159"/>
                  <a:pt x="770" y="159"/>
                </a:cubicBezTo>
                <a:cubicBezTo>
                  <a:pt x="770" y="159"/>
                  <a:pt x="769" y="159"/>
                  <a:pt x="769" y="159"/>
                </a:cubicBezTo>
                <a:cubicBezTo>
                  <a:pt x="769" y="160"/>
                  <a:pt x="767" y="160"/>
                  <a:pt x="766" y="160"/>
                </a:cubicBezTo>
                <a:cubicBezTo>
                  <a:pt x="765" y="161"/>
                  <a:pt x="767" y="162"/>
                  <a:pt x="768" y="163"/>
                </a:cubicBezTo>
                <a:cubicBezTo>
                  <a:pt x="770" y="164"/>
                  <a:pt x="767" y="165"/>
                  <a:pt x="767" y="164"/>
                </a:cubicBezTo>
                <a:cubicBezTo>
                  <a:pt x="767" y="162"/>
                  <a:pt x="765" y="164"/>
                  <a:pt x="763" y="165"/>
                </a:cubicBezTo>
                <a:cubicBezTo>
                  <a:pt x="761" y="166"/>
                  <a:pt x="762" y="168"/>
                  <a:pt x="761" y="168"/>
                </a:cubicBezTo>
                <a:cubicBezTo>
                  <a:pt x="759" y="168"/>
                  <a:pt x="760" y="170"/>
                  <a:pt x="759" y="171"/>
                </a:cubicBezTo>
                <a:cubicBezTo>
                  <a:pt x="758" y="172"/>
                  <a:pt x="758" y="169"/>
                  <a:pt x="756" y="169"/>
                </a:cubicBezTo>
                <a:cubicBezTo>
                  <a:pt x="755" y="169"/>
                  <a:pt x="755" y="170"/>
                  <a:pt x="756" y="171"/>
                </a:cubicBezTo>
                <a:cubicBezTo>
                  <a:pt x="757" y="173"/>
                  <a:pt x="754" y="172"/>
                  <a:pt x="754" y="173"/>
                </a:cubicBezTo>
                <a:cubicBezTo>
                  <a:pt x="753" y="174"/>
                  <a:pt x="750" y="173"/>
                  <a:pt x="749" y="174"/>
                </a:cubicBezTo>
                <a:cubicBezTo>
                  <a:pt x="749" y="175"/>
                  <a:pt x="751" y="175"/>
                  <a:pt x="752" y="176"/>
                </a:cubicBezTo>
                <a:cubicBezTo>
                  <a:pt x="752" y="177"/>
                  <a:pt x="749" y="176"/>
                  <a:pt x="748" y="176"/>
                </a:cubicBezTo>
                <a:cubicBezTo>
                  <a:pt x="747" y="176"/>
                  <a:pt x="747" y="176"/>
                  <a:pt x="747" y="177"/>
                </a:cubicBezTo>
                <a:cubicBezTo>
                  <a:pt x="747" y="177"/>
                  <a:pt x="746" y="178"/>
                  <a:pt x="746" y="178"/>
                </a:cubicBezTo>
                <a:cubicBezTo>
                  <a:pt x="745" y="177"/>
                  <a:pt x="743" y="179"/>
                  <a:pt x="744" y="180"/>
                </a:cubicBezTo>
                <a:cubicBezTo>
                  <a:pt x="745" y="181"/>
                  <a:pt x="743" y="181"/>
                  <a:pt x="742" y="180"/>
                </a:cubicBezTo>
                <a:cubicBezTo>
                  <a:pt x="741" y="180"/>
                  <a:pt x="741" y="181"/>
                  <a:pt x="740" y="182"/>
                </a:cubicBezTo>
                <a:cubicBezTo>
                  <a:pt x="740" y="183"/>
                  <a:pt x="742" y="184"/>
                  <a:pt x="742" y="184"/>
                </a:cubicBezTo>
                <a:cubicBezTo>
                  <a:pt x="742" y="185"/>
                  <a:pt x="740" y="185"/>
                  <a:pt x="741" y="186"/>
                </a:cubicBezTo>
                <a:cubicBezTo>
                  <a:pt x="743" y="186"/>
                  <a:pt x="742" y="187"/>
                  <a:pt x="741" y="187"/>
                </a:cubicBezTo>
                <a:cubicBezTo>
                  <a:pt x="740" y="188"/>
                  <a:pt x="740" y="188"/>
                  <a:pt x="741" y="189"/>
                </a:cubicBezTo>
                <a:cubicBezTo>
                  <a:pt x="742" y="190"/>
                  <a:pt x="740" y="190"/>
                  <a:pt x="741" y="192"/>
                </a:cubicBezTo>
                <a:cubicBezTo>
                  <a:pt x="741" y="193"/>
                  <a:pt x="742" y="192"/>
                  <a:pt x="742" y="192"/>
                </a:cubicBezTo>
                <a:cubicBezTo>
                  <a:pt x="742" y="192"/>
                  <a:pt x="743" y="192"/>
                  <a:pt x="743" y="193"/>
                </a:cubicBezTo>
                <a:cubicBezTo>
                  <a:pt x="743" y="194"/>
                  <a:pt x="745" y="193"/>
                  <a:pt x="746" y="191"/>
                </a:cubicBezTo>
                <a:cubicBezTo>
                  <a:pt x="747" y="191"/>
                  <a:pt x="747" y="191"/>
                  <a:pt x="747" y="192"/>
                </a:cubicBezTo>
                <a:cubicBezTo>
                  <a:pt x="747" y="192"/>
                  <a:pt x="747" y="193"/>
                  <a:pt x="747" y="193"/>
                </a:cubicBezTo>
                <a:cubicBezTo>
                  <a:pt x="746" y="193"/>
                  <a:pt x="744" y="193"/>
                  <a:pt x="744" y="194"/>
                </a:cubicBezTo>
                <a:cubicBezTo>
                  <a:pt x="745" y="196"/>
                  <a:pt x="743" y="195"/>
                  <a:pt x="743" y="194"/>
                </a:cubicBezTo>
                <a:cubicBezTo>
                  <a:pt x="743" y="193"/>
                  <a:pt x="740" y="194"/>
                  <a:pt x="741" y="195"/>
                </a:cubicBezTo>
                <a:cubicBezTo>
                  <a:pt x="742" y="196"/>
                  <a:pt x="741" y="197"/>
                  <a:pt x="741" y="198"/>
                </a:cubicBezTo>
                <a:cubicBezTo>
                  <a:pt x="741" y="199"/>
                  <a:pt x="743" y="199"/>
                  <a:pt x="743" y="197"/>
                </a:cubicBezTo>
                <a:cubicBezTo>
                  <a:pt x="744" y="196"/>
                  <a:pt x="745" y="197"/>
                  <a:pt x="746" y="198"/>
                </a:cubicBezTo>
                <a:cubicBezTo>
                  <a:pt x="746" y="199"/>
                  <a:pt x="745" y="198"/>
                  <a:pt x="745" y="199"/>
                </a:cubicBezTo>
                <a:cubicBezTo>
                  <a:pt x="745" y="201"/>
                  <a:pt x="744" y="200"/>
                  <a:pt x="743" y="201"/>
                </a:cubicBezTo>
                <a:cubicBezTo>
                  <a:pt x="742" y="202"/>
                  <a:pt x="746" y="204"/>
                  <a:pt x="747" y="204"/>
                </a:cubicBezTo>
                <a:cubicBezTo>
                  <a:pt x="749" y="205"/>
                  <a:pt x="750" y="206"/>
                  <a:pt x="752" y="206"/>
                </a:cubicBezTo>
                <a:cubicBezTo>
                  <a:pt x="755" y="205"/>
                  <a:pt x="760" y="201"/>
                  <a:pt x="760" y="200"/>
                </a:cubicBezTo>
                <a:cubicBezTo>
                  <a:pt x="760" y="199"/>
                  <a:pt x="761" y="199"/>
                  <a:pt x="762" y="199"/>
                </a:cubicBezTo>
                <a:cubicBezTo>
                  <a:pt x="762" y="199"/>
                  <a:pt x="763" y="199"/>
                  <a:pt x="763" y="199"/>
                </a:cubicBezTo>
                <a:cubicBezTo>
                  <a:pt x="764" y="198"/>
                  <a:pt x="763" y="196"/>
                  <a:pt x="764" y="196"/>
                </a:cubicBezTo>
                <a:cubicBezTo>
                  <a:pt x="765" y="196"/>
                  <a:pt x="765" y="198"/>
                  <a:pt x="766" y="198"/>
                </a:cubicBezTo>
                <a:cubicBezTo>
                  <a:pt x="766" y="199"/>
                  <a:pt x="767" y="199"/>
                  <a:pt x="767" y="201"/>
                </a:cubicBezTo>
                <a:cubicBezTo>
                  <a:pt x="767" y="202"/>
                  <a:pt x="767" y="204"/>
                  <a:pt x="769" y="205"/>
                </a:cubicBezTo>
                <a:cubicBezTo>
                  <a:pt x="770" y="206"/>
                  <a:pt x="769" y="208"/>
                  <a:pt x="770" y="209"/>
                </a:cubicBezTo>
                <a:cubicBezTo>
                  <a:pt x="771" y="211"/>
                  <a:pt x="771" y="212"/>
                  <a:pt x="772" y="213"/>
                </a:cubicBezTo>
                <a:cubicBezTo>
                  <a:pt x="774" y="214"/>
                  <a:pt x="774" y="215"/>
                  <a:pt x="773" y="216"/>
                </a:cubicBezTo>
                <a:cubicBezTo>
                  <a:pt x="773" y="218"/>
                  <a:pt x="774" y="217"/>
                  <a:pt x="774" y="218"/>
                </a:cubicBezTo>
                <a:cubicBezTo>
                  <a:pt x="775" y="219"/>
                  <a:pt x="774" y="221"/>
                  <a:pt x="775" y="222"/>
                </a:cubicBezTo>
                <a:cubicBezTo>
                  <a:pt x="775" y="223"/>
                  <a:pt x="776" y="222"/>
                  <a:pt x="778" y="222"/>
                </a:cubicBezTo>
                <a:cubicBezTo>
                  <a:pt x="780" y="222"/>
                  <a:pt x="779" y="221"/>
                  <a:pt x="779" y="219"/>
                </a:cubicBezTo>
                <a:cubicBezTo>
                  <a:pt x="779" y="218"/>
                  <a:pt x="780" y="219"/>
                  <a:pt x="781" y="218"/>
                </a:cubicBezTo>
                <a:cubicBezTo>
                  <a:pt x="781" y="217"/>
                  <a:pt x="783" y="217"/>
                  <a:pt x="784" y="218"/>
                </a:cubicBezTo>
                <a:cubicBezTo>
                  <a:pt x="786" y="218"/>
                  <a:pt x="786" y="217"/>
                  <a:pt x="787" y="216"/>
                </a:cubicBezTo>
                <a:cubicBezTo>
                  <a:pt x="787" y="214"/>
                  <a:pt x="788" y="216"/>
                  <a:pt x="788" y="216"/>
                </a:cubicBezTo>
                <a:cubicBezTo>
                  <a:pt x="789" y="217"/>
                  <a:pt x="790" y="214"/>
                  <a:pt x="791" y="212"/>
                </a:cubicBezTo>
                <a:cubicBezTo>
                  <a:pt x="791" y="211"/>
                  <a:pt x="791" y="211"/>
                  <a:pt x="789" y="213"/>
                </a:cubicBezTo>
                <a:cubicBezTo>
                  <a:pt x="788" y="214"/>
                  <a:pt x="788" y="211"/>
                  <a:pt x="789" y="210"/>
                </a:cubicBezTo>
                <a:cubicBezTo>
                  <a:pt x="790" y="208"/>
                  <a:pt x="790" y="204"/>
                  <a:pt x="790" y="204"/>
                </a:cubicBezTo>
                <a:cubicBezTo>
                  <a:pt x="790" y="203"/>
                  <a:pt x="790" y="201"/>
                  <a:pt x="792" y="201"/>
                </a:cubicBezTo>
                <a:cubicBezTo>
                  <a:pt x="794" y="201"/>
                  <a:pt x="796" y="198"/>
                  <a:pt x="796" y="197"/>
                </a:cubicBezTo>
                <a:cubicBezTo>
                  <a:pt x="796" y="196"/>
                  <a:pt x="798" y="195"/>
                  <a:pt x="798" y="194"/>
                </a:cubicBezTo>
                <a:cubicBezTo>
                  <a:pt x="798" y="193"/>
                  <a:pt x="795" y="190"/>
                  <a:pt x="794" y="189"/>
                </a:cubicBezTo>
                <a:cubicBezTo>
                  <a:pt x="793" y="189"/>
                  <a:pt x="791" y="189"/>
                  <a:pt x="791" y="189"/>
                </a:cubicBezTo>
                <a:cubicBezTo>
                  <a:pt x="792" y="188"/>
                  <a:pt x="791" y="185"/>
                  <a:pt x="791" y="184"/>
                </a:cubicBezTo>
                <a:cubicBezTo>
                  <a:pt x="791" y="183"/>
                  <a:pt x="792" y="181"/>
                  <a:pt x="792" y="180"/>
                </a:cubicBezTo>
                <a:cubicBezTo>
                  <a:pt x="792" y="178"/>
                  <a:pt x="792" y="177"/>
                  <a:pt x="794" y="176"/>
                </a:cubicBezTo>
                <a:cubicBezTo>
                  <a:pt x="795" y="176"/>
                  <a:pt x="794" y="175"/>
                  <a:pt x="796" y="175"/>
                </a:cubicBezTo>
                <a:cubicBezTo>
                  <a:pt x="797" y="174"/>
                  <a:pt x="797" y="172"/>
                  <a:pt x="799" y="171"/>
                </a:cubicBezTo>
                <a:cubicBezTo>
                  <a:pt x="800" y="171"/>
                  <a:pt x="800" y="170"/>
                  <a:pt x="803" y="169"/>
                </a:cubicBezTo>
                <a:cubicBezTo>
                  <a:pt x="805" y="168"/>
                  <a:pt x="808" y="165"/>
                  <a:pt x="809" y="164"/>
                </a:cubicBezTo>
                <a:cubicBezTo>
                  <a:pt x="810" y="163"/>
                  <a:pt x="807" y="161"/>
                  <a:pt x="809" y="160"/>
                </a:cubicBezTo>
                <a:cubicBezTo>
                  <a:pt x="811" y="159"/>
                  <a:pt x="809" y="157"/>
                  <a:pt x="810" y="156"/>
                </a:cubicBezTo>
                <a:cubicBezTo>
                  <a:pt x="812" y="156"/>
                  <a:pt x="812" y="155"/>
                  <a:pt x="813" y="154"/>
                </a:cubicBezTo>
                <a:cubicBezTo>
                  <a:pt x="814" y="154"/>
                  <a:pt x="814" y="154"/>
                  <a:pt x="815" y="154"/>
                </a:cubicBezTo>
                <a:cubicBezTo>
                  <a:pt x="816" y="154"/>
                  <a:pt x="817" y="154"/>
                  <a:pt x="818" y="154"/>
                </a:cubicBezTo>
                <a:cubicBezTo>
                  <a:pt x="820" y="153"/>
                  <a:pt x="822" y="155"/>
                  <a:pt x="823" y="155"/>
                </a:cubicBezTo>
                <a:cubicBezTo>
                  <a:pt x="825" y="156"/>
                  <a:pt x="825" y="157"/>
                  <a:pt x="825" y="159"/>
                </a:cubicBezTo>
                <a:cubicBezTo>
                  <a:pt x="825" y="160"/>
                  <a:pt x="825" y="161"/>
                  <a:pt x="824" y="160"/>
                </a:cubicBezTo>
                <a:cubicBezTo>
                  <a:pt x="823" y="160"/>
                  <a:pt x="822" y="160"/>
                  <a:pt x="822" y="162"/>
                </a:cubicBezTo>
                <a:cubicBezTo>
                  <a:pt x="821" y="164"/>
                  <a:pt x="819" y="166"/>
                  <a:pt x="817" y="166"/>
                </a:cubicBezTo>
                <a:cubicBezTo>
                  <a:pt x="816" y="166"/>
                  <a:pt x="816" y="168"/>
                  <a:pt x="815" y="168"/>
                </a:cubicBezTo>
                <a:cubicBezTo>
                  <a:pt x="814" y="169"/>
                  <a:pt x="813" y="169"/>
                  <a:pt x="813" y="171"/>
                </a:cubicBezTo>
                <a:cubicBezTo>
                  <a:pt x="813" y="172"/>
                  <a:pt x="811" y="172"/>
                  <a:pt x="810" y="172"/>
                </a:cubicBezTo>
                <a:cubicBezTo>
                  <a:pt x="808" y="172"/>
                  <a:pt x="809" y="174"/>
                  <a:pt x="808" y="175"/>
                </a:cubicBezTo>
                <a:cubicBezTo>
                  <a:pt x="807" y="175"/>
                  <a:pt x="807" y="176"/>
                  <a:pt x="808" y="177"/>
                </a:cubicBezTo>
                <a:cubicBezTo>
                  <a:pt x="809" y="178"/>
                  <a:pt x="808" y="179"/>
                  <a:pt x="808" y="180"/>
                </a:cubicBezTo>
                <a:cubicBezTo>
                  <a:pt x="809" y="181"/>
                  <a:pt x="810" y="183"/>
                  <a:pt x="809" y="185"/>
                </a:cubicBezTo>
                <a:cubicBezTo>
                  <a:pt x="808" y="187"/>
                  <a:pt x="807" y="189"/>
                  <a:pt x="808" y="189"/>
                </a:cubicBezTo>
                <a:cubicBezTo>
                  <a:pt x="808" y="189"/>
                  <a:pt x="809" y="190"/>
                  <a:pt x="810" y="190"/>
                </a:cubicBezTo>
                <a:cubicBezTo>
                  <a:pt x="811" y="190"/>
                  <a:pt x="811" y="191"/>
                  <a:pt x="812" y="191"/>
                </a:cubicBezTo>
                <a:cubicBezTo>
                  <a:pt x="812" y="191"/>
                  <a:pt x="813" y="191"/>
                  <a:pt x="813" y="192"/>
                </a:cubicBezTo>
                <a:cubicBezTo>
                  <a:pt x="813" y="192"/>
                  <a:pt x="814" y="192"/>
                  <a:pt x="814" y="192"/>
                </a:cubicBezTo>
                <a:cubicBezTo>
                  <a:pt x="815" y="192"/>
                  <a:pt x="815" y="192"/>
                  <a:pt x="816" y="193"/>
                </a:cubicBezTo>
                <a:cubicBezTo>
                  <a:pt x="817" y="193"/>
                  <a:pt x="818" y="193"/>
                  <a:pt x="819" y="193"/>
                </a:cubicBezTo>
                <a:cubicBezTo>
                  <a:pt x="823" y="193"/>
                  <a:pt x="830" y="190"/>
                  <a:pt x="832" y="190"/>
                </a:cubicBezTo>
                <a:cubicBezTo>
                  <a:pt x="835" y="190"/>
                  <a:pt x="837" y="190"/>
                  <a:pt x="838" y="189"/>
                </a:cubicBezTo>
                <a:cubicBezTo>
                  <a:pt x="839" y="189"/>
                  <a:pt x="840" y="191"/>
                  <a:pt x="841" y="192"/>
                </a:cubicBezTo>
                <a:cubicBezTo>
                  <a:pt x="842" y="193"/>
                  <a:pt x="844" y="192"/>
                  <a:pt x="844" y="193"/>
                </a:cubicBezTo>
                <a:cubicBezTo>
                  <a:pt x="845" y="193"/>
                  <a:pt x="844" y="194"/>
                  <a:pt x="842" y="193"/>
                </a:cubicBezTo>
                <a:cubicBezTo>
                  <a:pt x="841" y="193"/>
                  <a:pt x="840" y="194"/>
                  <a:pt x="838" y="195"/>
                </a:cubicBezTo>
                <a:cubicBezTo>
                  <a:pt x="836" y="195"/>
                  <a:pt x="837" y="196"/>
                  <a:pt x="835" y="197"/>
                </a:cubicBezTo>
                <a:cubicBezTo>
                  <a:pt x="834" y="197"/>
                  <a:pt x="833" y="197"/>
                  <a:pt x="831" y="196"/>
                </a:cubicBezTo>
                <a:cubicBezTo>
                  <a:pt x="830" y="196"/>
                  <a:pt x="828" y="196"/>
                  <a:pt x="827" y="196"/>
                </a:cubicBezTo>
                <a:cubicBezTo>
                  <a:pt x="825" y="196"/>
                  <a:pt x="820" y="196"/>
                  <a:pt x="819" y="197"/>
                </a:cubicBezTo>
                <a:cubicBezTo>
                  <a:pt x="818" y="199"/>
                  <a:pt x="815" y="199"/>
                  <a:pt x="817" y="200"/>
                </a:cubicBezTo>
                <a:cubicBezTo>
                  <a:pt x="818" y="201"/>
                  <a:pt x="817" y="201"/>
                  <a:pt x="818" y="203"/>
                </a:cubicBezTo>
                <a:cubicBezTo>
                  <a:pt x="818" y="204"/>
                  <a:pt x="819" y="204"/>
                  <a:pt x="820" y="204"/>
                </a:cubicBezTo>
                <a:cubicBezTo>
                  <a:pt x="821" y="204"/>
                  <a:pt x="822" y="204"/>
                  <a:pt x="821" y="206"/>
                </a:cubicBezTo>
                <a:cubicBezTo>
                  <a:pt x="820" y="207"/>
                  <a:pt x="821" y="208"/>
                  <a:pt x="820" y="210"/>
                </a:cubicBezTo>
                <a:cubicBezTo>
                  <a:pt x="820" y="212"/>
                  <a:pt x="818" y="212"/>
                  <a:pt x="817" y="212"/>
                </a:cubicBezTo>
                <a:cubicBezTo>
                  <a:pt x="816" y="212"/>
                  <a:pt x="814" y="208"/>
                  <a:pt x="813" y="207"/>
                </a:cubicBezTo>
                <a:cubicBezTo>
                  <a:pt x="813" y="206"/>
                  <a:pt x="811" y="208"/>
                  <a:pt x="809" y="209"/>
                </a:cubicBezTo>
                <a:cubicBezTo>
                  <a:pt x="808" y="210"/>
                  <a:pt x="808" y="212"/>
                  <a:pt x="807" y="213"/>
                </a:cubicBezTo>
                <a:cubicBezTo>
                  <a:pt x="806" y="213"/>
                  <a:pt x="806" y="215"/>
                  <a:pt x="807" y="217"/>
                </a:cubicBezTo>
                <a:cubicBezTo>
                  <a:pt x="808" y="218"/>
                  <a:pt x="808" y="220"/>
                  <a:pt x="807" y="221"/>
                </a:cubicBezTo>
                <a:cubicBezTo>
                  <a:pt x="806" y="223"/>
                  <a:pt x="807" y="222"/>
                  <a:pt x="807" y="223"/>
                </a:cubicBezTo>
                <a:cubicBezTo>
                  <a:pt x="808" y="224"/>
                  <a:pt x="805" y="224"/>
                  <a:pt x="806" y="226"/>
                </a:cubicBezTo>
                <a:cubicBezTo>
                  <a:pt x="807" y="227"/>
                  <a:pt x="804" y="227"/>
                  <a:pt x="804" y="226"/>
                </a:cubicBezTo>
                <a:cubicBezTo>
                  <a:pt x="804" y="224"/>
                  <a:pt x="801" y="225"/>
                  <a:pt x="801" y="226"/>
                </a:cubicBezTo>
                <a:cubicBezTo>
                  <a:pt x="801" y="227"/>
                  <a:pt x="800" y="228"/>
                  <a:pt x="799" y="228"/>
                </a:cubicBezTo>
                <a:cubicBezTo>
                  <a:pt x="797" y="228"/>
                  <a:pt x="797" y="226"/>
                  <a:pt x="797" y="225"/>
                </a:cubicBezTo>
                <a:cubicBezTo>
                  <a:pt x="797" y="224"/>
                  <a:pt x="789" y="226"/>
                  <a:pt x="787" y="228"/>
                </a:cubicBezTo>
                <a:cubicBezTo>
                  <a:pt x="785" y="230"/>
                  <a:pt x="781" y="229"/>
                  <a:pt x="781" y="230"/>
                </a:cubicBezTo>
                <a:cubicBezTo>
                  <a:pt x="781" y="231"/>
                  <a:pt x="779" y="232"/>
                  <a:pt x="779" y="231"/>
                </a:cubicBezTo>
                <a:cubicBezTo>
                  <a:pt x="779" y="230"/>
                  <a:pt x="778" y="229"/>
                  <a:pt x="777" y="229"/>
                </a:cubicBezTo>
                <a:cubicBezTo>
                  <a:pt x="775" y="229"/>
                  <a:pt x="778" y="228"/>
                  <a:pt x="777" y="227"/>
                </a:cubicBezTo>
                <a:cubicBezTo>
                  <a:pt x="777" y="226"/>
                  <a:pt x="776" y="227"/>
                  <a:pt x="775" y="227"/>
                </a:cubicBezTo>
                <a:cubicBezTo>
                  <a:pt x="775" y="228"/>
                  <a:pt x="774" y="228"/>
                  <a:pt x="773" y="228"/>
                </a:cubicBezTo>
                <a:cubicBezTo>
                  <a:pt x="772" y="227"/>
                  <a:pt x="770" y="230"/>
                  <a:pt x="768" y="231"/>
                </a:cubicBezTo>
                <a:cubicBezTo>
                  <a:pt x="767" y="232"/>
                  <a:pt x="765" y="230"/>
                  <a:pt x="766" y="229"/>
                </a:cubicBezTo>
                <a:cubicBezTo>
                  <a:pt x="767" y="227"/>
                  <a:pt x="766" y="228"/>
                  <a:pt x="765" y="228"/>
                </a:cubicBezTo>
                <a:cubicBezTo>
                  <a:pt x="763" y="229"/>
                  <a:pt x="761" y="228"/>
                  <a:pt x="762" y="227"/>
                </a:cubicBezTo>
                <a:cubicBezTo>
                  <a:pt x="762" y="225"/>
                  <a:pt x="760" y="224"/>
                  <a:pt x="760" y="223"/>
                </a:cubicBezTo>
                <a:cubicBezTo>
                  <a:pt x="760" y="223"/>
                  <a:pt x="761" y="223"/>
                  <a:pt x="762" y="224"/>
                </a:cubicBezTo>
                <a:cubicBezTo>
                  <a:pt x="763" y="225"/>
                  <a:pt x="765" y="225"/>
                  <a:pt x="765" y="224"/>
                </a:cubicBezTo>
                <a:cubicBezTo>
                  <a:pt x="765" y="223"/>
                  <a:pt x="765" y="221"/>
                  <a:pt x="763" y="221"/>
                </a:cubicBezTo>
                <a:cubicBezTo>
                  <a:pt x="762" y="222"/>
                  <a:pt x="762" y="222"/>
                  <a:pt x="761" y="221"/>
                </a:cubicBezTo>
                <a:cubicBezTo>
                  <a:pt x="761" y="220"/>
                  <a:pt x="762" y="219"/>
                  <a:pt x="763" y="218"/>
                </a:cubicBezTo>
                <a:cubicBezTo>
                  <a:pt x="763" y="217"/>
                  <a:pt x="765" y="218"/>
                  <a:pt x="765" y="217"/>
                </a:cubicBezTo>
                <a:cubicBezTo>
                  <a:pt x="766" y="216"/>
                  <a:pt x="764" y="215"/>
                  <a:pt x="763" y="215"/>
                </a:cubicBezTo>
                <a:cubicBezTo>
                  <a:pt x="763" y="214"/>
                  <a:pt x="762" y="212"/>
                  <a:pt x="763" y="212"/>
                </a:cubicBezTo>
                <a:cubicBezTo>
                  <a:pt x="764" y="211"/>
                  <a:pt x="764" y="209"/>
                  <a:pt x="764" y="208"/>
                </a:cubicBezTo>
                <a:cubicBezTo>
                  <a:pt x="763" y="208"/>
                  <a:pt x="761" y="208"/>
                  <a:pt x="761" y="210"/>
                </a:cubicBezTo>
                <a:cubicBezTo>
                  <a:pt x="760" y="212"/>
                  <a:pt x="759" y="211"/>
                  <a:pt x="758" y="211"/>
                </a:cubicBezTo>
                <a:cubicBezTo>
                  <a:pt x="758" y="212"/>
                  <a:pt x="759" y="212"/>
                  <a:pt x="758" y="213"/>
                </a:cubicBezTo>
                <a:cubicBezTo>
                  <a:pt x="757" y="214"/>
                  <a:pt x="757" y="212"/>
                  <a:pt x="756" y="212"/>
                </a:cubicBezTo>
                <a:cubicBezTo>
                  <a:pt x="754" y="212"/>
                  <a:pt x="754" y="214"/>
                  <a:pt x="754" y="215"/>
                </a:cubicBezTo>
                <a:cubicBezTo>
                  <a:pt x="753" y="216"/>
                  <a:pt x="753" y="218"/>
                  <a:pt x="754" y="220"/>
                </a:cubicBezTo>
                <a:cubicBezTo>
                  <a:pt x="754" y="221"/>
                  <a:pt x="756" y="222"/>
                  <a:pt x="755" y="223"/>
                </a:cubicBezTo>
                <a:cubicBezTo>
                  <a:pt x="755" y="225"/>
                  <a:pt x="757" y="226"/>
                  <a:pt x="757" y="227"/>
                </a:cubicBezTo>
                <a:cubicBezTo>
                  <a:pt x="756" y="228"/>
                  <a:pt x="757" y="229"/>
                  <a:pt x="758" y="231"/>
                </a:cubicBezTo>
                <a:cubicBezTo>
                  <a:pt x="759" y="233"/>
                  <a:pt x="756" y="232"/>
                  <a:pt x="756" y="233"/>
                </a:cubicBezTo>
                <a:cubicBezTo>
                  <a:pt x="756" y="234"/>
                  <a:pt x="754" y="233"/>
                  <a:pt x="753" y="232"/>
                </a:cubicBezTo>
                <a:cubicBezTo>
                  <a:pt x="752" y="232"/>
                  <a:pt x="750" y="232"/>
                  <a:pt x="750" y="233"/>
                </a:cubicBezTo>
                <a:cubicBezTo>
                  <a:pt x="750" y="233"/>
                  <a:pt x="749" y="235"/>
                  <a:pt x="748" y="234"/>
                </a:cubicBezTo>
                <a:cubicBezTo>
                  <a:pt x="747" y="234"/>
                  <a:pt x="746" y="234"/>
                  <a:pt x="744" y="234"/>
                </a:cubicBezTo>
                <a:cubicBezTo>
                  <a:pt x="742" y="235"/>
                  <a:pt x="742" y="236"/>
                  <a:pt x="742" y="237"/>
                </a:cubicBezTo>
                <a:cubicBezTo>
                  <a:pt x="743" y="238"/>
                  <a:pt x="741" y="238"/>
                  <a:pt x="740" y="237"/>
                </a:cubicBezTo>
                <a:cubicBezTo>
                  <a:pt x="740" y="236"/>
                  <a:pt x="738" y="237"/>
                  <a:pt x="738" y="238"/>
                </a:cubicBezTo>
                <a:cubicBezTo>
                  <a:pt x="739" y="240"/>
                  <a:pt x="736" y="240"/>
                  <a:pt x="736" y="242"/>
                </a:cubicBezTo>
                <a:cubicBezTo>
                  <a:pt x="737" y="243"/>
                  <a:pt x="734" y="245"/>
                  <a:pt x="733" y="246"/>
                </a:cubicBezTo>
                <a:cubicBezTo>
                  <a:pt x="732" y="246"/>
                  <a:pt x="730" y="247"/>
                  <a:pt x="729" y="247"/>
                </a:cubicBezTo>
                <a:cubicBezTo>
                  <a:pt x="727" y="247"/>
                  <a:pt x="726" y="249"/>
                  <a:pt x="726" y="251"/>
                </a:cubicBezTo>
                <a:cubicBezTo>
                  <a:pt x="726" y="254"/>
                  <a:pt x="724" y="254"/>
                  <a:pt x="722" y="254"/>
                </a:cubicBezTo>
                <a:cubicBezTo>
                  <a:pt x="719" y="254"/>
                  <a:pt x="720" y="256"/>
                  <a:pt x="719" y="257"/>
                </a:cubicBezTo>
                <a:cubicBezTo>
                  <a:pt x="718" y="258"/>
                  <a:pt x="714" y="257"/>
                  <a:pt x="714" y="255"/>
                </a:cubicBezTo>
                <a:cubicBezTo>
                  <a:pt x="713" y="254"/>
                  <a:pt x="710" y="255"/>
                  <a:pt x="711" y="257"/>
                </a:cubicBezTo>
                <a:cubicBezTo>
                  <a:pt x="713" y="258"/>
                  <a:pt x="713" y="261"/>
                  <a:pt x="712" y="261"/>
                </a:cubicBezTo>
                <a:cubicBezTo>
                  <a:pt x="711" y="262"/>
                  <a:pt x="711" y="261"/>
                  <a:pt x="710" y="261"/>
                </a:cubicBezTo>
                <a:cubicBezTo>
                  <a:pt x="709" y="261"/>
                  <a:pt x="709" y="261"/>
                  <a:pt x="708" y="261"/>
                </a:cubicBezTo>
                <a:cubicBezTo>
                  <a:pt x="707" y="262"/>
                  <a:pt x="707" y="260"/>
                  <a:pt x="705" y="260"/>
                </a:cubicBezTo>
                <a:cubicBezTo>
                  <a:pt x="705" y="260"/>
                  <a:pt x="704" y="260"/>
                  <a:pt x="703" y="260"/>
                </a:cubicBezTo>
                <a:cubicBezTo>
                  <a:pt x="703" y="260"/>
                  <a:pt x="702" y="260"/>
                  <a:pt x="701" y="260"/>
                </a:cubicBezTo>
                <a:cubicBezTo>
                  <a:pt x="699" y="260"/>
                  <a:pt x="698" y="261"/>
                  <a:pt x="699" y="262"/>
                </a:cubicBezTo>
                <a:cubicBezTo>
                  <a:pt x="699" y="263"/>
                  <a:pt x="699" y="264"/>
                  <a:pt x="699" y="265"/>
                </a:cubicBezTo>
                <a:cubicBezTo>
                  <a:pt x="700" y="266"/>
                  <a:pt x="703" y="266"/>
                  <a:pt x="705" y="267"/>
                </a:cubicBezTo>
                <a:cubicBezTo>
                  <a:pt x="707" y="268"/>
                  <a:pt x="707" y="267"/>
                  <a:pt x="708" y="268"/>
                </a:cubicBezTo>
                <a:cubicBezTo>
                  <a:pt x="710" y="269"/>
                  <a:pt x="710" y="268"/>
                  <a:pt x="710" y="270"/>
                </a:cubicBezTo>
                <a:cubicBezTo>
                  <a:pt x="710" y="271"/>
                  <a:pt x="711" y="273"/>
                  <a:pt x="713" y="273"/>
                </a:cubicBezTo>
                <a:cubicBezTo>
                  <a:pt x="715" y="274"/>
                  <a:pt x="714" y="275"/>
                  <a:pt x="714" y="277"/>
                </a:cubicBezTo>
                <a:cubicBezTo>
                  <a:pt x="715" y="278"/>
                  <a:pt x="713" y="280"/>
                  <a:pt x="714" y="282"/>
                </a:cubicBezTo>
                <a:cubicBezTo>
                  <a:pt x="714" y="283"/>
                  <a:pt x="713" y="289"/>
                  <a:pt x="712" y="289"/>
                </a:cubicBezTo>
                <a:cubicBezTo>
                  <a:pt x="711" y="290"/>
                  <a:pt x="710" y="289"/>
                  <a:pt x="708" y="289"/>
                </a:cubicBezTo>
                <a:cubicBezTo>
                  <a:pt x="707" y="289"/>
                  <a:pt x="705" y="288"/>
                  <a:pt x="704" y="289"/>
                </a:cubicBezTo>
                <a:cubicBezTo>
                  <a:pt x="703" y="289"/>
                  <a:pt x="700" y="289"/>
                  <a:pt x="697" y="289"/>
                </a:cubicBezTo>
                <a:cubicBezTo>
                  <a:pt x="694" y="288"/>
                  <a:pt x="692" y="288"/>
                  <a:pt x="690" y="288"/>
                </a:cubicBezTo>
                <a:cubicBezTo>
                  <a:pt x="687" y="289"/>
                  <a:pt x="687" y="287"/>
                  <a:pt x="685" y="287"/>
                </a:cubicBezTo>
                <a:cubicBezTo>
                  <a:pt x="683" y="287"/>
                  <a:pt x="684" y="289"/>
                  <a:pt x="681" y="289"/>
                </a:cubicBezTo>
                <a:cubicBezTo>
                  <a:pt x="679" y="289"/>
                  <a:pt x="679" y="291"/>
                  <a:pt x="680" y="292"/>
                </a:cubicBezTo>
                <a:cubicBezTo>
                  <a:pt x="682" y="294"/>
                  <a:pt x="681" y="298"/>
                  <a:pt x="681" y="299"/>
                </a:cubicBezTo>
                <a:cubicBezTo>
                  <a:pt x="682" y="301"/>
                  <a:pt x="680" y="308"/>
                  <a:pt x="679" y="310"/>
                </a:cubicBezTo>
                <a:cubicBezTo>
                  <a:pt x="677" y="312"/>
                  <a:pt x="679" y="312"/>
                  <a:pt x="680" y="313"/>
                </a:cubicBezTo>
                <a:cubicBezTo>
                  <a:pt x="682" y="315"/>
                  <a:pt x="681" y="319"/>
                  <a:pt x="681" y="321"/>
                </a:cubicBezTo>
                <a:cubicBezTo>
                  <a:pt x="681" y="322"/>
                  <a:pt x="682" y="321"/>
                  <a:pt x="684" y="321"/>
                </a:cubicBezTo>
                <a:cubicBezTo>
                  <a:pt x="686" y="321"/>
                  <a:pt x="688" y="320"/>
                  <a:pt x="690" y="321"/>
                </a:cubicBezTo>
                <a:cubicBezTo>
                  <a:pt x="692" y="322"/>
                  <a:pt x="693" y="326"/>
                  <a:pt x="695" y="326"/>
                </a:cubicBezTo>
                <a:cubicBezTo>
                  <a:pt x="696" y="326"/>
                  <a:pt x="696" y="325"/>
                  <a:pt x="696" y="324"/>
                </a:cubicBezTo>
                <a:cubicBezTo>
                  <a:pt x="697" y="324"/>
                  <a:pt x="697" y="324"/>
                  <a:pt x="698" y="324"/>
                </a:cubicBezTo>
                <a:cubicBezTo>
                  <a:pt x="699" y="324"/>
                  <a:pt x="700" y="323"/>
                  <a:pt x="702" y="323"/>
                </a:cubicBezTo>
                <a:cubicBezTo>
                  <a:pt x="705" y="323"/>
                  <a:pt x="706" y="323"/>
                  <a:pt x="708" y="323"/>
                </a:cubicBezTo>
                <a:cubicBezTo>
                  <a:pt x="709" y="323"/>
                  <a:pt x="710" y="322"/>
                  <a:pt x="711" y="321"/>
                </a:cubicBezTo>
                <a:cubicBezTo>
                  <a:pt x="711" y="320"/>
                  <a:pt x="712" y="319"/>
                  <a:pt x="714" y="319"/>
                </a:cubicBezTo>
                <a:cubicBezTo>
                  <a:pt x="716" y="319"/>
                  <a:pt x="716" y="317"/>
                  <a:pt x="716" y="316"/>
                </a:cubicBezTo>
                <a:cubicBezTo>
                  <a:pt x="716" y="315"/>
                  <a:pt x="719" y="313"/>
                  <a:pt x="719" y="313"/>
                </a:cubicBezTo>
                <a:cubicBezTo>
                  <a:pt x="719" y="312"/>
                  <a:pt x="717" y="309"/>
                  <a:pt x="719" y="306"/>
                </a:cubicBezTo>
                <a:cubicBezTo>
                  <a:pt x="721" y="304"/>
                  <a:pt x="722" y="304"/>
                  <a:pt x="722" y="302"/>
                </a:cubicBezTo>
                <a:cubicBezTo>
                  <a:pt x="722" y="301"/>
                  <a:pt x="724" y="300"/>
                  <a:pt x="726" y="300"/>
                </a:cubicBezTo>
                <a:cubicBezTo>
                  <a:pt x="728" y="300"/>
                  <a:pt x="729" y="298"/>
                  <a:pt x="731" y="298"/>
                </a:cubicBezTo>
                <a:cubicBezTo>
                  <a:pt x="733" y="297"/>
                  <a:pt x="733" y="295"/>
                  <a:pt x="732" y="293"/>
                </a:cubicBezTo>
                <a:cubicBezTo>
                  <a:pt x="732" y="291"/>
                  <a:pt x="734" y="289"/>
                  <a:pt x="736" y="289"/>
                </a:cubicBezTo>
                <a:cubicBezTo>
                  <a:pt x="738" y="288"/>
                  <a:pt x="743" y="290"/>
                  <a:pt x="744" y="291"/>
                </a:cubicBezTo>
                <a:cubicBezTo>
                  <a:pt x="745" y="291"/>
                  <a:pt x="747" y="291"/>
                  <a:pt x="749" y="289"/>
                </a:cubicBezTo>
                <a:cubicBezTo>
                  <a:pt x="751" y="287"/>
                  <a:pt x="752" y="287"/>
                  <a:pt x="753" y="287"/>
                </a:cubicBezTo>
                <a:cubicBezTo>
                  <a:pt x="755" y="286"/>
                  <a:pt x="754" y="285"/>
                  <a:pt x="756" y="284"/>
                </a:cubicBezTo>
                <a:cubicBezTo>
                  <a:pt x="759" y="283"/>
                  <a:pt x="761" y="285"/>
                  <a:pt x="762" y="287"/>
                </a:cubicBezTo>
                <a:cubicBezTo>
                  <a:pt x="763" y="288"/>
                  <a:pt x="763" y="288"/>
                  <a:pt x="764" y="289"/>
                </a:cubicBezTo>
                <a:cubicBezTo>
                  <a:pt x="764" y="290"/>
                  <a:pt x="765" y="292"/>
                  <a:pt x="768" y="294"/>
                </a:cubicBezTo>
                <a:cubicBezTo>
                  <a:pt x="771" y="296"/>
                  <a:pt x="772" y="298"/>
                  <a:pt x="773" y="299"/>
                </a:cubicBezTo>
                <a:cubicBezTo>
                  <a:pt x="775" y="300"/>
                  <a:pt x="777" y="300"/>
                  <a:pt x="777" y="301"/>
                </a:cubicBezTo>
                <a:cubicBezTo>
                  <a:pt x="778" y="302"/>
                  <a:pt x="780" y="303"/>
                  <a:pt x="781" y="303"/>
                </a:cubicBezTo>
                <a:cubicBezTo>
                  <a:pt x="783" y="304"/>
                  <a:pt x="783" y="306"/>
                  <a:pt x="784" y="306"/>
                </a:cubicBezTo>
                <a:cubicBezTo>
                  <a:pt x="786" y="306"/>
                  <a:pt x="785" y="307"/>
                  <a:pt x="786" y="308"/>
                </a:cubicBezTo>
                <a:cubicBezTo>
                  <a:pt x="786" y="309"/>
                  <a:pt x="787" y="312"/>
                  <a:pt x="786" y="313"/>
                </a:cubicBezTo>
                <a:cubicBezTo>
                  <a:pt x="785" y="314"/>
                  <a:pt x="785" y="316"/>
                  <a:pt x="786" y="316"/>
                </a:cubicBezTo>
                <a:cubicBezTo>
                  <a:pt x="787" y="316"/>
                  <a:pt x="788" y="314"/>
                  <a:pt x="788" y="313"/>
                </a:cubicBezTo>
                <a:cubicBezTo>
                  <a:pt x="788" y="312"/>
                  <a:pt x="790" y="312"/>
                  <a:pt x="791" y="310"/>
                </a:cubicBezTo>
                <a:cubicBezTo>
                  <a:pt x="792" y="309"/>
                  <a:pt x="789" y="309"/>
                  <a:pt x="789" y="307"/>
                </a:cubicBezTo>
                <a:cubicBezTo>
                  <a:pt x="788" y="305"/>
                  <a:pt x="790" y="304"/>
                  <a:pt x="793" y="305"/>
                </a:cubicBezTo>
                <a:cubicBezTo>
                  <a:pt x="795" y="307"/>
                  <a:pt x="796" y="308"/>
                  <a:pt x="796" y="305"/>
                </a:cubicBezTo>
                <a:cubicBezTo>
                  <a:pt x="796" y="303"/>
                  <a:pt x="789" y="300"/>
                  <a:pt x="787" y="299"/>
                </a:cubicBezTo>
                <a:cubicBezTo>
                  <a:pt x="786" y="298"/>
                  <a:pt x="787" y="297"/>
                  <a:pt x="784" y="297"/>
                </a:cubicBezTo>
                <a:cubicBezTo>
                  <a:pt x="782" y="297"/>
                  <a:pt x="779" y="294"/>
                  <a:pt x="778" y="290"/>
                </a:cubicBezTo>
                <a:cubicBezTo>
                  <a:pt x="777" y="286"/>
                  <a:pt x="773" y="286"/>
                  <a:pt x="772" y="284"/>
                </a:cubicBezTo>
                <a:cubicBezTo>
                  <a:pt x="771" y="282"/>
                  <a:pt x="773" y="282"/>
                  <a:pt x="772" y="280"/>
                </a:cubicBezTo>
                <a:cubicBezTo>
                  <a:pt x="771" y="278"/>
                  <a:pt x="775" y="277"/>
                  <a:pt x="776" y="277"/>
                </a:cubicBezTo>
                <a:cubicBezTo>
                  <a:pt x="778" y="278"/>
                  <a:pt x="777" y="280"/>
                  <a:pt x="778" y="280"/>
                </a:cubicBezTo>
                <a:cubicBezTo>
                  <a:pt x="779" y="280"/>
                  <a:pt x="781" y="280"/>
                  <a:pt x="781" y="281"/>
                </a:cubicBezTo>
                <a:cubicBezTo>
                  <a:pt x="781" y="283"/>
                  <a:pt x="784" y="286"/>
                  <a:pt x="785" y="287"/>
                </a:cubicBezTo>
                <a:cubicBezTo>
                  <a:pt x="786" y="289"/>
                  <a:pt x="788" y="288"/>
                  <a:pt x="788" y="289"/>
                </a:cubicBezTo>
                <a:cubicBezTo>
                  <a:pt x="788" y="290"/>
                  <a:pt x="790" y="291"/>
                  <a:pt x="792" y="291"/>
                </a:cubicBezTo>
                <a:cubicBezTo>
                  <a:pt x="794" y="291"/>
                  <a:pt x="797" y="295"/>
                  <a:pt x="799" y="296"/>
                </a:cubicBezTo>
                <a:cubicBezTo>
                  <a:pt x="801" y="297"/>
                  <a:pt x="802" y="297"/>
                  <a:pt x="800" y="299"/>
                </a:cubicBezTo>
                <a:cubicBezTo>
                  <a:pt x="799" y="300"/>
                  <a:pt x="799" y="304"/>
                  <a:pt x="800" y="305"/>
                </a:cubicBezTo>
                <a:cubicBezTo>
                  <a:pt x="802" y="306"/>
                  <a:pt x="802" y="308"/>
                  <a:pt x="803" y="309"/>
                </a:cubicBezTo>
                <a:cubicBezTo>
                  <a:pt x="805" y="309"/>
                  <a:pt x="806" y="311"/>
                  <a:pt x="805" y="312"/>
                </a:cubicBezTo>
                <a:cubicBezTo>
                  <a:pt x="805" y="314"/>
                  <a:pt x="807" y="314"/>
                  <a:pt x="808" y="313"/>
                </a:cubicBezTo>
                <a:cubicBezTo>
                  <a:pt x="809" y="312"/>
                  <a:pt x="812" y="314"/>
                  <a:pt x="812" y="315"/>
                </a:cubicBezTo>
                <a:cubicBezTo>
                  <a:pt x="812" y="315"/>
                  <a:pt x="812" y="315"/>
                  <a:pt x="811" y="315"/>
                </a:cubicBezTo>
                <a:cubicBezTo>
                  <a:pt x="810" y="314"/>
                  <a:pt x="809" y="314"/>
                  <a:pt x="808" y="315"/>
                </a:cubicBezTo>
                <a:cubicBezTo>
                  <a:pt x="806" y="316"/>
                  <a:pt x="809" y="317"/>
                  <a:pt x="809" y="319"/>
                </a:cubicBezTo>
                <a:cubicBezTo>
                  <a:pt x="808" y="320"/>
                  <a:pt x="809" y="322"/>
                  <a:pt x="811" y="321"/>
                </a:cubicBezTo>
                <a:cubicBezTo>
                  <a:pt x="812" y="321"/>
                  <a:pt x="812" y="322"/>
                  <a:pt x="813" y="322"/>
                </a:cubicBezTo>
                <a:cubicBezTo>
                  <a:pt x="814" y="323"/>
                  <a:pt x="814" y="324"/>
                  <a:pt x="815" y="323"/>
                </a:cubicBezTo>
                <a:cubicBezTo>
                  <a:pt x="816" y="323"/>
                  <a:pt x="814" y="320"/>
                  <a:pt x="814" y="319"/>
                </a:cubicBezTo>
                <a:cubicBezTo>
                  <a:pt x="814" y="319"/>
                  <a:pt x="815" y="319"/>
                  <a:pt x="815" y="319"/>
                </a:cubicBezTo>
                <a:cubicBezTo>
                  <a:pt x="816" y="319"/>
                  <a:pt x="817" y="319"/>
                  <a:pt x="817" y="319"/>
                </a:cubicBezTo>
                <a:cubicBezTo>
                  <a:pt x="818" y="318"/>
                  <a:pt x="816" y="317"/>
                  <a:pt x="815" y="317"/>
                </a:cubicBezTo>
                <a:cubicBezTo>
                  <a:pt x="815" y="317"/>
                  <a:pt x="814" y="317"/>
                  <a:pt x="815" y="317"/>
                </a:cubicBezTo>
                <a:cubicBezTo>
                  <a:pt x="815" y="316"/>
                  <a:pt x="816" y="316"/>
                  <a:pt x="817" y="316"/>
                </a:cubicBezTo>
                <a:cubicBezTo>
                  <a:pt x="818" y="317"/>
                  <a:pt x="819" y="316"/>
                  <a:pt x="820" y="316"/>
                </a:cubicBezTo>
                <a:cubicBezTo>
                  <a:pt x="820" y="316"/>
                  <a:pt x="821" y="313"/>
                  <a:pt x="818" y="313"/>
                </a:cubicBezTo>
                <a:cubicBezTo>
                  <a:pt x="817" y="312"/>
                  <a:pt x="817" y="313"/>
                  <a:pt x="816" y="313"/>
                </a:cubicBezTo>
                <a:cubicBezTo>
                  <a:pt x="816" y="313"/>
                  <a:pt x="816" y="314"/>
                  <a:pt x="815" y="313"/>
                </a:cubicBezTo>
                <a:cubicBezTo>
                  <a:pt x="813" y="311"/>
                  <a:pt x="816" y="312"/>
                  <a:pt x="816" y="310"/>
                </a:cubicBezTo>
                <a:cubicBezTo>
                  <a:pt x="816" y="309"/>
                  <a:pt x="814" y="307"/>
                  <a:pt x="813" y="306"/>
                </a:cubicBezTo>
                <a:cubicBezTo>
                  <a:pt x="812" y="304"/>
                  <a:pt x="814" y="303"/>
                  <a:pt x="815" y="305"/>
                </a:cubicBezTo>
                <a:cubicBezTo>
                  <a:pt x="816" y="306"/>
                  <a:pt x="817" y="305"/>
                  <a:pt x="818" y="305"/>
                </a:cubicBezTo>
                <a:cubicBezTo>
                  <a:pt x="819" y="305"/>
                  <a:pt x="817" y="303"/>
                  <a:pt x="819" y="302"/>
                </a:cubicBezTo>
                <a:cubicBezTo>
                  <a:pt x="821" y="301"/>
                  <a:pt x="821" y="302"/>
                  <a:pt x="822" y="303"/>
                </a:cubicBezTo>
                <a:cubicBezTo>
                  <a:pt x="822" y="303"/>
                  <a:pt x="823" y="301"/>
                  <a:pt x="825" y="301"/>
                </a:cubicBezTo>
                <a:cubicBezTo>
                  <a:pt x="827" y="301"/>
                  <a:pt x="828" y="304"/>
                  <a:pt x="830" y="304"/>
                </a:cubicBezTo>
                <a:cubicBezTo>
                  <a:pt x="832" y="304"/>
                  <a:pt x="833" y="302"/>
                  <a:pt x="834" y="301"/>
                </a:cubicBezTo>
                <a:cubicBezTo>
                  <a:pt x="835" y="301"/>
                  <a:pt x="836" y="301"/>
                  <a:pt x="837" y="301"/>
                </a:cubicBezTo>
                <a:cubicBezTo>
                  <a:pt x="838" y="301"/>
                  <a:pt x="839" y="301"/>
                  <a:pt x="840" y="301"/>
                </a:cubicBezTo>
                <a:cubicBezTo>
                  <a:pt x="841" y="300"/>
                  <a:pt x="838" y="299"/>
                  <a:pt x="837" y="298"/>
                </a:cubicBezTo>
                <a:cubicBezTo>
                  <a:pt x="836" y="297"/>
                  <a:pt x="836" y="295"/>
                  <a:pt x="835" y="295"/>
                </a:cubicBezTo>
                <a:cubicBezTo>
                  <a:pt x="834" y="295"/>
                  <a:pt x="833" y="292"/>
                  <a:pt x="834" y="292"/>
                </a:cubicBezTo>
                <a:cubicBezTo>
                  <a:pt x="835" y="291"/>
                  <a:pt x="836" y="288"/>
                  <a:pt x="838" y="288"/>
                </a:cubicBezTo>
                <a:cubicBezTo>
                  <a:pt x="839" y="288"/>
                  <a:pt x="838" y="286"/>
                  <a:pt x="838" y="285"/>
                </a:cubicBezTo>
                <a:cubicBezTo>
                  <a:pt x="839" y="284"/>
                  <a:pt x="839" y="282"/>
                  <a:pt x="841" y="281"/>
                </a:cubicBezTo>
                <a:cubicBezTo>
                  <a:pt x="842" y="281"/>
                  <a:pt x="843" y="281"/>
                  <a:pt x="843" y="279"/>
                </a:cubicBezTo>
                <a:cubicBezTo>
                  <a:pt x="843" y="277"/>
                  <a:pt x="843" y="277"/>
                  <a:pt x="845" y="276"/>
                </a:cubicBezTo>
                <a:cubicBezTo>
                  <a:pt x="847" y="274"/>
                  <a:pt x="847" y="272"/>
                  <a:pt x="848" y="271"/>
                </a:cubicBezTo>
                <a:cubicBezTo>
                  <a:pt x="850" y="271"/>
                  <a:pt x="851" y="270"/>
                  <a:pt x="853" y="271"/>
                </a:cubicBezTo>
                <a:cubicBezTo>
                  <a:pt x="856" y="271"/>
                  <a:pt x="852" y="273"/>
                  <a:pt x="854" y="273"/>
                </a:cubicBezTo>
                <a:cubicBezTo>
                  <a:pt x="854" y="274"/>
                  <a:pt x="856" y="274"/>
                  <a:pt x="857" y="274"/>
                </a:cubicBezTo>
                <a:cubicBezTo>
                  <a:pt x="859" y="274"/>
                  <a:pt x="860" y="274"/>
                  <a:pt x="860" y="274"/>
                </a:cubicBezTo>
                <a:cubicBezTo>
                  <a:pt x="861" y="276"/>
                  <a:pt x="855" y="277"/>
                  <a:pt x="855" y="278"/>
                </a:cubicBezTo>
                <a:cubicBezTo>
                  <a:pt x="855" y="278"/>
                  <a:pt x="858" y="279"/>
                  <a:pt x="859" y="280"/>
                </a:cubicBezTo>
                <a:cubicBezTo>
                  <a:pt x="860" y="280"/>
                  <a:pt x="859" y="282"/>
                  <a:pt x="859" y="283"/>
                </a:cubicBezTo>
                <a:cubicBezTo>
                  <a:pt x="860" y="283"/>
                  <a:pt x="861" y="283"/>
                  <a:pt x="863" y="282"/>
                </a:cubicBezTo>
                <a:cubicBezTo>
                  <a:pt x="864" y="281"/>
                  <a:pt x="865" y="281"/>
                  <a:pt x="867" y="280"/>
                </a:cubicBezTo>
                <a:cubicBezTo>
                  <a:pt x="868" y="280"/>
                  <a:pt x="869" y="280"/>
                  <a:pt x="870" y="280"/>
                </a:cubicBezTo>
                <a:cubicBezTo>
                  <a:pt x="871" y="280"/>
                  <a:pt x="872" y="280"/>
                  <a:pt x="872" y="279"/>
                </a:cubicBezTo>
                <a:cubicBezTo>
                  <a:pt x="873" y="279"/>
                  <a:pt x="871" y="278"/>
                  <a:pt x="868" y="278"/>
                </a:cubicBezTo>
                <a:cubicBezTo>
                  <a:pt x="865" y="279"/>
                  <a:pt x="865" y="275"/>
                  <a:pt x="865" y="275"/>
                </a:cubicBezTo>
                <a:cubicBezTo>
                  <a:pt x="865" y="274"/>
                  <a:pt x="868" y="272"/>
                  <a:pt x="870" y="271"/>
                </a:cubicBezTo>
                <a:cubicBezTo>
                  <a:pt x="872" y="271"/>
                  <a:pt x="874" y="271"/>
                  <a:pt x="875" y="270"/>
                </a:cubicBezTo>
                <a:cubicBezTo>
                  <a:pt x="877" y="269"/>
                  <a:pt x="883" y="268"/>
                  <a:pt x="883" y="269"/>
                </a:cubicBezTo>
                <a:cubicBezTo>
                  <a:pt x="884" y="270"/>
                  <a:pt x="879" y="272"/>
                  <a:pt x="878" y="272"/>
                </a:cubicBezTo>
                <a:cubicBezTo>
                  <a:pt x="877" y="272"/>
                  <a:pt x="880" y="273"/>
                  <a:pt x="880" y="274"/>
                </a:cubicBezTo>
                <a:cubicBezTo>
                  <a:pt x="880" y="275"/>
                  <a:pt x="877" y="275"/>
                  <a:pt x="877" y="277"/>
                </a:cubicBezTo>
                <a:cubicBezTo>
                  <a:pt x="877" y="278"/>
                  <a:pt x="876" y="279"/>
                  <a:pt x="875" y="279"/>
                </a:cubicBezTo>
                <a:cubicBezTo>
                  <a:pt x="873" y="279"/>
                  <a:pt x="873" y="279"/>
                  <a:pt x="874" y="280"/>
                </a:cubicBezTo>
                <a:cubicBezTo>
                  <a:pt x="874" y="280"/>
                  <a:pt x="874" y="282"/>
                  <a:pt x="877" y="282"/>
                </a:cubicBezTo>
                <a:cubicBezTo>
                  <a:pt x="880" y="283"/>
                  <a:pt x="883" y="285"/>
                  <a:pt x="885" y="288"/>
                </a:cubicBezTo>
                <a:cubicBezTo>
                  <a:pt x="887" y="290"/>
                  <a:pt x="892" y="289"/>
                  <a:pt x="893" y="292"/>
                </a:cubicBezTo>
                <a:cubicBezTo>
                  <a:pt x="893" y="295"/>
                  <a:pt x="895" y="294"/>
                  <a:pt x="894" y="297"/>
                </a:cubicBezTo>
                <a:cubicBezTo>
                  <a:pt x="894" y="299"/>
                  <a:pt x="887" y="302"/>
                  <a:pt x="885" y="301"/>
                </a:cubicBezTo>
                <a:cubicBezTo>
                  <a:pt x="884" y="300"/>
                  <a:pt x="880" y="301"/>
                  <a:pt x="878" y="301"/>
                </a:cubicBezTo>
                <a:cubicBezTo>
                  <a:pt x="875" y="301"/>
                  <a:pt x="875" y="299"/>
                  <a:pt x="873" y="299"/>
                </a:cubicBezTo>
                <a:cubicBezTo>
                  <a:pt x="871" y="300"/>
                  <a:pt x="871" y="298"/>
                  <a:pt x="869" y="298"/>
                </a:cubicBezTo>
                <a:cubicBezTo>
                  <a:pt x="867" y="298"/>
                  <a:pt x="869" y="297"/>
                  <a:pt x="863" y="296"/>
                </a:cubicBezTo>
                <a:cubicBezTo>
                  <a:pt x="857" y="295"/>
                  <a:pt x="852" y="298"/>
                  <a:pt x="850" y="300"/>
                </a:cubicBezTo>
                <a:cubicBezTo>
                  <a:pt x="849" y="301"/>
                  <a:pt x="846" y="301"/>
                  <a:pt x="843" y="301"/>
                </a:cubicBezTo>
                <a:cubicBezTo>
                  <a:pt x="842" y="301"/>
                  <a:pt x="841" y="300"/>
                  <a:pt x="841" y="301"/>
                </a:cubicBezTo>
                <a:cubicBezTo>
                  <a:pt x="840" y="301"/>
                  <a:pt x="841" y="303"/>
                  <a:pt x="839" y="304"/>
                </a:cubicBezTo>
                <a:cubicBezTo>
                  <a:pt x="837" y="304"/>
                  <a:pt x="835" y="304"/>
                  <a:pt x="834" y="304"/>
                </a:cubicBezTo>
                <a:cubicBezTo>
                  <a:pt x="832" y="304"/>
                  <a:pt x="830" y="304"/>
                  <a:pt x="830" y="305"/>
                </a:cubicBezTo>
                <a:cubicBezTo>
                  <a:pt x="828" y="305"/>
                  <a:pt x="827" y="308"/>
                  <a:pt x="829" y="308"/>
                </a:cubicBezTo>
                <a:cubicBezTo>
                  <a:pt x="830" y="308"/>
                  <a:pt x="831" y="308"/>
                  <a:pt x="830" y="309"/>
                </a:cubicBezTo>
                <a:cubicBezTo>
                  <a:pt x="830" y="310"/>
                  <a:pt x="832" y="311"/>
                  <a:pt x="831" y="312"/>
                </a:cubicBezTo>
                <a:cubicBezTo>
                  <a:pt x="830" y="313"/>
                  <a:pt x="830" y="314"/>
                  <a:pt x="831" y="315"/>
                </a:cubicBezTo>
                <a:cubicBezTo>
                  <a:pt x="832" y="316"/>
                  <a:pt x="832" y="317"/>
                  <a:pt x="831" y="317"/>
                </a:cubicBezTo>
                <a:cubicBezTo>
                  <a:pt x="830" y="317"/>
                  <a:pt x="833" y="319"/>
                  <a:pt x="833" y="320"/>
                </a:cubicBezTo>
                <a:cubicBezTo>
                  <a:pt x="833" y="320"/>
                  <a:pt x="836" y="320"/>
                  <a:pt x="836" y="321"/>
                </a:cubicBezTo>
                <a:cubicBezTo>
                  <a:pt x="836" y="322"/>
                  <a:pt x="837" y="322"/>
                  <a:pt x="838" y="322"/>
                </a:cubicBezTo>
                <a:cubicBezTo>
                  <a:pt x="839" y="321"/>
                  <a:pt x="840" y="323"/>
                  <a:pt x="841" y="325"/>
                </a:cubicBezTo>
                <a:cubicBezTo>
                  <a:pt x="841" y="326"/>
                  <a:pt x="846" y="325"/>
                  <a:pt x="846" y="324"/>
                </a:cubicBezTo>
                <a:cubicBezTo>
                  <a:pt x="846" y="322"/>
                  <a:pt x="847" y="322"/>
                  <a:pt x="850" y="322"/>
                </a:cubicBezTo>
                <a:cubicBezTo>
                  <a:pt x="852" y="322"/>
                  <a:pt x="854" y="325"/>
                  <a:pt x="855" y="325"/>
                </a:cubicBezTo>
                <a:cubicBezTo>
                  <a:pt x="856" y="326"/>
                  <a:pt x="858" y="325"/>
                  <a:pt x="860" y="325"/>
                </a:cubicBezTo>
                <a:cubicBezTo>
                  <a:pt x="861" y="325"/>
                  <a:pt x="863" y="323"/>
                  <a:pt x="864" y="322"/>
                </a:cubicBezTo>
                <a:cubicBezTo>
                  <a:pt x="864" y="322"/>
                  <a:pt x="865" y="322"/>
                  <a:pt x="865" y="323"/>
                </a:cubicBezTo>
                <a:cubicBezTo>
                  <a:pt x="866" y="323"/>
                  <a:pt x="866" y="323"/>
                  <a:pt x="867" y="323"/>
                </a:cubicBezTo>
                <a:cubicBezTo>
                  <a:pt x="868" y="322"/>
                  <a:pt x="869" y="322"/>
                  <a:pt x="870" y="322"/>
                </a:cubicBezTo>
                <a:cubicBezTo>
                  <a:pt x="871" y="322"/>
                  <a:pt x="868" y="324"/>
                  <a:pt x="869" y="325"/>
                </a:cubicBezTo>
                <a:cubicBezTo>
                  <a:pt x="870" y="326"/>
                  <a:pt x="868" y="328"/>
                  <a:pt x="869" y="329"/>
                </a:cubicBezTo>
                <a:cubicBezTo>
                  <a:pt x="870" y="330"/>
                  <a:pt x="869" y="331"/>
                  <a:pt x="869" y="333"/>
                </a:cubicBezTo>
                <a:cubicBezTo>
                  <a:pt x="869" y="334"/>
                  <a:pt x="865" y="338"/>
                  <a:pt x="865" y="341"/>
                </a:cubicBezTo>
                <a:cubicBezTo>
                  <a:pt x="864" y="344"/>
                  <a:pt x="862" y="349"/>
                  <a:pt x="861" y="349"/>
                </a:cubicBezTo>
                <a:cubicBezTo>
                  <a:pt x="861" y="350"/>
                  <a:pt x="860" y="349"/>
                  <a:pt x="859" y="349"/>
                </a:cubicBezTo>
                <a:cubicBezTo>
                  <a:pt x="859" y="349"/>
                  <a:pt x="858" y="349"/>
                  <a:pt x="857" y="349"/>
                </a:cubicBezTo>
                <a:cubicBezTo>
                  <a:pt x="855" y="350"/>
                  <a:pt x="853" y="349"/>
                  <a:pt x="851" y="348"/>
                </a:cubicBezTo>
                <a:cubicBezTo>
                  <a:pt x="849" y="347"/>
                  <a:pt x="843" y="348"/>
                  <a:pt x="842" y="349"/>
                </a:cubicBezTo>
                <a:cubicBezTo>
                  <a:pt x="842" y="351"/>
                  <a:pt x="840" y="351"/>
                  <a:pt x="838" y="350"/>
                </a:cubicBezTo>
                <a:cubicBezTo>
                  <a:pt x="836" y="349"/>
                  <a:pt x="833" y="348"/>
                  <a:pt x="830" y="348"/>
                </a:cubicBezTo>
                <a:cubicBezTo>
                  <a:pt x="826" y="347"/>
                  <a:pt x="824" y="347"/>
                  <a:pt x="823" y="346"/>
                </a:cubicBezTo>
                <a:cubicBezTo>
                  <a:pt x="823" y="345"/>
                  <a:pt x="821" y="345"/>
                  <a:pt x="818" y="344"/>
                </a:cubicBezTo>
                <a:cubicBezTo>
                  <a:pt x="814" y="344"/>
                  <a:pt x="815" y="341"/>
                  <a:pt x="811" y="341"/>
                </a:cubicBezTo>
                <a:cubicBezTo>
                  <a:pt x="807" y="341"/>
                  <a:pt x="802" y="344"/>
                  <a:pt x="802" y="346"/>
                </a:cubicBezTo>
                <a:cubicBezTo>
                  <a:pt x="802" y="348"/>
                  <a:pt x="804" y="350"/>
                  <a:pt x="802" y="351"/>
                </a:cubicBezTo>
                <a:cubicBezTo>
                  <a:pt x="801" y="353"/>
                  <a:pt x="798" y="353"/>
                  <a:pt x="796" y="351"/>
                </a:cubicBezTo>
                <a:cubicBezTo>
                  <a:pt x="794" y="350"/>
                  <a:pt x="790" y="349"/>
                  <a:pt x="788" y="349"/>
                </a:cubicBezTo>
                <a:cubicBezTo>
                  <a:pt x="785" y="349"/>
                  <a:pt x="783" y="347"/>
                  <a:pt x="784" y="346"/>
                </a:cubicBezTo>
                <a:cubicBezTo>
                  <a:pt x="784" y="344"/>
                  <a:pt x="783" y="344"/>
                  <a:pt x="781" y="343"/>
                </a:cubicBezTo>
                <a:cubicBezTo>
                  <a:pt x="779" y="343"/>
                  <a:pt x="777" y="341"/>
                  <a:pt x="773" y="342"/>
                </a:cubicBezTo>
                <a:cubicBezTo>
                  <a:pt x="769" y="342"/>
                  <a:pt x="767" y="340"/>
                  <a:pt x="767" y="339"/>
                </a:cubicBezTo>
                <a:cubicBezTo>
                  <a:pt x="767" y="338"/>
                  <a:pt x="765" y="337"/>
                  <a:pt x="765" y="337"/>
                </a:cubicBezTo>
                <a:cubicBezTo>
                  <a:pt x="764" y="338"/>
                  <a:pt x="762" y="337"/>
                  <a:pt x="762" y="336"/>
                </a:cubicBezTo>
                <a:cubicBezTo>
                  <a:pt x="761" y="334"/>
                  <a:pt x="763" y="334"/>
                  <a:pt x="765" y="333"/>
                </a:cubicBezTo>
                <a:cubicBezTo>
                  <a:pt x="767" y="331"/>
                  <a:pt x="767" y="329"/>
                  <a:pt x="765" y="327"/>
                </a:cubicBezTo>
                <a:cubicBezTo>
                  <a:pt x="763" y="326"/>
                  <a:pt x="764" y="325"/>
                  <a:pt x="766" y="324"/>
                </a:cubicBezTo>
                <a:cubicBezTo>
                  <a:pt x="767" y="322"/>
                  <a:pt x="766" y="321"/>
                  <a:pt x="765" y="322"/>
                </a:cubicBezTo>
                <a:cubicBezTo>
                  <a:pt x="764" y="323"/>
                  <a:pt x="763" y="323"/>
                  <a:pt x="763" y="321"/>
                </a:cubicBezTo>
                <a:cubicBezTo>
                  <a:pt x="763" y="320"/>
                  <a:pt x="759" y="320"/>
                  <a:pt x="757" y="321"/>
                </a:cubicBezTo>
                <a:cubicBezTo>
                  <a:pt x="756" y="322"/>
                  <a:pt x="752" y="321"/>
                  <a:pt x="751" y="321"/>
                </a:cubicBezTo>
                <a:cubicBezTo>
                  <a:pt x="750" y="321"/>
                  <a:pt x="748" y="321"/>
                  <a:pt x="747" y="321"/>
                </a:cubicBezTo>
                <a:cubicBezTo>
                  <a:pt x="745" y="321"/>
                  <a:pt x="742" y="324"/>
                  <a:pt x="741" y="323"/>
                </a:cubicBezTo>
                <a:cubicBezTo>
                  <a:pt x="740" y="321"/>
                  <a:pt x="728" y="323"/>
                  <a:pt x="725" y="323"/>
                </a:cubicBezTo>
                <a:cubicBezTo>
                  <a:pt x="722" y="324"/>
                  <a:pt x="720" y="327"/>
                  <a:pt x="718" y="327"/>
                </a:cubicBezTo>
                <a:cubicBezTo>
                  <a:pt x="716" y="327"/>
                  <a:pt x="713" y="329"/>
                  <a:pt x="712" y="330"/>
                </a:cubicBezTo>
                <a:cubicBezTo>
                  <a:pt x="710" y="332"/>
                  <a:pt x="707" y="330"/>
                  <a:pt x="705" y="330"/>
                </a:cubicBezTo>
                <a:cubicBezTo>
                  <a:pt x="704" y="330"/>
                  <a:pt x="704" y="330"/>
                  <a:pt x="703" y="330"/>
                </a:cubicBezTo>
                <a:cubicBezTo>
                  <a:pt x="701" y="330"/>
                  <a:pt x="699" y="331"/>
                  <a:pt x="698" y="329"/>
                </a:cubicBezTo>
                <a:cubicBezTo>
                  <a:pt x="696" y="327"/>
                  <a:pt x="695" y="327"/>
                  <a:pt x="694" y="327"/>
                </a:cubicBezTo>
                <a:cubicBezTo>
                  <a:pt x="693" y="328"/>
                  <a:pt x="691" y="334"/>
                  <a:pt x="689" y="336"/>
                </a:cubicBezTo>
                <a:cubicBezTo>
                  <a:pt x="688" y="338"/>
                  <a:pt x="685" y="339"/>
                  <a:pt x="683" y="339"/>
                </a:cubicBezTo>
                <a:cubicBezTo>
                  <a:pt x="681" y="339"/>
                  <a:pt x="681" y="342"/>
                  <a:pt x="680" y="343"/>
                </a:cubicBezTo>
                <a:cubicBezTo>
                  <a:pt x="678" y="344"/>
                  <a:pt x="679" y="346"/>
                  <a:pt x="677" y="347"/>
                </a:cubicBezTo>
                <a:cubicBezTo>
                  <a:pt x="676" y="348"/>
                  <a:pt x="676" y="352"/>
                  <a:pt x="677" y="353"/>
                </a:cubicBezTo>
                <a:cubicBezTo>
                  <a:pt x="678" y="355"/>
                  <a:pt x="674" y="359"/>
                  <a:pt x="672" y="360"/>
                </a:cubicBezTo>
                <a:cubicBezTo>
                  <a:pt x="670" y="362"/>
                  <a:pt x="669" y="364"/>
                  <a:pt x="666" y="364"/>
                </a:cubicBezTo>
                <a:cubicBezTo>
                  <a:pt x="663" y="365"/>
                  <a:pt x="661" y="368"/>
                  <a:pt x="661" y="370"/>
                </a:cubicBezTo>
                <a:cubicBezTo>
                  <a:pt x="660" y="372"/>
                  <a:pt x="655" y="375"/>
                  <a:pt x="655" y="378"/>
                </a:cubicBezTo>
                <a:cubicBezTo>
                  <a:pt x="655" y="380"/>
                  <a:pt x="650" y="385"/>
                  <a:pt x="647" y="391"/>
                </a:cubicBezTo>
                <a:cubicBezTo>
                  <a:pt x="645" y="397"/>
                  <a:pt x="647" y="398"/>
                  <a:pt x="649" y="400"/>
                </a:cubicBezTo>
                <a:cubicBezTo>
                  <a:pt x="650" y="401"/>
                  <a:pt x="648" y="404"/>
                  <a:pt x="650" y="407"/>
                </a:cubicBezTo>
                <a:cubicBezTo>
                  <a:pt x="651" y="409"/>
                  <a:pt x="649" y="413"/>
                  <a:pt x="648" y="415"/>
                </a:cubicBezTo>
                <a:cubicBezTo>
                  <a:pt x="647" y="416"/>
                  <a:pt x="648" y="420"/>
                  <a:pt x="646" y="422"/>
                </a:cubicBezTo>
                <a:cubicBezTo>
                  <a:pt x="645" y="424"/>
                  <a:pt x="647" y="427"/>
                  <a:pt x="648" y="428"/>
                </a:cubicBezTo>
                <a:cubicBezTo>
                  <a:pt x="649" y="429"/>
                  <a:pt x="647" y="432"/>
                  <a:pt x="648" y="433"/>
                </a:cubicBezTo>
                <a:cubicBezTo>
                  <a:pt x="650" y="435"/>
                  <a:pt x="650" y="436"/>
                  <a:pt x="652" y="436"/>
                </a:cubicBezTo>
                <a:cubicBezTo>
                  <a:pt x="655" y="437"/>
                  <a:pt x="652" y="438"/>
                  <a:pt x="654" y="440"/>
                </a:cubicBezTo>
                <a:cubicBezTo>
                  <a:pt x="656" y="441"/>
                  <a:pt x="656" y="442"/>
                  <a:pt x="657" y="444"/>
                </a:cubicBezTo>
                <a:cubicBezTo>
                  <a:pt x="659" y="445"/>
                  <a:pt x="662" y="447"/>
                  <a:pt x="663" y="451"/>
                </a:cubicBezTo>
                <a:cubicBezTo>
                  <a:pt x="664" y="454"/>
                  <a:pt x="665" y="455"/>
                  <a:pt x="666" y="456"/>
                </a:cubicBezTo>
                <a:cubicBezTo>
                  <a:pt x="668" y="457"/>
                  <a:pt x="672" y="459"/>
                  <a:pt x="675" y="462"/>
                </a:cubicBezTo>
                <a:cubicBezTo>
                  <a:pt x="678" y="464"/>
                  <a:pt x="683" y="467"/>
                  <a:pt x="685" y="468"/>
                </a:cubicBezTo>
                <a:cubicBezTo>
                  <a:pt x="687" y="469"/>
                  <a:pt x="692" y="467"/>
                  <a:pt x="699" y="465"/>
                </a:cubicBezTo>
                <a:cubicBezTo>
                  <a:pt x="705" y="464"/>
                  <a:pt x="709" y="467"/>
                  <a:pt x="710" y="467"/>
                </a:cubicBezTo>
                <a:cubicBezTo>
                  <a:pt x="711" y="467"/>
                  <a:pt x="716" y="465"/>
                  <a:pt x="718" y="464"/>
                </a:cubicBezTo>
                <a:cubicBezTo>
                  <a:pt x="720" y="463"/>
                  <a:pt x="723" y="462"/>
                  <a:pt x="724" y="461"/>
                </a:cubicBezTo>
                <a:cubicBezTo>
                  <a:pt x="725" y="460"/>
                  <a:pt x="728" y="460"/>
                  <a:pt x="729" y="460"/>
                </a:cubicBezTo>
                <a:cubicBezTo>
                  <a:pt x="731" y="460"/>
                  <a:pt x="731" y="458"/>
                  <a:pt x="732" y="459"/>
                </a:cubicBezTo>
                <a:cubicBezTo>
                  <a:pt x="733" y="460"/>
                  <a:pt x="736" y="460"/>
                  <a:pt x="739" y="461"/>
                </a:cubicBezTo>
                <a:cubicBezTo>
                  <a:pt x="741" y="461"/>
                  <a:pt x="743" y="464"/>
                  <a:pt x="743" y="465"/>
                </a:cubicBezTo>
                <a:cubicBezTo>
                  <a:pt x="742" y="466"/>
                  <a:pt x="744" y="468"/>
                  <a:pt x="745" y="469"/>
                </a:cubicBezTo>
                <a:cubicBezTo>
                  <a:pt x="746" y="469"/>
                  <a:pt x="748" y="468"/>
                  <a:pt x="749" y="468"/>
                </a:cubicBezTo>
                <a:cubicBezTo>
                  <a:pt x="750" y="468"/>
                  <a:pt x="754" y="468"/>
                  <a:pt x="755" y="467"/>
                </a:cubicBezTo>
                <a:cubicBezTo>
                  <a:pt x="756" y="466"/>
                  <a:pt x="756" y="468"/>
                  <a:pt x="757" y="469"/>
                </a:cubicBezTo>
                <a:cubicBezTo>
                  <a:pt x="758" y="470"/>
                  <a:pt x="759" y="470"/>
                  <a:pt x="759" y="470"/>
                </a:cubicBezTo>
                <a:cubicBezTo>
                  <a:pt x="760" y="470"/>
                  <a:pt x="760" y="470"/>
                  <a:pt x="760" y="470"/>
                </a:cubicBezTo>
                <a:cubicBezTo>
                  <a:pt x="761" y="470"/>
                  <a:pt x="762" y="473"/>
                  <a:pt x="762" y="474"/>
                </a:cubicBezTo>
                <a:cubicBezTo>
                  <a:pt x="761" y="475"/>
                  <a:pt x="760" y="477"/>
                  <a:pt x="761" y="478"/>
                </a:cubicBezTo>
                <a:cubicBezTo>
                  <a:pt x="762" y="479"/>
                  <a:pt x="761" y="480"/>
                  <a:pt x="760" y="481"/>
                </a:cubicBezTo>
                <a:cubicBezTo>
                  <a:pt x="759" y="481"/>
                  <a:pt x="759" y="483"/>
                  <a:pt x="760" y="483"/>
                </a:cubicBezTo>
                <a:cubicBezTo>
                  <a:pt x="761" y="483"/>
                  <a:pt x="760" y="484"/>
                  <a:pt x="759" y="485"/>
                </a:cubicBezTo>
                <a:cubicBezTo>
                  <a:pt x="759" y="485"/>
                  <a:pt x="760" y="486"/>
                  <a:pt x="761" y="487"/>
                </a:cubicBezTo>
                <a:cubicBezTo>
                  <a:pt x="761" y="488"/>
                  <a:pt x="758" y="487"/>
                  <a:pt x="758" y="489"/>
                </a:cubicBezTo>
                <a:cubicBezTo>
                  <a:pt x="759" y="490"/>
                  <a:pt x="758" y="491"/>
                  <a:pt x="757" y="491"/>
                </a:cubicBezTo>
                <a:cubicBezTo>
                  <a:pt x="756" y="492"/>
                  <a:pt x="759" y="494"/>
                  <a:pt x="759" y="495"/>
                </a:cubicBezTo>
                <a:cubicBezTo>
                  <a:pt x="759" y="496"/>
                  <a:pt x="760" y="497"/>
                  <a:pt x="762" y="499"/>
                </a:cubicBezTo>
                <a:cubicBezTo>
                  <a:pt x="764" y="501"/>
                  <a:pt x="763" y="502"/>
                  <a:pt x="767" y="504"/>
                </a:cubicBezTo>
                <a:cubicBezTo>
                  <a:pt x="770" y="507"/>
                  <a:pt x="771" y="511"/>
                  <a:pt x="772" y="514"/>
                </a:cubicBezTo>
                <a:cubicBezTo>
                  <a:pt x="772" y="516"/>
                  <a:pt x="775" y="522"/>
                  <a:pt x="776" y="523"/>
                </a:cubicBezTo>
                <a:cubicBezTo>
                  <a:pt x="776" y="524"/>
                  <a:pt x="775" y="525"/>
                  <a:pt x="775" y="527"/>
                </a:cubicBezTo>
                <a:cubicBezTo>
                  <a:pt x="775" y="530"/>
                  <a:pt x="777" y="534"/>
                  <a:pt x="777" y="536"/>
                </a:cubicBezTo>
                <a:cubicBezTo>
                  <a:pt x="778" y="539"/>
                  <a:pt x="776" y="541"/>
                  <a:pt x="774" y="542"/>
                </a:cubicBezTo>
                <a:cubicBezTo>
                  <a:pt x="773" y="544"/>
                  <a:pt x="771" y="548"/>
                  <a:pt x="771" y="551"/>
                </a:cubicBezTo>
                <a:cubicBezTo>
                  <a:pt x="771" y="553"/>
                  <a:pt x="769" y="555"/>
                  <a:pt x="769" y="557"/>
                </a:cubicBezTo>
                <a:cubicBezTo>
                  <a:pt x="769" y="558"/>
                  <a:pt x="769" y="561"/>
                  <a:pt x="769" y="562"/>
                </a:cubicBezTo>
                <a:cubicBezTo>
                  <a:pt x="768" y="564"/>
                  <a:pt x="770" y="566"/>
                  <a:pt x="771" y="568"/>
                </a:cubicBezTo>
                <a:cubicBezTo>
                  <a:pt x="772" y="570"/>
                  <a:pt x="774" y="574"/>
                  <a:pt x="775" y="577"/>
                </a:cubicBezTo>
                <a:cubicBezTo>
                  <a:pt x="776" y="580"/>
                  <a:pt x="779" y="583"/>
                  <a:pt x="779" y="585"/>
                </a:cubicBezTo>
                <a:cubicBezTo>
                  <a:pt x="780" y="588"/>
                  <a:pt x="779" y="591"/>
                  <a:pt x="780" y="593"/>
                </a:cubicBezTo>
                <a:cubicBezTo>
                  <a:pt x="780" y="594"/>
                  <a:pt x="781" y="597"/>
                  <a:pt x="781" y="599"/>
                </a:cubicBezTo>
                <a:cubicBezTo>
                  <a:pt x="782" y="602"/>
                  <a:pt x="782" y="607"/>
                  <a:pt x="784" y="610"/>
                </a:cubicBezTo>
                <a:cubicBezTo>
                  <a:pt x="786" y="612"/>
                  <a:pt x="789" y="616"/>
                  <a:pt x="790" y="620"/>
                </a:cubicBezTo>
                <a:cubicBezTo>
                  <a:pt x="791" y="623"/>
                  <a:pt x="793" y="626"/>
                  <a:pt x="794" y="628"/>
                </a:cubicBezTo>
                <a:cubicBezTo>
                  <a:pt x="795" y="630"/>
                  <a:pt x="795" y="632"/>
                  <a:pt x="794" y="632"/>
                </a:cubicBezTo>
                <a:cubicBezTo>
                  <a:pt x="793" y="632"/>
                  <a:pt x="793" y="633"/>
                  <a:pt x="794" y="636"/>
                </a:cubicBezTo>
                <a:cubicBezTo>
                  <a:pt x="795" y="638"/>
                  <a:pt x="794" y="639"/>
                  <a:pt x="795" y="639"/>
                </a:cubicBezTo>
                <a:cubicBezTo>
                  <a:pt x="797" y="639"/>
                  <a:pt x="796" y="640"/>
                  <a:pt x="797" y="640"/>
                </a:cubicBezTo>
                <a:cubicBezTo>
                  <a:pt x="798" y="640"/>
                  <a:pt x="799" y="641"/>
                  <a:pt x="799" y="642"/>
                </a:cubicBezTo>
                <a:cubicBezTo>
                  <a:pt x="800" y="643"/>
                  <a:pt x="802" y="643"/>
                  <a:pt x="802" y="642"/>
                </a:cubicBezTo>
                <a:cubicBezTo>
                  <a:pt x="803" y="641"/>
                  <a:pt x="805" y="641"/>
                  <a:pt x="807" y="641"/>
                </a:cubicBezTo>
                <a:cubicBezTo>
                  <a:pt x="809" y="641"/>
                  <a:pt x="809" y="640"/>
                  <a:pt x="811" y="639"/>
                </a:cubicBezTo>
                <a:cubicBezTo>
                  <a:pt x="813" y="638"/>
                  <a:pt x="816" y="638"/>
                  <a:pt x="818" y="639"/>
                </a:cubicBezTo>
                <a:cubicBezTo>
                  <a:pt x="819" y="640"/>
                  <a:pt x="821" y="639"/>
                  <a:pt x="822" y="638"/>
                </a:cubicBezTo>
                <a:cubicBezTo>
                  <a:pt x="822" y="638"/>
                  <a:pt x="823" y="638"/>
                  <a:pt x="823" y="638"/>
                </a:cubicBezTo>
                <a:cubicBezTo>
                  <a:pt x="824" y="639"/>
                  <a:pt x="824" y="639"/>
                  <a:pt x="824" y="638"/>
                </a:cubicBezTo>
                <a:cubicBezTo>
                  <a:pt x="825" y="636"/>
                  <a:pt x="826" y="637"/>
                  <a:pt x="828" y="637"/>
                </a:cubicBezTo>
                <a:cubicBezTo>
                  <a:pt x="830" y="637"/>
                  <a:pt x="834" y="634"/>
                  <a:pt x="837" y="631"/>
                </a:cubicBezTo>
                <a:cubicBezTo>
                  <a:pt x="840" y="628"/>
                  <a:pt x="845" y="622"/>
                  <a:pt x="847" y="619"/>
                </a:cubicBezTo>
                <a:cubicBezTo>
                  <a:pt x="849" y="616"/>
                  <a:pt x="851" y="613"/>
                  <a:pt x="853" y="612"/>
                </a:cubicBezTo>
                <a:cubicBezTo>
                  <a:pt x="854" y="611"/>
                  <a:pt x="855" y="605"/>
                  <a:pt x="855" y="603"/>
                </a:cubicBezTo>
                <a:cubicBezTo>
                  <a:pt x="855" y="602"/>
                  <a:pt x="855" y="602"/>
                  <a:pt x="854" y="602"/>
                </a:cubicBezTo>
                <a:cubicBezTo>
                  <a:pt x="854" y="602"/>
                  <a:pt x="854" y="602"/>
                  <a:pt x="853" y="601"/>
                </a:cubicBezTo>
                <a:cubicBezTo>
                  <a:pt x="853" y="600"/>
                  <a:pt x="856" y="598"/>
                  <a:pt x="860" y="596"/>
                </a:cubicBezTo>
                <a:cubicBezTo>
                  <a:pt x="864" y="595"/>
                  <a:pt x="865" y="594"/>
                  <a:pt x="865" y="593"/>
                </a:cubicBezTo>
                <a:cubicBezTo>
                  <a:pt x="866" y="592"/>
                  <a:pt x="865" y="588"/>
                  <a:pt x="866" y="587"/>
                </a:cubicBezTo>
                <a:cubicBezTo>
                  <a:pt x="866" y="586"/>
                  <a:pt x="866" y="585"/>
                  <a:pt x="865" y="582"/>
                </a:cubicBezTo>
                <a:cubicBezTo>
                  <a:pt x="865" y="578"/>
                  <a:pt x="863" y="578"/>
                  <a:pt x="863" y="576"/>
                </a:cubicBezTo>
                <a:cubicBezTo>
                  <a:pt x="862" y="574"/>
                  <a:pt x="863" y="573"/>
                  <a:pt x="864" y="573"/>
                </a:cubicBezTo>
                <a:cubicBezTo>
                  <a:pt x="865" y="573"/>
                  <a:pt x="865" y="572"/>
                  <a:pt x="866" y="571"/>
                </a:cubicBezTo>
                <a:cubicBezTo>
                  <a:pt x="867" y="569"/>
                  <a:pt x="868" y="570"/>
                  <a:pt x="869" y="568"/>
                </a:cubicBezTo>
                <a:cubicBezTo>
                  <a:pt x="871" y="567"/>
                  <a:pt x="871" y="566"/>
                  <a:pt x="874" y="564"/>
                </a:cubicBezTo>
                <a:cubicBezTo>
                  <a:pt x="876" y="562"/>
                  <a:pt x="879" y="562"/>
                  <a:pt x="882" y="560"/>
                </a:cubicBezTo>
                <a:cubicBezTo>
                  <a:pt x="885" y="558"/>
                  <a:pt x="889" y="552"/>
                  <a:pt x="889" y="551"/>
                </a:cubicBezTo>
                <a:cubicBezTo>
                  <a:pt x="888" y="550"/>
                  <a:pt x="887" y="545"/>
                  <a:pt x="888" y="543"/>
                </a:cubicBezTo>
                <a:cubicBezTo>
                  <a:pt x="888" y="541"/>
                  <a:pt x="887" y="535"/>
                  <a:pt x="887" y="533"/>
                </a:cubicBezTo>
                <a:cubicBezTo>
                  <a:pt x="887" y="530"/>
                  <a:pt x="884" y="531"/>
                  <a:pt x="884" y="529"/>
                </a:cubicBezTo>
                <a:cubicBezTo>
                  <a:pt x="884" y="526"/>
                  <a:pt x="883" y="526"/>
                  <a:pt x="883" y="524"/>
                </a:cubicBezTo>
                <a:cubicBezTo>
                  <a:pt x="883" y="523"/>
                  <a:pt x="883" y="521"/>
                  <a:pt x="882" y="521"/>
                </a:cubicBezTo>
                <a:cubicBezTo>
                  <a:pt x="882" y="521"/>
                  <a:pt x="882" y="519"/>
                  <a:pt x="883" y="518"/>
                </a:cubicBezTo>
                <a:cubicBezTo>
                  <a:pt x="884" y="516"/>
                  <a:pt x="881" y="516"/>
                  <a:pt x="881" y="514"/>
                </a:cubicBezTo>
                <a:cubicBezTo>
                  <a:pt x="880" y="512"/>
                  <a:pt x="886" y="500"/>
                  <a:pt x="887" y="498"/>
                </a:cubicBezTo>
                <a:cubicBezTo>
                  <a:pt x="888" y="497"/>
                  <a:pt x="889" y="497"/>
                  <a:pt x="889" y="496"/>
                </a:cubicBezTo>
                <a:cubicBezTo>
                  <a:pt x="890" y="496"/>
                  <a:pt x="890" y="496"/>
                  <a:pt x="890" y="496"/>
                </a:cubicBezTo>
                <a:cubicBezTo>
                  <a:pt x="891" y="496"/>
                  <a:pt x="891" y="496"/>
                  <a:pt x="892" y="495"/>
                </a:cubicBezTo>
                <a:cubicBezTo>
                  <a:pt x="893" y="493"/>
                  <a:pt x="898" y="488"/>
                  <a:pt x="902" y="484"/>
                </a:cubicBezTo>
                <a:cubicBezTo>
                  <a:pt x="905" y="480"/>
                  <a:pt x="907" y="480"/>
                  <a:pt x="909" y="479"/>
                </a:cubicBezTo>
                <a:cubicBezTo>
                  <a:pt x="911" y="478"/>
                  <a:pt x="916" y="473"/>
                  <a:pt x="919" y="468"/>
                </a:cubicBezTo>
                <a:cubicBezTo>
                  <a:pt x="922" y="465"/>
                  <a:pt x="924" y="462"/>
                  <a:pt x="924" y="460"/>
                </a:cubicBezTo>
                <a:cubicBezTo>
                  <a:pt x="925" y="458"/>
                  <a:pt x="927" y="456"/>
                  <a:pt x="928" y="454"/>
                </a:cubicBezTo>
                <a:cubicBezTo>
                  <a:pt x="930" y="452"/>
                  <a:pt x="932" y="447"/>
                  <a:pt x="932" y="445"/>
                </a:cubicBezTo>
                <a:cubicBezTo>
                  <a:pt x="932" y="444"/>
                  <a:pt x="933" y="441"/>
                  <a:pt x="934" y="438"/>
                </a:cubicBezTo>
                <a:cubicBezTo>
                  <a:pt x="934" y="435"/>
                  <a:pt x="932" y="435"/>
                  <a:pt x="931" y="436"/>
                </a:cubicBezTo>
                <a:cubicBezTo>
                  <a:pt x="930" y="438"/>
                  <a:pt x="925" y="439"/>
                  <a:pt x="921" y="439"/>
                </a:cubicBezTo>
                <a:cubicBezTo>
                  <a:pt x="918" y="439"/>
                  <a:pt x="916" y="439"/>
                  <a:pt x="915" y="441"/>
                </a:cubicBezTo>
                <a:cubicBezTo>
                  <a:pt x="914" y="441"/>
                  <a:pt x="913" y="441"/>
                  <a:pt x="912" y="441"/>
                </a:cubicBezTo>
                <a:cubicBezTo>
                  <a:pt x="911" y="441"/>
                  <a:pt x="910" y="441"/>
                  <a:pt x="909" y="442"/>
                </a:cubicBezTo>
                <a:cubicBezTo>
                  <a:pt x="908" y="443"/>
                  <a:pt x="903" y="444"/>
                  <a:pt x="902" y="441"/>
                </a:cubicBezTo>
                <a:cubicBezTo>
                  <a:pt x="901" y="438"/>
                  <a:pt x="898" y="438"/>
                  <a:pt x="898" y="438"/>
                </a:cubicBezTo>
                <a:cubicBezTo>
                  <a:pt x="897" y="437"/>
                  <a:pt x="899" y="436"/>
                  <a:pt x="900" y="436"/>
                </a:cubicBezTo>
                <a:cubicBezTo>
                  <a:pt x="901" y="435"/>
                  <a:pt x="901" y="434"/>
                  <a:pt x="900" y="433"/>
                </a:cubicBezTo>
                <a:cubicBezTo>
                  <a:pt x="899" y="432"/>
                  <a:pt x="897" y="431"/>
                  <a:pt x="895" y="428"/>
                </a:cubicBezTo>
                <a:cubicBezTo>
                  <a:pt x="892" y="425"/>
                  <a:pt x="889" y="423"/>
                  <a:pt x="888" y="423"/>
                </a:cubicBezTo>
                <a:cubicBezTo>
                  <a:pt x="886" y="423"/>
                  <a:pt x="886" y="420"/>
                  <a:pt x="885" y="420"/>
                </a:cubicBezTo>
                <a:cubicBezTo>
                  <a:pt x="884" y="420"/>
                  <a:pt x="882" y="416"/>
                  <a:pt x="882" y="414"/>
                </a:cubicBezTo>
                <a:cubicBezTo>
                  <a:pt x="882" y="412"/>
                  <a:pt x="878" y="408"/>
                  <a:pt x="877" y="407"/>
                </a:cubicBezTo>
                <a:cubicBezTo>
                  <a:pt x="875" y="406"/>
                  <a:pt x="874" y="404"/>
                  <a:pt x="874" y="400"/>
                </a:cubicBezTo>
                <a:cubicBezTo>
                  <a:pt x="874" y="397"/>
                  <a:pt x="874" y="394"/>
                  <a:pt x="873" y="393"/>
                </a:cubicBezTo>
                <a:cubicBezTo>
                  <a:pt x="873" y="392"/>
                  <a:pt x="872" y="390"/>
                  <a:pt x="870" y="389"/>
                </a:cubicBezTo>
                <a:cubicBezTo>
                  <a:pt x="868" y="388"/>
                  <a:pt x="867" y="386"/>
                  <a:pt x="867" y="384"/>
                </a:cubicBezTo>
                <a:cubicBezTo>
                  <a:pt x="868" y="382"/>
                  <a:pt x="866" y="382"/>
                  <a:pt x="865" y="379"/>
                </a:cubicBezTo>
                <a:cubicBezTo>
                  <a:pt x="865" y="376"/>
                  <a:pt x="861" y="372"/>
                  <a:pt x="861" y="371"/>
                </a:cubicBezTo>
                <a:cubicBezTo>
                  <a:pt x="861" y="369"/>
                  <a:pt x="859" y="368"/>
                  <a:pt x="859" y="366"/>
                </a:cubicBezTo>
                <a:cubicBezTo>
                  <a:pt x="859" y="364"/>
                  <a:pt x="858" y="364"/>
                  <a:pt x="856" y="362"/>
                </a:cubicBezTo>
                <a:cubicBezTo>
                  <a:pt x="854" y="359"/>
                  <a:pt x="854" y="354"/>
                  <a:pt x="854" y="354"/>
                </a:cubicBezTo>
                <a:cubicBezTo>
                  <a:pt x="855" y="354"/>
                  <a:pt x="856" y="358"/>
                  <a:pt x="857" y="359"/>
                </a:cubicBezTo>
                <a:cubicBezTo>
                  <a:pt x="858" y="361"/>
                  <a:pt x="860" y="365"/>
                  <a:pt x="861" y="365"/>
                </a:cubicBezTo>
                <a:cubicBezTo>
                  <a:pt x="863" y="365"/>
                  <a:pt x="863" y="358"/>
                  <a:pt x="864" y="359"/>
                </a:cubicBezTo>
                <a:cubicBezTo>
                  <a:pt x="864" y="359"/>
                  <a:pt x="864" y="363"/>
                  <a:pt x="865" y="364"/>
                </a:cubicBezTo>
                <a:cubicBezTo>
                  <a:pt x="866" y="364"/>
                  <a:pt x="866" y="366"/>
                  <a:pt x="868" y="368"/>
                </a:cubicBezTo>
                <a:cubicBezTo>
                  <a:pt x="870" y="370"/>
                  <a:pt x="874" y="376"/>
                  <a:pt x="874" y="378"/>
                </a:cubicBezTo>
                <a:cubicBezTo>
                  <a:pt x="874" y="379"/>
                  <a:pt x="875" y="381"/>
                  <a:pt x="877" y="382"/>
                </a:cubicBezTo>
                <a:cubicBezTo>
                  <a:pt x="880" y="384"/>
                  <a:pt x="880" y="386"/>
                  <a:pt x="881" y="387"/>
                </a:cubicBezTo>
                <a:cubicBezTo>
                  <a:pt x="883" y="388"/>
                  <a:pt x="882" y="389"/>
                  <a:pt x="882" y="392"/>
                </a:cubicBezTo>
                <a:cubicBezTo>
                  <a:pt x="882" y="394"/>
                  <a:pt x="884" y="397"/>
                  <a:pt x="886" y="399"/>
                </a:cubicBezTo>
                <a:cubicBezTo>
                  <a:pt x="888" y="400"/>
                  <a:pt x="890" y="402"/>
                  <a:pt x="891" y="404"/>
                </a:cubicBezTo>
                <a:cubicBezTo>
                  <a:pt x="892" y="407"/>
                  <a:pt x="893" y="409"/>
                  <a:pt x="895" y="411"/>
                </a:cubicBezTo>
                <a:cubicBezTo>
                  <a:pt x="896" y="412"/>
                  <a:pt x="895" y="413"/>
                  <a:pt x="896" y="414"/>
                </a:cubicBezTo>
                <a:cubicBezTo>
                  <a:pt x="897" y="415"/>
                  <a:pt x="898" y="418"/>
                  <a:pt x="898" y="419"/>
                </a:cubicBezTo>
                <a:cubicBezTo>
                  <a:pt x="897" y="421"/>
                  <a:pt x="898" y="424"/>
                  <a:pt x="899" y="426"/>
                </a:cubicBezTo>
                <a:cubicBezTo>
                  <a:pt x="900" y="428"/>
                  <a:pt x="900" y="432"/>
                  <a:pt x="900" y="432"/>
                </a:cubicBezTo>
                <a:cubicBezTo>
                  <a:pt x="901" y="433"/>
                  <a:pt x="906" y="433"/>
                  <a:pt x="908" y="431"/>
                </a:cubicBezTo>
                <a:cubicBezTo>
                  <a:pt x="910" y="430"/>
                  <a:pt x="912" y="430"/>
                  <a:pt x="914" y="430"/>
                </a:cubicBezTo>
                <a:cubicBezTo>
                  <a:pt x="915" y="430"/>
                  <a:pt x="918" y="428"/>
                  <a:pt x="918" y="427"/>
                </a:cubicBezTo>
                <a:cubicBezTo>
                  <a:pt x="919" y="427"/>
                  <a:pt x="921" y="427"/>
                  <a:pt x="923" y="427"/>
                </a:cubicBezTo>
                <a:cubicBezTo>
                  <a:pt x="924" y="427"/>
                  <a:pt x="925" y="426"/>
                  <a:pt x="926" y="424"/>
                </a:cubicBezTo>
                <a:cubicBezTo>
                  <a:pt x="927" y="423"/>
                  <a:pt x="931" y="423"/>
                  <a:pt x="935" y="422"/>
                </a:cubicBezTo>
                <a:cubicBezTo>
                  <a:pt x="939" y="420"/>
                  <a:pt x="938" y="418"/>
                  <a:pt x="939" y="417"/>
                </a:cubicBezTo>
                <a:cubicBezTo>
                  <a:pt x="940" y="416"/>
                  <a:pt x="941" y="417"/>
                  <a:pt x="944" y="415"/>
                </a:cubicBezTo>
                <a:cubicBezTo>
                  <a:pt x="946" y="414"/>
                  <a:pt x="949" y="415"/>
                  <a:pt x="951" y="414"/>
                </a:cubicBezTo>
                <a:cubicBezTo>
                  <a:pt x="952" y="414"/>
                  <a:pt x="951" y="412"/>
                  <a:pt x="952" y="411"/>
                </a:cubicBezTo>
                <a:cubicBezTo>
                  <a:pt x="953" y="410"/>
                  <a:pt x="954" y="410"/>
                  <a:pt x="955" y="410"/>
                </a:cubicBezTo>
                <a:cubicBezTo>
                  <a:pt x="956" y="410"/>
                  <a:pt x="956" y="410"/>
                  <a:pt x="957" y="410"/>
                </a:cubicBezTo>
                <a:cubicBezTo>
                  <a:pt x="958" y="410"/>
                  <a:pt x="958" y="407"/>
                  <a:pt x="960" y="406"/>
                </a:cubicBezTo>
                <a:cubicBezTo>
                  <a:pt x="961" y="406"/>
                  <a:pt x="962" y="406"/>
                  <a:pt x="962" y="405"/>
                </a:cubicBezTo>
                <a:cubicBezTo>
                  <a:pt x="962" y="404"/>
                  <a:pt x="962" y="399"/>
                  <a:pt x="964" y="399"/>
                </a:cubicBezTo>
                <a:cubicBezTo>
                  <a:pt x="965" y="399"/>
                  <a:pt x="967" y="397"/>
                  <a:pt x="967" y="397"/>
                </a:cubicBezTo>
                <a:cubicBezTo>
                  <a:pt x="967" y="396"/>
                  <a:pt x="970" y="393"/>
                  <a:pt x="971" y="392"/>
                </a:cubicBezTo>
                <a:cubicBezTo>
                  <a:pt x="971" y="390"/>
                  <a:pt x="972" y="390"/>
                  <a:pt x="970" y="389"/>
                </a:cubicBezTo>
                <a:cubicBezTo>
                  <a:pt x="969" y="389"/>
                  <a:pt x="967" y="386"/>
                  <a:pt x="967" y="385"/>
                </a:cubicBezTo>
                <a:cubicBezTo>
                  <a:pt x="966" y="384"/>
                  <a:pt x="963" y="385"/>
                  <a:pt x="960" y="382"/>
                </a:cubicBezTo>
                <a:cubicBezTo>
                  <a:pt x="957" y="380"/>
                  <a:pt x="957" y="373"/>
                  <a:pt x="956" y="373"/>
                </a:cubicBezTo>
                <a:cubicBezTo>
                  <a:pt x="955" y="372"/>
                  <a:pt x="952" y="376"/>
                  <a:pt x="951" y="378"/>
                </a:cubicBezTo>
                <a:cubicBezTo>
                  <a:pt x="950" y="381"/>
                  <a:pt x="946" y="383"/>
                  <a:pt x="943" y="382"/>
                </a:cubicBezTo>
                <a:cubicBezTo>
                  <a:pt x="940" y="381"/>
                  <a:pt x="939" y="383"/>
                  <a:pt x="938" y="383"/>
                </a:cubicBezTo>
                <a:cubicBezTo>
                  <a:pt x="937" y="384"/>
                  <a:pt x="935" y="381"/>
                  <a:pt x="935" y="379"/>
                </a:cubicBezTo>
                <a:cubicBezTo>
                  <a:pt x="936" y="378"/>
                  <a:pt x="937" y="374"/>
                  <a:pt x="935" y="374"/>
                </a:cubicBezTo>
                <a:cubicBezTo>
                  <a:pt x="933" y="373"/>
                  <a:pt x="932" y="377"/>
                  <a:pt x="932" y="378"/>
                </a:cubicBezTo>
                <a:cubicBezTo>
                  <a:pt x="932" y="379"/>
                  <a:pt x="929" y="374"/>
                  <a:pt x="930" y="373"/>
                </a:cubicBezTo>
                <a:cubicBezTo>
                  <a:pt x="931" y="372"/>
                  <a:pt x="929" y="370"/>
                  <a:pt x="928" y="369"/>
                </a:cubicBezTo>
                <a:cubicBezTo>
                  <a:pt x="926" y="368"/>
                  <a:pt x="924" y="365"/>
                  <a:pt x="923" y="364"/>
                </a:cubicBezTo>
                <a:cubicBezTo>
                  <a:pt x="923" y="362"/>
                  <a:pt x="921" y="358"/>
                  <a:pt x="921" y="357"/>
                </a:cubicBezTo>
                <a:cubicBezTo>
                  <a:pt x="921" y="356"/>
                  <a:pt x="923" y="355"/>
                  <a:pt x="924" y="355"/>
                </a:cubicBezTo>
                <a:cubicBezTo>
                  <a:pt x="925" y="355"/>
                  <a:pt x="925" y="353"/>
                  <a:pt x="926" y="354"/>
                </a:cubicBezTo>
                <a:cubicBezTo>
                  <a:pt x="927" y="355"/>
                  <a:pt x="928" y="354"/>
                  <a:pt x="929" y="354"/>
                </a:cubicBezTo>
                <a:cubicBezTo>
                  <a:pt x="930" y="354"/>
                  <a:pt x="932" y="359"/>
                  <a:pt x="933" y="361"/>
                </a:cubicBezTo>
                <a:cubicBezTo>
                  <a:pt x="934" y="363"/>
                  <a:pt x="934" y="364"/>
                  <a:pt x="936" y="365"/>
                </a:cubicBezTo>
                <a:cubicBezTo>
                  <a:pt x="937" y="366"/>
                  <a:pt x="939" y="365"/>
                  <a:pt x="941" y="367"/>
                </a:cubicBezTo>
                <a:cubicBezTo>
                  <a:pt x="943" y="369"/>
                  <a:pt x="948" y="371"/>
                  <a:pt x="951" y="371"/>
                </a:cubicBezTo>
                <a:cubicBezTo>
                  <a:pt x="952" y="371"/>
                  <a:pt x="953" y="370"/>
                  <a:pt x="954" y="370"/>
                </a:cubicBezTo>
                <a:cubicBezTo>
                  <a:pt x="955" y="369"/>
                  <a:pt x="956" y="369"/>
                  <a:pt x="957" y="369"/>
                </a:cubicBezTo>
                <a:cubicBezTo>
                  <a:pt x="960" y="370"/>
                  <a:pt x="960" y="373"/>
                  <a:pt x="961" y="375"/>
                </a:cubicBezTo>
                <a:cubicBezTo>
                  <a:pt x="962" y="376"/>
                  <a:pt x="973" y="377"/>
                  <a:pt x="975" y="377"/>
                </a:cubicBezTo>
                <a:cubicBezTo>
                  <a:pt x="977" y="378"/>
                  <a:pt x="987" y="378"/>
                  <a:pt x="988" y="377"/>
                </a:cubicBezTo>
                <a:cubicBezTo>
                  <a:pt x="989" y="376"/>
                  <a:pt x="990" y="376"/>
                  <a:pt x="991" y="377"/>
                </a:cubicBezTo>
                <a:cubicBezTo>
                  <a:pt x="992" y="377"/>
                  <a:pt x="996" y="378"/>
                  <a:pt x="998" y="377"/>
                </a:cubicBezTo>
                <a:cubicBezTo>
                  <a:pt x="1000" y="375"/>
                  <a:pt x="1001" y="377"/>
                  <a:pt x="1001" y="378"/>
                </a:cubicBezTo>
                <a:cubicBezTo>
                  <a:pt x="1001" y="379"/>
                  <a:pt x="1002" y="379"/>
                  <a:pt x="1003" y="380"/>
                </a:cubicBezTo>
                <a:cubicBezTo>
                  <a:pt x="1004" y="381"/>
                  <a:pt x="1004" y="382"/>
                  <a:pt x="1004" y="383"/>
                </a:cubicBezTo>
                <a:cubicBezTo>
                  <a:pt x="1005" y="384"/>
                  <a:pt x="1006" y="384"/>
                  <a:pt x="1008" y="384"/>
                </a:cubicBezTo>
                <a:cubicBezTo>
                  <a:pt x="1010" y="385"/>
                  <a:pt x="1010" y="388"/>
                  <a:pt x="1012" y="388"/>
                </a:cubicBezTo>
                <a:cubicBezTo>
                  <a:pt x="1014" y="389"/>
                  <a:pt x="1015" y="389"/>
                  <a:pt x="1015" y="388"/>
                </a:cubicBezTo>
                <a:cubicBezTo>
                  <a:pt x="1016" y="388"/>
                  <a:pt x="1017" y="388"/>
                  <a:pt x="1017" y="389"/>
                </a:cubicBezTo>
                <a:cubicBezTo>
                  <a:pt x="1017" y="391"/>
                  <a:pt x="1011" y="390"/>
                  <a:pt x="1011" y="391"/>
                </a:cubicBezTo>
                <a:cubicBezTo>
                  <a:pt x="1011" y="391"/>
                  <a:pt x="1017" y="399"/>
                  <a:pt x="1020" y="398"/>
                </a:cubicBezTo>
                <a:cubicBezTo>
                  <a:pt x="1023" y="398"/>
                  <a:pt x="1026" y="394"/>
                  <a:pt x="1025" y="394"/>
                </a:cubicBezTo>
                <a:cubicBezTo>
                  <a:pt x="1024" y="393"/>
                  <a:pt x="1025" y="391"/>
                  <a:pt x="1026" y="392"/>
                </a:cubicBezTo>
                <a:cubicBezTo>
                  <a:pt x="1027" y="392"/>
                  <a:pt x="1026" y="395"/>
                  <a:pt x="1027" y="396"/>
                </a:cubicBezTo>
                <a:cubicBezTo>
                  <a:pt x="1028" y="397"/>
                  <a:pt x="1028" y="398"/>
                  <a:pt x="1027" y="400"/>
                </a:cubicBezTo>
                <a:cubicBezTo>
                  <a:pt x="1026" y="402"/>
                  <a:pt x="1028" y="405"/>
                  <a:pt x="1028" y="407"/>
                </a:cubicBezTo>
                <a:cubicBezTo>
                  <a:pt x="1028" y="409"/>
                  <a:pt x="1029" y="412"/>
                  <a:pt x="1030" y="415"/>
                </a:cubicBezTo>
                <a:cubicBezTo>
                  <a:pt x="1030" y="417"/>
                  <a:pt x="1032" y="423"/>
                  <a:pt x="1034" y="426"/>
                </a:cubicBezTo>
                <a:cubicBezTo>
                  <a:pt x="1036" y="429"/>
                  <a:pt x="1037" y="435"/>
                  <a:pt x="1038" y="437"/>
                </a:cubicBezTo>
                <a:cubicBezTo>
                  <a:pt x="1039" y="438"/>
                  <a:pt x="1042" y="443"/>
                  <a:pt x="1042" y="446"/>
                </a:cubicBezTo>
                <a:cubicBezTo>
                  <a:pt x="1042" y="449"/>
                  <a:pt x="1045" y="453"/>
                  <a:pt x="1046" y="453"/>
                </a:cubicBezTo>
                <a:cubicBezTo>
                  <a:pt x="1047" y="454"/>
                  <a:pt x="1050" y="453"/>
                  <a:pt x="1050" y="451"/>
                </a:cubicBezTo>
                <a:cubicBezTo>
                  <a:pt x="1051" y="449"/>
                  <a:pt x="1054" y="448"/>
                  <a:pt x="1054" y="447"/>
                </a:cubicBezTo>
                <a:cubicBezTo>
                  <a:pt x="1054" y="445"/>
                  <a:pt x="1055" y="444"/>
                  <a:pt x="1056" y="444"/>
                </a:cubicBezTo>
                <a:cubicBezTo>
                  <a:pt x="1057" y="444"/>
                  <a:pt x="1057" y="443"/>
                  <a:pt x="1057" y="441"/>
                </a:cubicBezTo>
                <a:cubicBezTo>
                  <a:pt x="1057" y="439"/>
                  <a:pt x="1057" y="437"/>
                  <a:pt x="1058" y="436"/>
                </a:cubicBezTo>
                <a:cubicBezTo>
                  <a:pt x="1059" y="434"/>
                  <a:pt x="1059" y="430"/>
                  <a:pt x="1059" y="429"/>
                </a:cubicBezTo>
                <a:cubicBezTo>
                  <a:pt x="1058" y="427"/>
                  <a:pt x="1058" y="425"/>
                  <a:pt x="1059" y="423"/>
                </a:cubicBezTo>
                <a:cubicBezTo>
                  <a:pt x="1060" y="422"/>
                  <a:pt x="1059" y="420"/>
                  <a:pt x="1061" y="420"/>
                </a:cubicBezTo>
                <a:cubicBezTo>
                  <a:pt x="1062" y="420"/>
                  <a:pt x="1063" y="419"/>
                  <a:pt x="1065" y="417"/>
                </a:cubicBezTo>
                <a:cubicBezTo>
                  <a:pt x="1066" y="415"/>
                  <a:pt x="1070" y="413"/>
                  <a:pt x="1071" y="412"/>
                </a:cubicBezTo>
                <a:cubicBezTo>
                  <a:pt x="1073" y="411"/>
                  <a:pt x="1077" y="407"/>
                  <a:pt x="1078" y="405"/>
                </a:cubicBezTo>
                <a:cubicBezTo>
                  <a:pt x="1079" y="403"/>
                  <a:pt x="1083" y="402"/>
                  <a:pt x="1085" y="400"/>
                </a:cubicBezTo>
                <a:cubicBezTo>
                  <a:pt x="1086" y="399"/>
                  <a:pt x="1086" y="398"/>
                  <a:pt x="1086" y="396"/>
                </a:cubicBezTo>
                <a:cubicBezTo>
                  <a:pt x="1086" y="394"/>
                  <a:pt x="1091" y="393"/>
                  <a:pt x="1093" y="393"/>
                </a:cubicBezTo>
                <a:cubicBezTo>
                  <a:pt x="1095" y="393"/>
                  <a:pt x="1096" y="393"/>
                  <a:pt x="1097" y="393"/>
                </a:cubicBezTo>
                <a:cubicBezTo>
                  <a:pt x="1099" y="393"/>
                  <a:pt x="1101" y="392"/>
                  <a:pt x="1101" y="391"/>
                </a:cubicBezTo>
                <a:cubicBezTo>
                  <a:pt x="1101" y="389"/>
                  <a:pt x="1102" y="388"/>
                  <a:pt x="1103" y="389"/>
                </a:cubicBezTo>
                <a:cubicBezTo>
                  <a:pt x="1104" y="389"/>
                  <a:pt x="1105" y="393"/>
                  <a:pt x="1106" y="395"/>
                </a:cubicBezTo>
                <a:cubicBezTo>
                  <a:pt x="1106" y="396"/>
                  <a:pt x="1108" y="400"/>
                  <a:pt x="1110" y="401"/>
                </a:cubicBezTo>
                <a:cubicBezTo>
                  <a:pt x="1113" y="402"/>
                  <a:pt x="1114" y="407"/>
                  <a:pt x="1115" y="410"/>
                </a:cubicBezTo>
                <a:cubicBezTo>
                  <a:pt x="1116" y="412"/>
                  <a:pt x="1115" y="415"/>
                  <a:pt x="1114" y="416"/>
                </a:cubicBezTo>
                <a:cubicBezTo>
                  <a:pt x="1114" y="418"/>
                  <a:pt x="1115" y="418"/>
                  <a:pt x="1116" y="419"/>
                </a:cubicBezTo>
                <a:cubicBezTo>
                  <a:pt x="1118" y="419"/>
                  <a:pt x="1119" y="420"/>
                  <a:pt x="1120" y="418"/>
                </a:cubicBezTo>
                <a:cubicBezTo>
                  <a:pt x="1121" y="417"/>
                  <a:pt x="1124" y="416"/>
                  <a:pt x="1124" y="414"/>
                </a:cubicBezTo>
                <a:cubicBezTo>
                  <a:pt x="1124" y="412"/>
                  <a:pt x="1125" y="415"/>
                  <a:pt x="1126" y="416"/>
                </a:cubicBezTo>
                <a:cubicBezTo>
                  <a:pt x="1127" y="416"/>
                  <a:pt x="1128" y="418"/>
                  <a:pt x="1128" y="420"/>
                </a:cubicBezTo>
                <a:cubicBezTo>
                  <a:pt x="1128" y="422"/>
                  <a:pt x="1128" y="428"/>
                  <a:pt x="1130" y="429"/>
                </a:cubicBezTo>
                <a:cubicBezTo>
                  <a:pt x="1132" y="431"/>
                  <a:pt x="1132" y="435"/>
                  <a:pt x="1132" y="436"/>
                </a:cubicBezTo>
                <a:cubicBezTo>
                  <a:pt x="1131" y="438"/>
                  <a:pt x="1133" y="440"/>
                  <a:pt x="1132" y="441"/>
                </a:cubicBezTo>
                <a:cubicBezTo>
                  <a:pt x="1132" y="443"/>
                  <a:pt x="1131" y="447"/>
                  <a:pt x="1131" y="449"/>
                </a:cubicBezTo>
                <a:cubicBezTo>
                  <a:pt x="1130" y="451"/>
                  <a:pt x="1130" y="452"/>
                  <a:pt x="1131" y="452"/>
                </a:cubicBezTo>
                <a:cubicBezTo>
                  <a:pt x="1132" y="453"/>
                  <a:pt x="1134" y="455"/>
                  <a:pt x="1137" y="458"/>
                </a:cubicBezTo>
                <a:cubicBezTo>
                  <a:pt x="1139" y="461"/>
                  <a:pt x="1139" y="464"/>
                  <a:pt x="1139" y="466"/>
                </a:cubicBezTo>
                <a:cubicBezTo>
                  <a:pt x="1139" y="469"/>
                  <a:pt x="1143" y="473"/>
                  <a:pt x="1143" y="475"/>
                </a:cubicBezTo>
                <a:cubicBezTo>
                  <a:pt x="1144" y="476"/>
                  <a:pt x="1145" y="477"/>
                  <a:pt x="1147" y="479"/>
                </a:cubicBezTo>
                <a:cubicBezTo>
                  <a:pt x="1150" y="480"/>
                  <a:pt x="1155" y="483"/>
                  <a:pt x="1156" y="483"/>
                </a:cubicBezTo>
                <a:cubicBezTo>
                  <a:pt x="1157" y="482"/>
                  <a:pt x="1154" y="478"/>
                  <a:pt x="1153" y="477"/>
                </a:cubicBezTo>
                <a:cubicBezTo>
                  <a:pt x="1151" y="475"/>
                  <a:pt x="1153" y="471"/>
                  <a:pt x="1153" y="468"/>
                </a:cubicBezTo>
                <a:cubicBezTo>
                  <a:pt x="1153" y="466"/>
                  <a:pt x="1150" y="466"/>
                  <a:pt x="1149" y="464"/>
                </a:cubicBezTo>
                <a:cubicBezTo>
                  <a:pt x="1149" y="462"/>
                  <a:pt x="1148" y="463"/>
                  <a:pt x="1147" y="462"/>
                </a:cubicBezTo>
                <a:cubicBezTo>
                  <a:pt x="1147" y="461"/>
                  <a:pt x="1144" y="459"/>
                  <a:pt x="1142" y="458"/>
                </a:cubicBezTo>
                <a:cubicBezTo>
                  <a:pt x="1140" y="458"/>
                  <a:pt x="1139" y="455"/>
                  <a:pt x="1139" y="454"/>
                </a:cubicBezTo>
                <a:cubicBezTo>
                  <a:pt x="1139" y="452"/>
                  <a:pt x="1138" y="451"/>
                  <a:pt x="1138" y="450"/>
                </a:cubicBezTo>
                <a:cubicBezTo>
                  <a:pt x="1138" y="448"/>
                  <a:pt x="1136" y="448"/>
                  <a:pt x="1135" y="448"/>
                </a:cubicBezTo>
                <a:cubicBezTo>
                  <a:pt x="1133" y="447"/>
                  <a:pt x="1135" y="443"/>
                  <a:pt x="1135" y="441"/>
                </a:cubicBezTo>
                <a:cubicBezTo>
                  <a:pt x="1136" y="439"/>
                  <a:pt x="1139" y="434"/>
                  <a:pt x="1138" y="432"/>
                </a:cubicBezTo>
                <a:cubicBezTo>
                  <a:pt x="1137" y="431"/>
                  <a:pt x="1141" y="429"/>
                  <a:pt x="1141" y="431"/>
                </a:cubicBezTo>
                <a:cubicBezTo>
                  <a:pt x="1142" y="433"/>
                  <a:pt x="1142" y="434"/>
                  <a:pt x="1145" y="434"/>
                </a:cubicBezTo>
                <a:cubicBezTo>
                  <a:pt x="1147" y="434"/>
                  <a:pt x="1147" y="436"/>
                  <a:pt x="1149" y="436"/>
                </a:cubicBezTo>
                <a:cubicBezTo>
                  <a:pt x="1151" y="437"/>
                  <a:pt x="1150" y="439"/>
                  <a:pt x="1151" y="440"/>
                </a:cubicBezTo>
                <a:cubicBezTo>
                  <a:pt x="1151" y="441"/>
                  <a:pt x="1152" y="441"/>
                  <a:pt x="1153" y="441"/>
                </a:cubicBezTo>
                <a:cubicBezTo>
                  <a:pt x="1154" y="440"/>
                  <a:pt x="1153" y="442"/>
                  <a:pt x="1153" y="443"/>
                </a:cubicBezTo>
                <a:cubicBezTo>
                  <a:pt x="1154" y="443"/>
                  <a:pt x="1154" y="443"/>
                  <a:pt x="1155" y="443"/>
                </a:cubicBezTo>
                <a:cubicBezTo>
                  <a:pt x="1156" y="443"/>
                  <a:pt x="1156" y="443"/>
                  <a:pt x="1157" y="443"/>
                </a:cubicBezTo>
                <a:cubicBezTo>
                  <a:pt x="1157" y="444"/>
                  <a:pt x="1158" y="445"/>
                  <a:pt x="1159" y="445"/>
                </a:cubicBezTo>
                <a:cubicBezTo>
                  <a:pt x="1160" y="446"/>
                  <a:pt x="1158" y="447"/>
                  <a:pt x="1158" y="449"/>
                </a:cubicBezTo>
                <a:cubicBezTo>
                  <a:pt x="1158" y="451"/>
                  <a:pt x="1159" y="451"/>
                  <a:pt x="1160" y="451"/>
                </a:cubicBezTo>
                <a:cubicBezTo>
                  <a:pt x="1160" y="450"/>
                  <a:pt x="1163" y="448"/>
                  <a:pt x="1164" y="448"/>
                </a:cubicBezTo>
                <a:cubicBezTo>
                  <a:pt x="1165" y="447"/>
                  <a:pt x="1164" y="446"/>
                  <a:pt x="1165" y="446"/>
                </a:cubicBezTo>
                <a:cubicBezTo>
                  <a:pt x="1166" y="446"/>
                  <a:pt x="1165" y="445"/>
                  <a:pt x="1166" y="444"/>
                </a:cubicBezTo>
                <a:cubicBezTo>
                  <a:pt x="1166" y="443"/>
                  <a:pt x="1167" y="443"/>
                  <a:pt x="1169" y="443"/>
                </a:cubicBezTo>
                <a:cubicBezTo>
                  <a:pt x="1170" y="443"/>
                  <a:pt x="1172" y="442"/>
                  <a:pt x="1174" y="441"/>
                </a:cubicBezTo>
                <a:cubicBezTo>
                  <a:pt x="1176" y="439"/>
                  <a:pt x="1177" y="439"/>
                  <a:pt x="1178" y="435"/>
                </a:cubicBezTo>
                <a:cubicBezTo>
                  <a:pt x="1178" y="431"/>
                  <a:pt x="1177" y="426"/>
                  <a:pt x="1177" y="425"/>
                </a:cubicBezTo>
                <a:cubicBezTo>
                  <a:pt x="1177" y="424"/>
                  <a:pt x="1174" y="418"/>
                  <a:pt x="1173" y="418"/>
                </a:cubicBezTo>
                <a:cubicBezTo>
                  <a:pt x="1172" y="418"/>
                  <a:pt x="1167" y="413"/>
                  <a:pt x="1166" y="413"/>
                </a:cubicBezTo>
                <a:cubicBezTo>
                  <a:pt x="1165" y="412"/>
                  <a:pt x="1165" y="410"/>
                  <a:pt x="1164" y="409"/>
                </a:cubicBezTo>
                <a:cubicBezTo>
                  <a:pt x="1163" y="408"/>
                  <a:pt x="1162" y="406"/>
                  <a:pt x="1163" y="404"/>
                </a:cubicBezTo>
                <a:cubicBezTo>
                  <a:pt x="1163" y="402"/>
                  <a:pt x="1166" y="401"/>
                  <a:pt x="1166" y="400"/>
                </a:cubicBezTo>
                <a:cubicBezTo>
                  <a:pt x="1166" y="399"/>
                  <a:pt x="1166" y="397"/>
                  <a:pt x="1167" y="397"/>
                </a:cubicBezTo>
                <a:cubicBezTo>
                  <a:pt x="1169" y="397"/>
                  <a:pt x="1170" y="396"/>
                  <a:pt x="1171" y="395"/>
                </a:cubicBezTo>
                <a:cubicBezTo>
                  <a:pt x="1171" y="395"/>
                  <a:pt x="1172" y="395"/>
                  <a:pt x="1172" y="395"/>
                </a:cubicBezTo>
                <a:cubicBezTo>
                  <a:pt x="1173" y="395"/>
                  <a:pt x="1174" y="395"/>
                  <a:pt x="1174" y="394"/>
                </a:cubicBezTo>
                <a:cubicBezTo>
                  <a:pt x="1174" y="393"/>
                  <a:pt x="1175" y="393"/>
                  <a:pt x="1176" y="394"/>
                </a:cubicBezTo>
                <a:cubicBezTo>
                  <a:pt x="1177" y="395"/>
                  <a:pt x="1177" y="395"/>
                  <a:pt x="1179" y="394"/>
                </a:cubicBezTo>
                <a:cubicBezTo>
                  <a:pt x="1180" y="393"/>
                  <a:pt x="1180" y="395"/>
                  <a:pt x="1180" y="396"/>
                </a:cubicBezTo>
                <a:cubicBezTo>
                  <a:pt x="1179" y="397"/>
                  <a:pt x="1179" y="399"/>
                  <a:pt x="1181" y="400"/>
                </a:cubicBezTo>
                <a:cubicBezTo>
                  <a:pt x="1182" y="401"/>
                  <a:pt x="1182" y="399"/>
                  <a:pt x="1182" y="398"/>
                </a:cubicBezTo>
                <a:cubicBezTo>
                  <a:pt x="1181" y="397"/>
                  <a:pt x="1184" y="396"/>
                  <a:pt x="1188" y="394"/>
                </a:cubicBezTo>
                <a:cubicBezTo>
                  <a:pt x="1192" y="393"/>
                  <a:pt x="1196" y="390"/>
                  <a:pt x="1196" y="390"/>
                </a:cubicBezTo>
                <a:cubicBezTo>
                  <a:pt x="1196" y="389"/>
                  <a:pt x="1197" y="389"/>
                  <a:pt x="1197" y="390"/>
                </a:cubicBezTo>
                <a:cubicBezTo>
                  <a:pt x="1198" y="390"/>
                  <a:pt x="1199" y="390"/>
                  <a:pt x="1200" y="390"/>
                </a:cubicBezTo>
                <a:cubicBezTo>
                  <a:pt x="1201" y="389"/>
                  <a:pt x="1206" y="388"/>
                  <a:pt x="1207" y="388"/>
                </a:cubicBezTo>
                <a:cubicBezTo>
                  <a:pt x="1209" y="388"/>
                  <a:pt x="1209" y="387"/>
                  <a:pt x="1210" y="386"/>
                </a:cubicBezTo>
                <a:cubicBezTo>
                  <a:pt x="1211" y="385"/>
                  <a:pt x="1211" y="385"/>
                  <a:pt x="1212" y="384"/>
                </a:cubicBezTo>
                <a:cubicBezTo>
                  <a:pt x="1214" y="384"/>
                  <a:pt x="1215" y="382"/>
                  <a:pt x="1215" y="382"/>
                </a:cubicBezTo>
                <a:cubicBezTo>
                  <a:pt x="1215" y="381"/>
                  <a:pt x="1218" y="381"/>
                  <a:pt x="1218" y="380"/>
                </a:cubicBezTo>
                <a:cubicBezTo>
                  <a:pt x="1218" y="379"/>
                  <a:pt x="1220" y="379"/>
                  <a:pt x="1220" y="378"/>
                </a:cubicBezTo>
                <a:cubicBezTo>
                  <a:pt x="1220" y="377"/>
                  <a:pt x="1221" y="377"/>
                  <a:pt x="1222" y="376"/>
                </a:cubicBezTo>
                <a:cubicBezTo>
                  <a:pt x="1222" y="375"/>
                  <a:pt x="1221" y="373"/>
                  <a:pt x="1222" y="373"/>
                </a:cubicBezTo>
                <a:cubicBezTo>
                  <a:pt x="1223" y="373"/>
                  <a:pt x="1222" y="371"/>
                  <a:pt x="1222" y="371"/>
                </a:cubicBezTo>
                <a:cubicBezTo>
                  <a:pt x="1222" y="370"/>
                  <a:pt x="1224" y="370"/>
                  <a:pt x="1225" y="369"/>
                </a:cubicBezTo>
                <a:cubicBezTo>
                  <a:pt x="1226" y="369"/>
                  <a:pt x="1226" y="368"/>
                  <a:pt x="1227" y="367"/>
                </a:cubicBezTo>
                <a:cubicBezTo>
                  <a:pt x="1227" y="365"/>
                  <a:pt x="1229" y="364"/>
                  <a:pt x="1229" y="364"/>
                </a:cubicBezTo>
                <a:cubicBezTo>
                  <a:pt x="1230" y="364"/>
                  <a:pt x="1231" y="362"/>
                  <a:pt x="1230" y="360"/>
                </a:cubicBezTo>
                <a:cubicBezTo>
                  <a:pt x="1230" y="359"/>
                  <a:pt x="1232" y="359"/>
                  <a:pt x="1231" y="359"/>
                </a:cubicBezTo>
                <a:cubicBezTo>
                  <a:pt x="1230" y="358"/>
                  <a:pt x="1231" y="357"/>
                  <a:pt x="1233" y="356"/>
                </a:cubicBezTo>
                <a:cubicBezTo>
                  <a:pt x="1234" y="356"/>
                  <a:pt x="1232" y="355"/>
                  <a:pt x="1231" y="356"/>
                </a:cubicBezTo>
                <a:cubicBezTo>
                  <a:pt x="1231" y="356"/>
                  <a:pt x="1230" y="356"/>
                  <a:pt x="1230" y="355"/>
                </a:cubicBezTo>
                <a:cubicBezTo>
                  <a:pt x="1229" y="355"/>
                  <a:pt x="1229" y="354"/>
                  <a:pt x="1229" y="355"/>
                </a:cubicBezTo>
                <a:cubicBezTo>
                  <a:pt x="1228" y="356"/>
                  <a:pt x="1226" y="354"/>
                  <a:pt x="1227" y="354"/>
                </a:cubicBezTo>
                <a:cubicBezTo>
                  <a:pt x="1228" y="354"/>
                  <a:pt x="1231" y="352"/>
                  <a:pt x="1232" y="352"/>
                </a:cubicBezTo>
                <a:cubicBezTo>
                  <a:pt x="1232" y="352"/>
                  <a:pt x="1230" y="349"/>
                  <a:pt x="1229" y="350"/>
                </a:cubicBezTo>
                <a:cubicBezTo>
                  <a:pt x="1228" y="350"/>
                  <a:pt x="1226" y="347"/>
                  <a:pt x="1225" y="347"/>
                </a:cubicBezTo>
                <a:cubicBezTo>
                  <a:pt x="1224" y="347"/>
                  <a:pt x="1226" y="346"/>
                  <a:pt x="1228" y="347"/>
                </a:cubicBezTo>
                <a:cubicBezTo>
                  <a:pt x="1229" y="347"/>
                  <a:pt x="1231" y="348"/>
                  <a:pt x="1231" y="347"/>
                </a:cubicBezTo>
                <a:cubicBezTo>
                  <a:pt x="1232" y="347"/>
                  <a:pt x="1229" y="344"/>
                  <a:pt x="1228" y="343"/>
                </a:cubicBezTo>
                <a:cubicBezTo>
                  <a:pt x="1227" y="342"/>
                  <a:pt x="1228" y="341"/>
                  <a:pt x="1227" y="341"/>
                </a:cubicBezTo>
                <a:cubicBezTo>
                  <a:pt x="1226" y="340"/>
                  <a:pt x="1225" y="337"/>
                  <a:pt x="1224" y="336"/>
                </a:cubicBezTo>
                <a:cubicBezTo>
                  <a:pt x="1224" y="334"/>
                  <a:pt x="1221" y="334"/>
                  <a:pt x="1221" y="333"/>
                </a:cubicBezTo>
                <a:cubicBezTo>
                  <a:pt x="1220" y="332"/>
                  <a:pt x="1221" y="330"/>
                  <a:pt x="1223" y="329"/>
                </a:cubicBezTo>
                <a:cubicBezTo>
                  <a:pt x="1225" y="328"/>
                  <a:pt x="1224" y="327"/>
                  <a:pt x="1225" y="327"/>
                </a:cubicBezTo>
                <a:cubicBezTo>
                  <a:pt x="1225" y="327"/>
                  <a:pt x="1226" y="327"/>
                  <a:pt x="1227" y="325"/>
                </a:cubicBezTo>
                <a:cubicBezTo>
                  <a:pt x="1228" y="324"/>
                  <a:pt x="1229" y="325"/>
                  <a:pt x="1229" y="324"/>
                </a:cubicBezTo>
                <a:cubicBezTo>
                  <a:pt x="1230" y="323"/>
                  <a:pt x="1233" y="323"/>
                  <a:pt x="1234" y="322"/>
                </a:cubicBezTo>
                <a:cubicBezTo>
                  <a:pt x="1235" y="322"/>
                  <a:pt x="1233" y="319"/>
                  <a:pt x="1232" y="320"/>
                </a:cubicBezTo>
                <a:cubicBezTo>
                  <a:pt x="1230" y="320"/>
                  <a:pt x="1229" y="320"/>
                  <a:pt x="1228" y="318"/>
                </a:cubicBezTo>
                <a:cubicBezTo>
                  <a:pt x="1227" y="316"/>
                  <a:pt x="1224" y="321"/>
                  <a:pt x="1222" y="322"/>
                </a:cubicBezTo>
                <a:cubicBezTo>
                  <a:pt x="1220" y="323"/>
                  <a:pt x="1219" y="320"/>
                  <a:pt x="1219" y="318"/>
                </a:cubicBezTo>
                <a:cubicBezTo>
                  <a:pt x="1220" y="317"/>
                  <a:pt x="1218" y="317"/>
                  <a:pt x="1215" y="317"/>
                </a:cubicBezTo>
                <a:cubicBezTo>
                  <a:pt x="1212" y="317"/>
                  <a:pt x="1213" y="312"/>
                  <a:pt x="1215" y="312"/>
                </a:cubicBezTo>
                <a:cubicBezTo>
                  <a:pt x="1215" y="311"/>
                  <a:pt x="1216" y="312"/>
                  <a:pt x="1217" y="312"/>
                </a:cubicBezTo>
                <a:cubicBezTo>
                  <a:pt x="1218" y="312"/>
                  <a:pt x="1220" y="312"/>
                  <a:pt x="1220" y="310"/>
                </a:cubicBezTo>
                <a:cubicBezTo>
                  <a:pt x="1221" y="307"/>
                  <a:pt x="1223" y="309"/>
                  <a:pt x="1225" y="307"/>
                </a:cubicBezTo>
                <a:cubicBezTo>
                  <a:pt x="1228" y="304"/>
                  <a:pt x="1230" y="302"/>
                  <a:pt x="1232" y="304"/>
                </a:cubicBezTo>
                <a:cubicBezTo>
                  <a:pt x="1235" y="305"/>
                  <a:pt x="1230" y="308"/>
                  <a:pt x="1230" y="309"/>
                </a:cubicBezTo>
                <a:cubicBezTo>
                  <a:pt x="1229" y="311"/>
                  <a:pt x="1230" y="312"/>
                  <a:pt x="1229" y="313"/>
                </a:cubicBezTo>
                <a:cubicBezTo>
                  <a:pt x="1228" y="314"/>
                  <a:pt x="1229" y="314"/>
                  <a:pt x="1232" y="313"/>
                </a:cubicBezTo>
                <a:cubicBezTo>
                  <a:pt x="1234" y="311"/>
                  <a:pt x="1237" y="309"/>
                  <a:pt x="1240" y="308"/>
                </a:cubicBezTo>
                <a:cubicBezTo>
                  <a:pt x="1242" y="307"/>
                  <a:pt x="1245" y="309"/>
                  <a:pt x="1247" y="310"/>
                </a:cubicBezTo>
                <a:cubicBezTo>
                  <a:pt x="1248" y="312"/>
                  <a:pt x="1245" y="314"/>
                  <a:pt x="1244" y="315"/>
                </a:cubicBezTo>
                <a:cubicBezTo>
                  <a:pt x="1243" y="316"/>
                  <a:pt x="1245" y="316"/>
                  <a:pt x="1245" y="318"/>
                </a:cubicBezTo>
                <a:cubicBezTo>
                  <a:pt x="1245" y="319"/>
                  <a:pt x="1246" y="320"/>
                  <a:pt x="1247" y="319"/>
                </a:cubicBezTo>
                <a:cubicBezTo>
                  <a:pt x="1248" y="318"/>
                  <a:pt x="1249" y="318"/>
                  <a:pt x="1250" y="318"/>
                </a:cubicBezTo>
                <a:cubicBezTo>
                  <a:pt x="1252" y="318"/>
                  <a:pt x="1251" y="321"/>
                  <a:pt x="1253" y="321"/>
                </a:cubicBezTo>
                <a:cubicBezTo>
                  <a:pt x="1254" y="321"/>
                  <a:pt x="1254" y="323"/>
                  <a:pt x="1252" y="323"/>
                </a:cubicBezTo>
                <a:cubicBezTo>
                  <a:pt x="1251" y="322"/>
                  <a:pt x="1251" y="325"/>
                  <a:pt x="1252" y="327"/>
                </a:cubicBezTo>
                <a:cubicBezTo>
                  <a:pt x="1253" y="328"/>
                  <a:pt x="1250" y="331"/>
                  <a:pt x="1251" y="332"/>
                </a:cubicBezTo>
                <a:cubicBezTo>
                  <a:pt x="1252" y="333"/>
                  <a:pt x="1251" y="334"/>
                  <a:pt x="1251" y="335"/>
                </a:cubicBezTo>
                <a:cubicBezTo>
                  <a:pt x="1252" y="335"/>
                  <a:pt x="1257" y="334"/>
                  <a:pt x="1259" y="332"/>
                </a:cubicBezTo>
                <a:cubicBezTo>
                  <a:pt x="1262" y="329"/>
                  <a:pt x="1262" y="330"/>
                  <a:pt x="1264" y="330"/>
                </a:cubicBezTo>
                <a:cubicBezTo>
                  <a:pt x="1265" y="330"/>
                  <a:pt x="1266" y="329"/>
                  <a:pt x="1265" y="328"/>
                </a:cubicBezTo>
                <a:cubicBezTo>
                  <a:pt x="1265" y="327"/>
                  <a:pt x="1264" y="325"/>
                  <a:pt x="1264" y="322"/>
                </a:cubicBezTo>
                <a:cubicBezTo>
                  <a:pt x="1264" y="319"/>
                  <a:pt x="1258" y="312"/>
                  <a:pt x="1256" y="311"/>
                </a:cubicBezTo>
                <a:cubicBezTo>
                  <a:pt x="1255" y="311"/>
                  <a:pt x="1256" y="308"/>
                  <a:pt x="1257" y="308"/>
                </a:cubicBezTo>
                <a:cubicBezTo>
                  <a:pt x="1259" y="307"/>
                  <a:pt x="1263" y="304"/>
                  <a:pt x="1265" y="303"/>
                </a:cubicBezTo>
                <a:cubicBezTo>
                  <a:pt x="1266" y="302"/>
                  <a:pt x="1265" y="300"/>
                  <a:pt x="1266" y="298"/>
                </a:cubicBezTo>
                <a:cubicBezTo>
                  <a:pt x="1267" y="296"/>
                  <a:pt x="1274" y="291"/>
                  <a:pt x="1275" y="291"/>
                </a:cubicBezTo>
                <a:cubicBezTo>
                  <a:pt x="1277" y="291"/>
                  <a:pt x="1279" y="293"/>
                  <a:pt x="1280" y="294"/>
                </a:cubicBezTo>
                <a:cubicBezTo>
                  <a:pt x="1282" y="294"/>
                  <a:pt x="1290" y="288"/>
                  <a:pt x="1290" y="287"/>
                </a:cubicBezTo>
                <a:cubicBezTo>
                  <a:pt x="1290" y="286"/>
                  <a:pt x="1295" y="282"/>
                  <a:pt x="1297" y="280"/>
                </a:cubicBezTo>
                <a:cubicBezTo>
                  <a:pt x="1299" y="277"/>
                  <a:pt x="1302" y="274"/>
                  <a:pt x="1303" y="271"/>
                </a:cubicBezTo>
                <a:cubicBezTo>
                  <a:pt x="1304" y="270"/>
                  <a:pt x="1307" y="267"/>
                  <a:pt x="1308" y="265"/>
                </a:cubicBezTo>
                <a:cubicBezTo>
                  <a:pt x="1309" y="264"/>
                  <a:pt x="1309" y="264"/>
                  <a:pt x="1310" y="261"/>
                </a:cubicBezTo>
                <a:cubicBezTo>
                  <a:pt x="1312" y="258"/>
                  <a:pt x="1312" y="250"/>
                  <a:pt x="1312" y="250"/>
                </a:cubicBezTo>
                <a:cubicBezTo>
                  <a:pt x="1313" y="249"/>
                  <a:pt x="1312" y="248"/>
                  <a:pt x="1313" y="247"/>
                </a:cubicBezTo>
                <a:cubicBezTo>
                  <a:pt x="1314" y="246"/>
                  <a:pt x="1313" y="245"/>
                  <a:pt x="1315" y="244"/>
                </a:cubicBezTo>
                <a:cubicBezTo>
                  <a:pt x="1316" y="243"/>
                  <a:pt x="1316" y="242"/>
                  <a:pt x="1315" y="241"/>
                </a:cubicBezTo>
                <a:cubicBezTo>
                  <a:pt x="1315" y="241"/>
                  <a:pt x="1315" y="239"/>
                  <a:pt x="1315" y="238"/>
                </a:cubicBezTo>
                <a:cubicBezTo>
                  <a:pt x="1315" y="238"/>
                  <a:pt x="1315" y="237"/>
                  <a:pt x="1316" y="237"/>
                </a:cubicBezTo>
                <a:cubicBezTo>
                  <a:pt x="1316" y="236"/>
                  <a:pt x="1315" y="235"/>
                  <a:pt x="1314" y="235"/>
                </a:cubicBezTo>
                <a:cubicBezTo>
                  <a:pt x="1313" y="234"/>
                  <a:pt x="1312" y="234"/>
                  <a:pt x="1311" y="233"/>
                </a:cubicBezTo>
                <a:cubicBezTo>
                  <a:pt x="1311" y="231"/>
                  <a:pt x="1310" y="230"/>
                  <a:pt x="1308" y="230"/>
                </a:cubicBezTo>
                <a:cubicBezTo>
                  <a:pt x="1308" y="230"/>
                  <a:pt x="1307" y="230"/>
                  <a:pt x="1306" y="230"/>
                </a:cubicBezTo>
                <a:cubicBezTo>
                  <a:pt x="1305" y="230"/>
                  <a:pt x="1304" y="230"/>
                  <a:pt x="1305" y="230"/>
                </a:cubicBezTo>
                <a:cubicBezTo>
                  <a:pt x="1305" y="231"/>
                  <a:pt x="1304" y="232"/>
                  <a:pt x="1304" y="232"/>
                </a:cubicBezTo>
                <a:cubicBezTo>
                  <a:pt x="1303" y="232"/>
                  <a:pt x="1303" y="232"/>
                  <a:pt x="1302" y="233"/>
                </a:cubicBezTo>
                <a:cubicBezTo>
                  <a:pt x="1301" y="235"/>
                  <a:pt x="1298" y="235"/>
                  <a:pt x="1299" y="234"/>
                </a:cubicBezTo>
                <a:cubicBezTo>
                  <a:pt x="1301" y="232"/>
                  <a:pt x="1299" y="232"/>
                  <a:pt x="1299" y="231"/>
                </a:cubicBezTo>
                <a:cubicBezTo>
                  <a:pt x="1300" y="230"/>
                  <a:pt x="1301" y="229"/>
                  <a:pt x="1299" y="229"/>
                </a:cubicBezTo>
                <a:cubicBezTo>
                  <a:pt x="1298" y="230"/>
                  <a:pt x="1298" y="232"/>
                  <a:pt x="1297" y="232"/>
                </a:cubicBezTo>
                <a:cubicBezTo>
                  <a:pt x="1295" y="233"/>
                  <a:pt x="1296" y="229"/>
                  <a:pt x="1296" y="228"/>
                </a:cubicBezTo>
                <a:cubicBezTo>
                  <a:pt x="1296" y="227"/>
                  <a:pt x="1295" y="228"/>
                  <a:pt x="1294" y="228"/>
                </a:cubicBezTo>
                <a:cubicBezTo>
                  <a:pt x="1293" y="228"/>
                  <a:pt x="1292" y="228"/>
                  <a:pt x="1291" y="228"/>
                </a:cubicBezTo>
                <a:cubicBezTo>
                  <a:pt x="1289" y="228"/>
                  <a:pt x="1289" y="226"/>
                  <a:pt x="1291" y="225"/>
                </a:cubicBezTo>
                <a:cubicBezTo>
                  <a:pt x="1294" y="224"/>
                  <a:pt x="1293" y="223"/>
                  <a:pt x="1294" y="222"/>
                </a:cubicBezTo>
                <a:cubicBezTo>
                  <a:pt x="1295" y="222"/>
                  <a:pt x="1298" y="220"/>
                  <a:pt x="1300" y="219"/>
                </a:cubicBezTo>
                <a:cubicBezTo>
                  <a:pt x="1301" y="218"/>
                  <a:pt x="1302" y="217"/>
                  <a:pt x="1302" y="216"/>
                </a:cubicBezTo>
                <a:cubicBezTo>
                  <a:pt x="1302" y="215"/>
                  <a:pt x="1305" y="213"/>
                  <a:pt x="1308" y="211"/>
                </a:cubicBezTo>
                <a:cubicBezTo>
                  <a:pt x="1311" y="209"/>
                  <a:pt x="1312" y="208"/>
                  <a:pt x="1313" y="207"/>
                </a:cubicBezTo>
                <a:cubicBezTo>
                  <a:pt x="1313" y="205"/>
                  <a:pt x="1317" y="204"/>
                  <a:pt x="1317" y="203"/>
                </a:cubicBezTo>
                <a:cubicBezTo>
                  <a:pt x="1317" y="202"/>
                  <a:pt x="1322" y="199"/>
                  <a:pt x="1325" y="198"/>
                </a:cubicBezTo>
                <a:cubicBezTo>
                  <a:pt x="1329" y="198"/>
                  <a:pt x="1334" y="199"/>
                  <a:pt x="1335" y="200"/>
                </a:cubicBezTo>
                <a:cubicBezTo>
                  <a:pt x="1336" y="200"/>
                  <a:pt x="1336" y="200"/>
                  <a:pt x="1337" y="199"/>
                </a:cubicBezTo>
                <a:cubicBezTo>
                  <a:pt x="1337" y="199"/>
                  <a:pt x="1339" y="199"/>
                  <a:pt x="1341" y="199"/>
                </a:cubicBezTo>
                <a:cubicBezTo>
                  <a:pt x="1342" y="200"/>
                  <a:pt x="1342" y="199"/>
                  <a:pt x="1343" y="199"/>
                </a:cubicBezTo>
                <a:cubicBezTo>
                  <a:pt x="1344" y="199"/>
                  <a:pt x="1344" y="199"/>
                  <a:pt x="1345" y="199"/>
                </a:cubicBezTo>
                <a:cubicBezTo>
                  <a:pt x="1346" y="199"/>
                  <a:pt x="1348" y="200"/>
                  <a:pt x="1348" y="198"/>
                </a:cubicBezTo>
                <a:cubicBezTo>
                  <a:pt x="1349" y="196"/>
                  <a:pt x="1353" y="196"/>
                  <a:pt x="1354" y="197"/>
                </a:cubicBezTo>
                <a:cubicBezTo>
                  <a:pt x="1355" y="198"/>
                  <a:pt x="1356" y="199"/>
                  <a:pt x="1358" y="198"/>
                </a:cubicBezTo>
                <a:cubicBezTo>
                  <a:pt x="1359" y="197"/>
                  <a:pt x="1359" y="199"/>
                  <a:pt x="1360" y="199"/>
                </a:cubicBezTo>
                <a:cubicBezTo>
                  <a:pt x="1362" y="199"/>
                  <a:pt x="1361" y="201"/>
                  <a:pt x="1360" y="201"/>
                </a:cubicBezTo>
                <a:cubicBezTo>
                  <a:pt x="1358" y="200"/>
                  <a:pt x="1357" y="201"/>
                  <a:pt x="1358" y="202"/>
                </a:cubicBezTo>
                <a:cubicBezTo>
                  <a:pt x="1359" y="203"/>
                  <a:pt x="1360" y="202"/>
                  <a:pt x="1361" y="202"/>
                </a:cubicBezTo>
                <a:cubicBezTo>
                  <a:pt x="1362" y="202"/>
                  <a:pt x="1362" y="201"/>
                  <a:pt x="1363" y="201"/>
                </a:cubicBezTo>
                <a:cubicBezTo>
                  <a:pt x="1364" y="202"/>
                  <a:pt x="1366" y="202"/>
                  <a:pt x="1367" y="201"/>
                </a:cubicBezTo>
                <a:cubicBezTo>
                  <a:pt x="1368" y="200"/>
                  <a:pt x="1368" y="200"/>
                  <a:pt x="1369" y="201"/>
                </a:cubicBezTo>
                <a:cubicBezTo>
                  <a:pt x="1369" y="201"/>
                  <a:pt x="1370" y="201"/>
                  <a:pt x="1370" y="201"/>
                </a:cubicBezTo>
                <a:cubicBezTo>
                  <a:pt x="1371" y="200"/>
                  <a:pt x="1373" y="199"/>
                  <a:pt x="1374" y="200"/>
                </a:cubicBezTo>
                <a:cubicBezTo>
                  <a:pt x="1376" y="200"/>
                  <a:pt x="1375" y="198"/>
                  <a:pt x="1373" y="198"/>
                </a:cubicBezTo>
                <a:cubicBezTo>
                  <a:pt x="1371" y="198"/>
                  <a:pt x="1371" y="197"/>
                  <a:pt x="1372" y="195"/>
                </a:cubicBezTo>
                <a:cubicBezTo>
                  <a:pt x="1374" y="192"/>
                  <a:pt x="1377" y="191"/>
                  <a:pt x="1379" y="189"/>
                </a:cubicBezTo>
                <a:cubicBezTo>
                  <a:pt x="1381" y="188"/>
                  <a:pt x="1382" y="188"/>
                  <a:pt x="1382" y="187"/>
                </a:cubicBezTo>
                <a:cubicBezTo>
                  <a:pt x="1382" y="186"/>
                  <a:pt x="1383" y="183"/>
                  <a:pt x="1384" y="183"/>
                </a:cubicBezTo>
                <a:cubicBezTo>
                  <a:pt x="1384" y="183"/>
                  <a:pt x="1385" y="183"/>
                  <a:pt x="1386" y="183"/>
                </a:cubicBezTo>
                <a:cubicBezTo>
                  <a:pt x="1387" y="184"/>
                  <a:pt x="1390" y="184"/>
                  <a:pt x="1391" y="183"/>
                </a:cubicBezTo>
                <a:cubicBezTo>
                  <a:pt x="1393" y="182"/>
                  <a:pt x="1393" y="184"/>
                  <a:pt x="1394" y="184"/>
                </a:cubicBezTo>
                <a:cubicBezTo>
                  <a:pt x="1394" y="184"/>
                  <a:pt x="1395" y="184"/>
                  <a:pt x="1395" y="183"/>
                </a:cubicBezTo>
                <a:cubicBezTo>
                  <a:pt x="1396" y="183"/>
                  <a:pt x="1396" y="182"/>
                  <a:pt x="1397" y="183"/>
                </a:cubicBezTo>
                <a:cubicBezTo>
                  <a:pt x="1398" y="183"/>
                  <a:pt x="1395" y="185"/>
                  <a:pt x="1395" y="187"/>
                </a:cubicBezTo>
                <a:cubicBezTo>
                  <a:pt x="1394" y="189"/>
                  <a:pt x="1396" y="188"/>
                  <a:pt x="1397" y="188"/>
                </a:cubicBezTo>
                <a:cubicBezTo>
                  <a:pt x="1398" y="189"/>
                  <a:pt x="1396" y="190"/>
                  <a:pt x="1396" y="190"/>
                </a:cubicBezTo>
                <a:cubicBezTo>
                  <a:pt x="1396" y="191"/>
                  <a:pt x="1399" y="191"/>
                  <a:pt x="1401" y="188"/>
                </a:cubicBezTo>
                <a:cubicBezTo>
                  <a:pt x="1404" y="185"/>
                  <a:pt x="1407" y="184"/>
                  <a:pt x="1408" y="185"/>
                </a:cubicBezTo>
                <a:cubicBezTo>
                  <a:pt x="1410" y="185"/>
                  <a:pt x="1409" y="183"/>
                  <a:pt x="1409" y="180"/>
                </a:cubicBezTo>
                <a:cubicBezTo>
                  <a:pt x="1409" y="178"/>
                  <a:pt x="1415" y="177"/>
                  <a:pt x="1416" y="178"/>
                </a:cubicBezTo>
                <a:cubicBezTo>
                  <a:pt x="1418" y="179"/>
                  <a:pt x="1418" y="179"/>
                  <a:pt x="1416" y="179"/>
                </a:cubicBezTo>
                <a:cubicBezTo>
                  <a:pt x="1415" y="178"/>
                  <a:pt x="1413" y="180"/>
                  <a:pt x="1413" y="182"/>
                </a:cubicBezTo>
                <a:cubicBezTo>
                  <a:pt x="1413" y="184"/>
                  <a:pt x="1412" y="185"/>
                  <a:pt x="1413" y="186"/>
                </a:cubicBezTo>
                <a:cubicBezTo>
                  <a:pt x="1413" y="186"/>
                  <a:pt x="1411" y="187"/>
                  <a:pt x="1411" y="188"/>
                </a:cubicBezTo>
                <a:cubicBezTo>
                  <a:pt x="1411" y="188"/>
                  <a:pt x="1411" y="189"/>
                  <a:pt x="1410" y="189"/>
                </a:cubicBezTo>
                <a:cubicBezTo>
                  <a:pt x="1409" y="190"/>
                  <a:pt x="1405" y="190"/>
                  <a:pt x="1404" y="192"/>
                </a:cubicBezTo>
                <a:cubicBezTo>
                  <a:pt x="1404" y="194"/>
                  <a:pt x="1402" y="194"/>
                  <a:pt x="1401" y="196"/>
                </a:cubicBezTo>
                <a:cubicBezTo>
                  <a:pt x="1400" y="198"/>
                  <a:pt x="1396" y="199"/>
                  <a:pt x="1393" y="203"/>
                </a:cubicBezTo>
                <a:cubicBezTo>
                  <a:pt x="1390" y="207"/>
                  <a:pt x="1386" y="207"/>
                  <a:pt x="1386" y="208"/>
                </a:cubicBezTo>
                <a:cubicBezTo>
                  <a:pt x="1386" y="209"/>
                  <a:pt x="1383" y="208"/>
                  <a:pt x="1382" y="209"/>
                </a:cubicBezTo>
                <a:cubicBezTo>
                  <a:pt x="1381" y="209"/>
                  <a:pt x="1383" y="211"/>
                  <a:pt x="1381" y="214"/>
                </a:cubicBezTo>
                <a:cubicBezTo>
                  <a:pt x="1378" y="216"/>
                  <a:pt x="1377" y="220"/>
                  <a:pt x="1377" y="223"/>
                </a:cubicBezTo>
                <a:cubicBezTo>
                  <a:pt x="1377" y="227"/>
                  <a:pt x="1378" y="237"/>
                  <a:pt x="1379" y="239"/>
                </a:cubicBezTo>
                <a:cubicBezTo>
                  <a:pt x="1380" y="241"/>
                  <a:pt x="1380" y="245"/>
                  <a:pt x="1381" y="246"/>
                </a:cubicBezTo>
                <a:cubicBezTo>
                  <a:pt x="1381" y="247"/>
                  <a:pt x="1381" y="249"/>
                  <a:pt x="1382" y="249"/>
                </a:cubicBezTo>
                <a:cubicBezTo>
                  <a:pt x="1382" y="250"/>
                  <a:pt x="1385" y="247"/>
                  <a:pt x="1386" y="246"/>
                </a:cubicBezTo>
                <a:cubicBezTo>
                  <a:pt x="1388" y="244"/>
                  <a:pt x="1387" y="244"/>
                  <a:pt x="1388" y="243"/>
                </a:cubicBezTo>
                <a:cubicBezTo>
                  <a:pt x="1389" y="242"/>
                  <a:pt x="1389" y="240"/>
                  <a:pt x="1389" y="239"/>
                </a:cubicBezTo>
                <a:cubicBezTo>
                  <a:pt x="1390" y="238"/>
                  <a:pt x="1391" y="238"/>
                  <a:pt x="1392" y="237"/>
                </a:cubicBezTo>
                <a:cubicBezTo>
                  <a:pt x="1393" y="236"/>
                  <a:pt x="1394" y="237"/>
                  <a:pt x="1395" y="236"/>
                </a:cubicBezTo>
                <a:cubicBezTo>
                  <a:pt x="1396" y="236"/>
                  <a:pt x="1395" y="234"/>
                  <a:pt x="1395" y="233"/>
                </a:cubicBezTo>
                <a:cubicBezTo>
                  <a:pt x="1395" y="231"/>
                  <a:pt x="1397" y="230"/>
                  <a:pt x="1399" y="229"/>
                </a:cubicBezTo>
                <a:cubicBezTo>
                  <a:pt x="1400" y="228"/>
                  <a:pt x="1400" y="228"/>
                  <a:pt x="1401" y="229"/>
                </a:cubicBezTo>
                <a:cubicBezTo>
                  <a:pt x="1402" y="229"/>
                  <a:pt x="1403" y="229"/>
                  <a:pt x="1404" y="228"/>
                </a:cubicBezTo>
                <a:cubicBezTo>
                  <a:pt x="1406" y="226"/>
                  <a:pt x="1404" y="225"/>
                  <a:pt x="1403" y="224"/>
                </a:cubicBezTo>
                <a:cubicBezTo>
                  <a:pt x="1403" y="223"/>
                  <a:pt x="1405" y="219"/>
                  <a:pt x="1406" y="219"/>
                </a:cubicBezTo>
                <a:cubicBezTo>
                  <a:pt x="1407" y="218"/>
                  <a:pt x="1407" y="219"/>
                  <a:pt x="1408" y="219"/>
                </a:cubicBezTo>
                <a:cubicBezTo>
                  <a:pt x="1408" y="219"/>
                  <a:pt x="1409" y="219"/>
                  <a:pt x="1410" y="218"/>
                </a:cubicBezTo>
                <a:cubicBezTo>
                  <a:pt x="1411" y="217"/>
                  <a:pt x="1408" y="215"/>
                  <a:pt x="1408" y="216"/>
                </a:cubicBezTo>
                <a:cubicBezTo>
                  <a:pt x="1407" y="216"/>
                  <a:pt x="1406" y="212"/>
                  <a:pt x="1408" y="211"/>
                </a:cubicBezTo>
                <a:cubicBezTo>
                  <a:pt x="1410" y="209"/>
                  <a:pt x="1410" y="209"/>
                  <a:pt x="1408" y="209"/>
                </a:cubicBezTo>
                <a:cubicBezTo>
                  <a:pt x="1407" y="208"/>
                  <a:pt x="1407" y="209"/>
                  <a:pt x="1406" y="209"/>
                </a:cubicBezTo>
                <a:cubicBezTo>
                  <a:pt x="1405" y="209"/>
                  <a:pt x="1403" y="207"/>
                  <a:pt x="1405" y="204"/>
                </a:cubicBezTo>
                <a:cubicBezTo>
                  <a:pt x="1407" y="202"/>
                  <a:pt x="1408" y="202"/>
                  <a:pt x="1409" y="201"/>
                </a:cubicBezTo>
                <a:cubicBezTo>
                  <a:pt x="1409" y="199"/>
                  <a:pt x="1411" y="196"/>
                  <a:pt x="1412" y="195"/>
                </a:cubicBezTo>
                <a:cubicBezTo>
                  <a:pt x="1412" y="195"/>
                  <a:pt x="1413" y="195"/>
                  <a:pt x="1414" y="195"/>
                </a:cubicBezTo>
                <a:cubicBezTo>
                  <a:pt x="1415" y="195"/>
                  <a:pt x="1415" y="195"/>
                  <a:pt x="1416" y="195"/>
                </a:cubicBezTo>
                <a:cubicBezTo>
                  <a:pt x="1416" y="195"/>
                  <a:pt x="1416" y="195"/>
                  <a:pt x="1416" y="196"/>
                </a:cubicBezTo>
                <a:cubicBezTo>
                  <a:pt x="1416" y="196"/>
                  <a:pt x="1417" y="196"/>
                  <a:pt x="1417" y="196"/>
                </a:cubicBezTo>
                <a:cubicBezTo>
                  <a:pt x="1418" y="195"/>
                  <a:pt x="1420" y="192"/>
                  <a:pt x="1421" y="192"/>
                </a:cubicBezTo>
                <a:cubicBezTo>
                  <a:pt x="1423" y="192"/>
                  <a:pt x="1422" y="194"/>
                  <a:pt x="1422" y="195"/>
                </a:cubicBezTo>
                <a:cubicBezTo>
                  <a:pt x="1423" y="197"/>
                  <a:pt x="1424" y="195"/>
                  <a:pt x="1426" y="193"/>
                </a:cubicBezTo>
                <a:cubicBezTo>
                  <a:pt x="1429" y="191"/>
                  <a:pt x="1435" y="191"/>
                  <a:pt x="1437" y="192"/>
                </a:cubicBezTo>
                <a:cubicBezTo>
                  <a:pt x="1439" y="193"/>
                  <a:pt x="1439" y="195"/>
                  <a:pt x="1440" y="195"/>
                </a:cubicBezTo>
                <a:cubicBezTo>
                  <a:pt x="1442" y="195"/>
                  <a:pt x="1440" y="193"/>
                  <a:pt x="1442" y="193"/>
                </a:cubicBezTo>
                <a:cubicBezTo>
                  <a:pt x="1443" y="192"/>
                  <a:pt x="1446" y="190"/>
                  <a:pt x="1448" y="189"/>
                </a:cubicBezTo>
                <a:cubicBezTo>
                  <a:pt x="1450" y="188"/>
                  <a:pt x="1449" y="189"/>
                  <a:pt x="1450" y="187"/>
                </a:cubicBezTo>
                <a:cubicBezTo>
                  <a:pt x="1452" y="186"/>
                  <a:pt x="1453" y="187"/>
                  <a:pt x="1453" y="186"/>
                </a:cubicBezTo>
                <a:cubicBezTo>
                  <a:pt x="1453" y="185"/>
                  <a:pt x="1456" y="183"/>
                  <a:pt x="1460" y="183"/>
                </a:cubicBezTo>
                <a:cubicBezTo>
                  <a:pt x="1464" y="182"/>
                  <a:pt x="1469" y="179"/>
                  <a:pt x="1469" y="178"/>
                </a:cubicBezTo>
                <a:cubicBezTo>
                  <a:pt x="1469" y="177"/>
                  <a:pt x="1470" y="177"/>
                  <a:pt x="1471" y="178"/>
                </a:cubicBezTo>
                <a:cubicBezTo>
                  <a:pt x="1471" y="179"/>
                  <a:pt x="1472" y="178"/>
                  <a:pt x="1474" y="179"/>
                </a:cubicBezTo>
                <a:cubicBezTo>
                  <a:pt x="1476" y="179"/>
                  <a:pt x="1477" y="180"/>
                  <a:pt x="1479" y="178"/>
                </a:cubicBezTo>
                <a:cubicBezTo>
                  <a:pt x="1481" y="177"/>
                  <a:pt x="1479" y="176"/>
                  <a:pt x="1479" y="175"/>
                </a:cubicBezTo>
                <a:cubicBezTo>
                  <a:pt x="1479" y="174"/>
                  <a:pt x="1476" y="172"/>
                  <a:pt x="1476" y="171"/>
                </a:cubicBezTo>
                <a:cubicBezTo>
                  <a:pt x="1477" y="170"/>
                  <a:pt x="1474" y="166"/>
                  <a:pt x="1474" y="167"/>
                </a:cubicBezTo>
                <a:cubicBezTo>
                  <a:pt x="1473" y="168"/>
                  <a:pt x="1471" y="166"/>
                  <a:pt x="1471" y="165"/>
                </a:cubicBezTo>
                <a:cubicBezTo>
                  <a:pt x="1471" y="164"/>
                  <a:pt x="1471" y="163"/>
                  <a:pt x="1470" y="164"/>
                </a:cubicBezTo>
                <a:cubicBezTo>
                  <a:pt x="1469" y="165"/>
                  <a:pt x="1467" y="164"/>
                  <a:pt x="1466" y="163"/>
                </a:cubicBezTo>
                <a:cubicBezTo>
                  <a:pt x="1466" y="162"/>
                  <a:pt x="1468" y="161"/>
                  <a:pt x="1470" y="162"/>
                </a:cubicBezTo>
                <a:cubicBezTo>
                  <a:pt x="1472" y="163"/>
                  <a:pt x="1472" y="163"/>
                  <a:pt x="1473" y="164"/>
                </a:cubicBezTo>
                <a:cubicBezTo>
                  <a:pt x="1474" y="165"/>
                  <a:pt x="1476" y="164"/>
                  <a:pt x="1477" y="164"/>
                </a:cubicBezTo>
                <a:cubicBezTo>
                  <a:pt x="1479" y="163"/>
                  <a:pt x="1482" y="162"/>
                  <a:pt x="1483" y="161"/>
                </a:cubicBezTo>
                <a:cubicBezTo>
                  <a:pt x="1484" y="160"/>
                  <a:pt x="1483" y="159"/>
                  <a:pt x="1484" y="159"/>
                </a:cubicBezTo>
                <a:cubicBezTo>
                  <a:pt x="1486" y="158"/>
                  <a:pt x="1485" y="157"/>
                  <a:pt x="1484" y="156"/>
                </a:cubicBezTo>
                <a:cubicBezTo>
                  <a:pt x="1482" y="156"/>
                  <a:pt x="1483" y="154"/>
                  <a:pt x="1484" y="154"/>
                </a:cubicBezTo>
                <a:cubicBezTo>
                  <a:pt x="1485" y="154"/>
                  <a:pt x="1485" y="153"/>
                  <a:pt x="1485" y="153"/>
                </a:cubicBezTo>
                <a:cubicBezTo>
                  <a:pt x="1486" y="153"/>
                  <a:pt x="1486" y="153"/>
                  <a:pt x="1486" y="153"/>
                </a:cubicBezTo>
                <a:cubicBezTo>
                  <a:pt x="1486" y="153"/>
                  <a:pt x="1487" y="153"/>
                  <a:pt x="1488" y="153"/>
                </a:cubicBezTo>
                <a:cubicBezTo>
                  <a:pt x="1489" y="152"/>
                  <a:pt x="1488" y="154"/>
                  <a:pt x="1487" y="155"/>
                </a:cubicBezTo>
                <a:cubicBezTo>
                  <a:pt x="1486" y="156"/>
                  <a:pt x="1488" y="157"/>
                  <a:pt x="1489" y="158"/>
                </a:cubicBezTo>
                <a:cubicBezTo>
                  <a:pt x="1489" y="158"/>
                  <a:pt x="1492" y="159"/>
                  <a:pt x="1493" y="158"/>
                </a:cubicBezTo>
                <a:cubicBezTo>
                  <a:pt x="1495" y="157"/>
                  <a:pt x="1499" y="159"/>
                  <a:pt x="1500" y="160"/>
                </a:cubicBezTo>
                <a:cubicBezTo>
                  <a:pt x="1500" y="161"/>
                  <a:pt x="1501" y="163"/>
                  <a:pt x="1503" y="164"/>
                </a:cubicBezTo>
                <a:cubicBezTo>
                  <a:pt x="1505" y="165"/>
                  <a:pt x="1507" y="164"/>
                  <a:pt x="1507" y="165"/>
                </a:cubicBezTo>
                <a:cubicBezTo>
                  <a:pt x="1507" y="166"/>
                  <a:pt x="1508" y="167"/>
                  <a:pt x="1509" y="166"/>
                </a:cubicBezTo>
                <a:cubicBezTo>
                  <a:pt x="1510" y="166"/>
                  <a:pt x="1510" y="166"/>
                  <a:pt x="1510" y="167"/>
                </a:cubicBezTo>
                <a:cubicBezTo>
                  <a:pt x="1511" y="167"/>
                  <a:pt x="1511" y="167"/>
                  <a:pt x="1512" y="167"/>
                </a:cubicBezTo>
                <a:cubicBezTo>
                  <a:pt x="1512" y="166"/>
                  <a:pt x="1512" y="166"/>
                  <a:pt x="1513" y="166"/>
                </a:cubicBezTo>
                <a:cubicBezTo>
                  <a:pt x="1513" y="166"/>
                  <a:pt x="1513" y="167"/>
                  <a:pt x="1514" y="166"/>
                </a:cubicBezTo>
                <a:cubicBezTo>
                  <a:pt x="1515" y="165"/>
                  <a:pt x="1512" y="165"/>
                  <a:pt x="1512" y="164"/>
                </a:cubicBezTo>
                <a:cubicBezTo>
                  <a:pt x="1512" y="163"/>
                  <a:pt x="1513" y="164"/>
                  <a:pt x="1513" y="164"/>
                </a:cubicBezTo>
                <a:cubicBezTo>
                  <a:pt x="1514" y="164"/>
                  <a:pt x="1514" y="164"/>
                  <a:pt x="1514" y="164"/>
                </a:cubicBezTo>
                <a:cubicBezTo>
                  <a:pt x="1515" y="164"/>
                  <a:pt x="1514" y="162"/>
                  <a:pt x="1515" y="162"/>
                </a:cubicBezTo>
                <a:cubicBezTo>
                  <a:pt x="1515" y="162"/>
                  <a:pt x="1515" y="158"/>
                  <a:pt x="1514" y="158"/>
                </a:cubicBezTo>
                <a:cubicBezTo>
                  <a:pt x="1513" y="158"/>
                  <a:pt x="1514" y="156"/>
                  <a:pt x="1515" y="157"/>
                </a:cubicBezTo>
                <a:moveTo>
                  <a:pt x="847" y="523"/>
                </a:moveTo>
                <a:cubicBezTo>
                  <a:pt x="845" y="524"/>
                  <a:pt x="844" y="518"/>
                  <a:pt x="841" y="517"/>
                </a:cubicBezTo>
                <a:cubicBezTo>
                  <a:pt x="839" y="516"/>
                  <a:pt x="839" y="502"/>
                  <a:pt x="840" y="502"/>
                </a:cubicBezTo>
                <a:cubicBezTo>
                  <a:pt x="841" y="501"/>
                  <a:pt x="841" y="513"/>
                  <a:pt x="844" y="515"/>
                </a:cubicBezTo>
                <a:cubicBezTo>
                  <a:pt x="846" y="516"/>
                  <a:pt x="845" y="519"/>
                  <a:pt x="846" y="520"/>
                </a:cubicBezTo>
                <a:cubicBezTo>
                  <a:pt x="846" y="521"/>
                  <a:pt x="848" y="523"/>
                  <a:pt x="847" y="523"/>
                </a:cubicBezTo>
                <a:moveTo>
                  <a:pt x="865" y="548"/>
                </a:moveTo>
                <a:cubicBezTo>
                  <a:pt x="864" y="550"/>
                  <a:pt x="861" y="545"/>
                  <a:pt x="860" y="542"/>
                </a:cubicBezTo>
                <a:cubicBezTo>
                  <a:pt x="860" y="539"/>
                  <a:pt x="862" y="537"/>
                  <a:pt x="861" y="534"/>
                </a:cubicBezTo>
                <a:cubicBezTo>
                  <a:pt x="859" y="531"/>
                  <a:pt x="859" y="528"/>
                  <a:pt x="860" y="528"/>
                </a:cubicBezTo>
                <a:cubicBezTo>
                  <a:pt x="862" y="528"/>
                  <a:pt x="864" y="536"/>
                  <a:pt x="863" y="538"/>
                </a:cubicBezTo>
                <a:cubicBezTo>
                  <a:pt x="862" y="541"/>
                  <a:pt x="866" y="547"/>
                  <a:pt x="865" y="548"/>
                </a:cubicBezTo>
                <a:moveTo>
                  <a:pt x="854" y="487"/>
                </a:moveTo>
                <a:cubicBezTo>
                  <a:pt x="857" y="486"/>
                  <a:pt x="863" y="487"/>
                  <a:pt x="863" y="488"/>
                </a:cubicBezTo>
                <a:cubicBezTo>
                  <a:pt x="862" y="489"/>
                  <a:pt x="860" y="489"/>
                  <a:pt x="860" y="491"/>
                </a:cubicBezTo>
                <a:cubicBezTo>
                  <a:pt x="860" y="493"/>
                  <a:pt x="859" y="495"/>
                  <a:pt x="858" y="495"/>
                </a:cubicBezTo>
                <a:cubicBezTo>
                  <a:pt x="856" y="496"/>
                  <a:pt x="859" y="498"/>
                  <a:pt x="858" y="498"/>
                </a:cubicBezTo>
                <a:cubicBezTo>
                  <a:pt x="857" y="498"/>
                  <a:pt x="856" y="498"/>
                  <a:pt x="855" y="498"/>
                </a:cubicBezTo>
                <a:cubicBezTo>
                  <a:pt x="854" y="497"/>
                  <a:pt x="852" y="497"/>
                  <a:pt x="851" y="498"/>
                </a:cubicBezTo>
                <a:cubicBezTo>
                  <a:pt x="848" y="499"/>
                  <a:pt x="851" y="487"/>
                  <a:pt x="854" y="487"/>
                </a:cubicBezTo>
                <a:moveTo>
                  <a:pt x="950" y="303"/>
                </a:moveTo>
                <a:cubicBezTo>
                  <a:pt x="949" y="303"/>
                  <a:pt x="949" y="303"/>
                  <a:pt x="948" y="303"/>
                </a:cubicBezTo>
                <a:cubicBezTo>
                  <a:pt x="947" y="304"/>
                  <a:pt x="947" y="304"/>
                  <a:pt x="946" y="304"/>
                </a:cubicBezTo>
                <a:cubicBezTo>
                  <a:pt x="944" y="303"/>
                  <a:pt x="942" y="302"/>
                  <a:pt x="942" y="304"/>
                </a:cubicBezTo>
                <a:cubicBezTo>
                  <a:pt x="941" y="305"/>
                  <a:pt x="941" y="307"/>
                  <a:pt x="943" y="307"/>
                </a:cubicBezTo>
                <a:cubicBezTo>
                  <a:pt x="945" y="307"/>
                  <a:pt x="944" y="308"/>
                  <a:pt x="943" y="310"/>
                </a:cubicBezTo>
                <a:cubicBezTo>
                  <a:pt x="942" y="310"/>
                  <a:pt x="943" y="310"/>
                  <a:pt x="944" y="310"/>
                </a:cubicBezTo>
                <a:cubicBezTo>
                  <a:pt x="944" y="310"/>
                  <a:pt x="945" y="310"/>
                  <a:pt x="945" y="311"/>
                </a:cubicBezTo>
                <a:cubicBezTo>
                  <a:pt x="946" y="312"/>
                  <a:pt x="947" y="312"/>
                  <a:pt x="946" y="314"/>
                </a:cubicBezTo>
                <a:cubicBezTo>
                  <a:pt x="946" y="316"/>
                  <a:pt x="947" y="321"/>
                  <a:pt x="946" y="322"/>
                </a:cubicBezTo>
                <a:cubicBezTo>
                  <a:pt x="945" y="323"/>
                  <a:pt x="941" y="324"/>
                  <a:pt x="937" y="324"/>
                </a:cubicBezTo>
                <a:cubicBezTo>
                  <a:pt x="933" y="324"/>
                  <a:pt x="933" y="319"/>
                  <a:pt x="929" y="319"/>
                </a:cubicBezTo>
                <a:cubicBezTo>
                  <a:pt x="925" y="319"/>
                  <a:pt x="923" y="314"/>
                  <a:pt x="925" y="312"/>
                </a:cubicBezTo>
                <a:cubicBezTo>
                  <a:pt x="927" y="309"/>
                  <a:pt x="929" y="305"/>
                  <a:pt x="927" y="303"/>
                </a:cubicBezTo>
                <a:cubicBezTo>
                  <a:pt x="926" y="301"/>
                  <a:pt x="918" y="293"/>
                  <a:pt x="919" y="291"/>
                </a:cubicBezTo>
                <a:cubicBezTo>
                  <a:pt x="919" y="288"/>
                  <a:pt x="920" y="287"/>
                  <a:pt x="917" y="285"/>
                </a:cubicBezTo>
                <a:cubicBezTo>
                  <a:pt x="914" y="282"/>
                  <a:pt x="917" y="281"/>
                  <a:pt x="919" y="279"/>
                </a:cubicBezTo>
                <a:cubicBezTo>
                  <a:pt x="921" y="276"/>
                  <a:pt x="925" y="275"/>
                  <a:pt x="927" y="273"/>
                </a:cubicBezTo>
                <a:cubicBezTo>
                  <a:pt x="930" y="272"/>
                  <a:pt x="933" y="270"/>
                  <a:pt x="936" y="271"/>
                </a:cubicBezTo>
                <a:cubicBezTo>
                  <a:pt x="937" y="271"/>
                  <a:pt x="939" y="271"/>
                  <a:pt x="939" y="271"/>
                </a:cubicBezTo>
                <a:cubicBezTo>
                  <a:pt x="941" y="271"/>
                  <a:pt x="942" y="271"/>
                  <a:pt x="943" y="272"/>
                </a:cubicBezTo>
                <a:cubicBezTo>
                  <a:pt x="944" y="274"/>
                  <a:pt x="943" y="277"/>
                  <a:pt x="943" y="278"/>
                </a:cubicBezTo>
                <a:cubicBezTo>
                  <a:pt x="944" y="279"/>
                  <a:pt x="941" y="279"/>
                  <a:pt x="939" y="279"/>
                </a:cubicBezTo>
                <a:cubicBezTo>
                  <a:pt x="937" y="279"/>
                  <a:pt x="933" y="280"/>
                  <a:pt x="934" y="281"/>
                </a:cubicBezTo>
                <a:cubicBezTo>
                  <a:pt x="934" y="282"/>
                  <a:pt x="936" y="285"/>
                  <a:pt x="933" y="283"/>
                </a:cubicBezTo>
                <a:cubicBezTo>
                  <a:pt x="931" y="282"/>
                  <a:pt x="930" y="285"/>
                  <a:pt x="931" y="285"/>
                </a:cubicBezTo>
                <a:cubicBezTo>
                  <a:pt x="933" y="285"/>
                  <a:pt x="934" y="286"/>
                  <a:pt x="934" y="288"/>
                </a:cubicBezTo>
                <a:cubicBezTo>
                  <a:pt x="934" y="289"/>
                  <a:pt x="935" y="291"/>
                  <a:pt x="936" y="291"/>
                </a:cubicBezTo>
                <a:cubicBezTo>
                  <a:pt x="936" y="291"/>
                  <a:pt x="937" y="291"/>
                  <a:pt x="937" y="292"/>
                </a:cubicBezTo>
                <a:cubicBezTo>
                  <a:pt x="938" y="292"/>
                  <a:pt x="938" y="293"/>
                  <a:pt x="939" y="293"/>
                </a:cubicBezTo>
                <a:cubicBezTo>
                  <a:pt x="941" y="293"/>
                  <a:pt x="942" y="293"/>
                  <a:pt x="941" y="295"/>
                </a:cubicBezTo>
                <a:cubicBezTo>
                  <a:pt x="939" y="296"/>
                  <a:pt x="942" y="301"/>
                  <a:pt x="942" y="300"/>
                </a:cubicBezTo>
                <a:cubicBezTo>
                  <a:pt x="943" y="299"/>
                  <a:pt x="942" y="296"/>
                  <a:pt x="945" y="296"/>
                </a:cubicBezTo>
                <a:cubicBezTo>
                  <a:pt x="948" y="297"/>
                  <a:pt x="946" y="300"/>
                  <a:pt x="948" y="300"/>
                </a:cubicBezTo>
                <a:cubicBezTo>
                  <a:pt x="950" y="300"/>
                  <a:pt x="952" y="303"/>
                  <a:pt x="950" y="303"/>
                </a:cubicBezTo>
                <a:moveTo>
                  <a:pt x="975" y="285"/>
                </a:moveTo>
                <a:cubicBezTo>
                  <a:pt x="971" y="287"/>
                  <a:pt x="968" y="287"/>
                  <a:pt x="969" y="284"/>
                </a:cubicBezTo>
                <a:cubicBezTo>
                  <a:pt x="970" y="281"/>
                  <a:pt x="971" y="278"/>
                  <a:pt x="969" y="278"/>
                </a:cubicBezTo>
                <a:cubicBezTo>
                  <a:pt x="967" y="278"/>
                  <a:pt x="968" y="284"/>
                  <a:pt x="967" y="284"/>
                </a:cubicBezTo>
                <a:cubicBezTo>
                  <a:pt x="966" y="285"/>
                  <a:pt x="966" y="279"/>
                  <a:pt x="967" y="277"/>
                </a:cubicBezTo>
                <a:cubicBezTo>
                  <a:pt x="968" y="275"/>
                  <a:pt x="970" y="277"/>
                  <a:pt x="971" y="277"/>
                </a:cubicBezTo>
                <a:cubicBezTo>
                  <a:pt x="971" y="277"/>
                  <a:pt x="971" y="277"/>
                  <a:pt x="971" y="276"/>
                </a:cubicBezTo>
                <a:cubicBezTo>
                  <a:pt x="972" y="276"/>
                  <a:pt x="972" y="275"/>
                  <a:pt x="973" y="275"/>
                </a:cubicBezTo>
                <a:cubicBezTo>
                  <a:pt x="974" y="275"/>
                  <a:pt x="972" y="278"/>
                  <a:pt x="974" y="278"/>
                </a:cubicBezTo>
                <a:cubicBezTo>
                  <a:pt x="975" y="278"/>
                  <a:pt x="978" y="283"/>
                  <a:pt x="975" y="285"/>
                </a:cubicBezTo>
                <a:moveTo>
                  <a:pt x="979" y="274"/>
                </a:moveTo>
                <a:cubicBezTo>
                  <a:pt x="979" y="275"/>
                  <a:pt x="974" y="274"/>
                  <a:pt x="973" y="273"/>
                </a:cubicBezTo>
                <a:cubicBezTo>
                  <a:pt x="973" y="272"/>
                  <a:pt x="980" y="273"/>
                  <a:pt x="979" y="274"/>
                </a:cubicBezTo>
                <a:moveTo>
                  <a:pt x="1050" y="274"/>
                </a:moveTo>
                <a:cubicBezTo>
                  <a:pt x="1047" y="274"/>
                  <a:pt x="1039" y="272"/>
                  <a:pt x="1036" y="276"/>
                </a:cubicBezTo>
                <a:cubicBezTo>
                  <a:pt x="1033" y="279"/>
                  <a:pt x="1035" y="281"/>
                  <a:pt x="1034" y="281"/>
                </a:cubicBezTo>
                <a:cubicBezTo>
                  <a:pt x="1032" y="281"/>
                  <a:pt x="1031" y="276"/>
                  <a:pt x="1033" y="274"/>
                </a:cubicBezTo>
                <a:cubicBezTo>
                  <a:pt x="1035" y="272"/>
                  <a:pt x="1041" y="272"/>
                  <a:pt x="1044" y="272"/>
                </a:cubicBezTo>
                <a:cubicBezTo>
                  <a:pt x="1046" y="273"/>
                  <a:pt x="1049" y="273"/>
                  <a:pt x="1051" y="272"/>
                </a:cubicBezTo>
                <a:cubicBezTo>
                  <a:pt x="1053" y="272"/>
                  <a:pt x="1054" y="272"/>
                  <a:pt x="1055" y="272"/>
                </a:cubicBezTo>
                <a:cubicBezTo>
                  <a:pt x="1056" y="272"/>
                  <a:pt x="1054" y="274"/>
                  <a:pt x="1050" y="274"/>
                </a:cubicBezTo>
                <a:moveTo>
                  <a:pt x="1175" y="236"/>
                </a:moveTo>
                <a:cubicBezTo>
                  <a:pt x="1171" y="239"/>
                  <a:pt x="1164" y="240"/>
                  <a:pt x="1164" y="243"/>
                </a:cubicBezTo>
                <a:cubicBezTo>
                  <a:pt x="1164" y="245"/>
                  <a:pt x="1156" y="247"/>
                  <a:pt x="1155" y="245"/>
                </a:cubicBezTo>
                <a:cubicBezTo>
                  <a:pt x="1154" y="244"/>
                  <a:pt x="1161" y="244"/>
                  <a:pt x="1163" y="240"/>
                </a:cubicBezTo>
                <a:cubicBezTo>
                  <a:pt x="1165" y="237"/>
                  <a:pt x="1171" y="235"/>
                  <a:pt x="1174" y="230"/>
                </a:cubicBezTo>
                <a:cubicBezTo>
                  <a:pt x="1176" y="226"/>
                  <a:pt x="1178" y="221"/>
                  <a:pt x="1180" y="221"/>
                </a:cubicBezTo>
                <a:cubicBezTo>
                  <a:pt x="1181" y="221"/>
                  <a:pt x="1179" y="233"/>
                  <a:pt x="1175" y="236"/>
                </a:cubicBezTo>
                <a:moveTo>
                  <a:pt x="770" y="45"/>
                </a:moveTo>
                <a:cubicBezTo>
                  <a:pt x="772" y="45"/>
                  <a:pt x="768" y="47"/>
                  <a:pt x="768" y="49"/>
                </a:cubicBezTo>
                <a:cubicBezTo>
                  <a:pt x="767" y="50"/>
                  <a:pt x="771" y="52"/>
                  <a:pt x="772" y="53"/>
                </a:cubicBezTo>
                <a:cubicBezTo>
                  <a:pt x="774" y="55"/>
                  <a:pt x="777" y="55"/>
                  <a:pt x="778" y="54"/>
                </a:cubicBezTo>
                <a:cubicBezTo>
                  <a:pt x="779" y="53"/>
                  <a:pt x="779" y="50"/>
                  <a:pt x="781" y="50"/>
                </a:cubicBezTo>
                <a:cubicBezTo>
                  <a:pt x="782" y="51"/>
                  <a:pt x="781" y="49"/>
                  <a:pt x="783" y="49"/>
                </a:cubicBezTo>
                <a:cubicBezTo>
                  <a:pt x="784" y="48"/>
                  <a:pt x="784" y="50"/>
                  <a:pt x="783" y="51"/>
                </a:cubicBezTo>
                <a:cubicBezTo>
                  <a:pt x="782" y="52"/>
                  <a:pt x="785" y="52"/>
                  <a:pt x="787" y="51"/>
                </a:cubicBezTo>
                <a:cubicBezTo>
                  <a:pt x="788" y="49"/>
                  <a:pt x="789" y="51"/>
                  <a:pt x="788" y="52"/>
                </a:cubicBezTo>
                <a:cubicBezTo>
                  <a:pt x="788" y="54"/>
                  <a:pt x="785" y="53"/>
                  <a:pt x="783" y="55"/>
                </a:cubicBezTo>
                <a:cubicBezTo>
                  <a:pt x="782" y="56"/>
                  <a:pt x="778" y="55"/>
                  <a:pt x="777" y="57"/>
                </a:cubicBezTo>
                <a:cubicBezTo>
                  <a:pt x="775" y="59"/>
                  <a:pt x="778" y="59"/>
                  <a:pt x="781" y="58"/>
                </a:cubicBezTo>
                <a:cubicBezTo>
                  <a:pt x="783" y="58"/>
                  <a:pt x="787" y="58"/>
                  <a:pt x="789" y="58"/>
                </a:cubicBezTo>
                <a:cubicBezTo>
                  <a:pt x="791" y="58"/>
                  <a:pt x="788" y="59"/>
                  <a:pt x="785" y="59"/>
                </a:cubicBezTo>
                <a:cubicBezTo>
                  <a:pt x="782" y="59"/>
                  <a:pt x="781" y="60"/>
                  <a:pt x="781" y="60"/>
                </a:cubicBezTo>
                <a:cubicBezTo>
                  <a:pt x="782" y="61"/>
                  <a:pt x="781" y="61"/>
                  <a:pt x="780" y="61"/>
                </a:cubicBezTo>
                <a:cubicBezTo>
                  <a:pt x="779" y="60"/>
                  <a:pt x="777" y="60"/>
                  <a:pt x="777" y="61"/>
                </a:cubicBezTo>
                <a:cubicBezTo>
                  <a:pt x="777" y="63"/>
                  <a:pt x="781" y="64"/>
                  <a:pt x="782" y="65"/>
                </a:cubicBezTo>
                <a:cubicBezTo>
                  <a:pt x="782" y="65"/>
                  <a:pt x="783" y="65"/>
                  <a:pt x="784" y="65"/>
                </a:cubicBezTo>
                <a:cubicBezTo>
                  <a:pt x="785" y="65"/>
                  <a:pt x="785" y="65"/>
                  <a:pt x="786" y="65"/>
                </a:cubicBezTo>
                <a:cubicBezTo>
                  <a:pt x="787" y="66"/>
                  <a:pt x="784" y="66"/>
                  <a:pt x="784" y="67"/>
                </a:cubicBezTo>
                <a:cubicBezTo>
                  <a:pt x="783" y="67"/>
                  <a:pt x="787" y="68"/>
                  <a:pt x="787" y="69"/>
                </a:cubicBezTo>
                <a:cubicBezTo>
                  <a:pt x="788" y="70"/>
                  <a:pt x="790" y="69"/>
                  <a:pt x="790" y="68"/>
                </a:cubicBezTo>
                <a:cubicBezTo>
                  <a:pt x="790" y="66"/>
                  <a:pt x="792" y="61"/>
                  <a:pt x="795" y="60"/>
                </a:cubicBezTo>
                <a:cubicBezTo>
                  <a:pt x="798" y="59"/>
                  <a:pt x="796" y="58"/>
                  <a:pt x="796" y="57"/>
                </a:cubicBezTo>
                <a:cubicBezTo>
                  <a:pt x="797" y="55"/>
                  <a:pt x="799" y="56"/>
                  <a:pt x="798" y="55"/>
                </a:cubicBezTo>
                <a:cubicBezTo>
                  <a:pt x="798" y="54"/>
                  <a:pt x="798" y="53"/>
                  <a:pt x="800" y="52"/>
                </a:cubicBezTo>
                <a:cubicBezTo>
                  <a:pt x="802" y="50"/>
                  <a:pt x="803" y="51"/>
                  <a:pt x="805" y="50"/>
                </a:cubicBezTo>
                <a:cubicBezTo>
                  <a:pt x="807" y="49"/>
                  <a:pt x="808" y="51"/>
                  <a:pt x="806" y="51"/>
                </a:cubicBezTo>
                <a:cubicBezTo>
                  <a:pt x="804" y="51"/>
                  <a:pt x="805" y="54"/>
                  <a:pt x="807" y="54"/>
                </a:cubicBezTo>
                <a:cubicBezTo>
                  <a:pt x="808" y="55"/>
                  <a:pt x="807" y="55"/>
                  <a:pt x="808" y="56"/>
                </a:cubicBezTo>
                <a:cubicBezTo>
                  <a:pt x="809" y="56"/>
                  <a:pt x="809" y="58"/>
                  <a:pt x="807" y="60"/>
                </a:cubicBezTo>
                <a:cubicBezTo>
                  <a:pt x="806" y="62"/>
                  <a:pt x="808" y="62"/>
                  <a:pt x="811" y="61"/>
                </a:cubicBezTo>
                <a:cubicBezTo>
                  <a:pt x="815" y="59"/>
                  <a:pt x="813" y="62"/>
                  <a:pt x="814" y="63"/>
                </a:cubicBezTo>
                <a:cubicBezTo>
                  <a:pt x="815" y="64"/>
                  <a:pt x="818" y="62"/>
                  <a:pt x="819" y="60"/>
                </a:cubicBezTo>
                <a:cubicBezTo>
                  <a:pt x="821" y="58"/>
                  <a:pt x="823" y="59"/>
                  <a:pt x="823" y="58"/>
                </a:cubicBezTo>
                <a:cubicBezTo>
                  <a:pt x="823" y="57"/>
                  <a:pt x="821" y="56"/>
                  <a:pt x="820" y="57"/>
                </a:cubicBezTo>
                <a:cubicBezTo>
                  <a:pt x="818" y="58"/>
                  <a:pt x="815" y="57"/>
                  <a:pt x="816" y="56"/>
                </a:cubicBezTo>
                <a:cubicBezTo>
                  <a:pt x="817" y="55"/>
                  <a:pt x="817" y="54"/>
                  <a:pt x="815" y="55"/>
                </a:cubicBezTo>
                <a:cubicBezTo>
                  <a:pt x="814" y="55"/>
                  <a:pt x="811" y="54"/>
                  <a:pt x="812" y="53"/>
                </a:cubicBezTo>
                <a:cubicBezTo>
                  <a:pt x="814" y="53"/>
                  <a:pt x="811" y="51"/>
                  <a:pt x="810" y="51"/>
                </a:cubicBezTo>
                <a:cubicBezTo>
                  <a:pt x="808" y="51"/>
                  <a:pt x="809" y="50"/>
                  <a:pt x="809" y="48"/>
                </a:cubicBezTo>
                <a:cubicBezTo>
                  <a:pt x="809" y="47"/>
                  <a:pt x="805" y="47"/>
                  <a:pt x="806" y="47"/>
                </a:cubicBezTo>
                <a:cubicBezTo>
                  <a:pt x="807" y="46"/>
                  <a:pt x="804" y="45"/>
                  <a:pt x="804" y="46"/>
                </a:cubicBezTo>
                <a:cubicBezTo>
                  <a:pt x="803" y="47"/>
                  <a:pt x="802" y="47"/>
                  <a:pt x="802" y="46"/>
                </a:cubicBezTo>
                <a:cubicBezTo>
                  <a:pt x="802" y="44"/>
                  <a:pt x="799" y="45"/>
                  <a:pt x="798" y="45"/>
                </a:cubicBezTo>
                <a:cubicBezTo>
                  <a:pt x="797" y="45"/>
                  <a:pt x="798" y="42"/>
                  <a:pt x="796" y="42"/>
                </a:cubicBezTo>
                <a:cubicBezTo>
                  <a:pt x="796" y="41"/>
                  <a:pt x="795" y="42"/>
                  <a:pt x="794" y="42"/>
                </a:cubicBezTo>
                <a:cubicBezTo>
                  <a:pt x="794" y="43"/>
                  <a:pt x="793" y="43"/>
                  <a:pt x="793" y="43"/>
                </a:cubicBezTo>
                <a:cubicBezTo>
                  <a:pt x="792" y="43"/>
                  <a:pt x="794" y="41"/>
                  <a:pt x="794" y="40"/>
                </a:cubicBezTo>
                <a:cubicBezTo>
                  <a:pt x="795" y="39"/>
                  <a:pt x="790" y="37"/>
                  <a:pt x="790" y="39"/>
                </a:cubicBezTo>
                <a:cubicBezTo>
                  <a:pt x="789" y="40"/>
                  <a:pt x="788" y="37"/>
                  <a:pt x="787" y="37"/>
                </a:cubicBezTo>
                <a:cubicBezTo>
                  <a:pt x="786" y="36"/>
                  <a:pt x="787" y="38"/>
                  <a:pt x="786" y="39"/>
                </a:cubicBezTo>
                <a:cubicBezTo>
                  <a:pt x="786" y="39"/>
                  <a:pt x="784" y="40"/>
                  <a:pt x="786" y="41"/>
                </a:cubicBezTo>
                <a:cubicBezTo>
                  <a:pt x="787" y="42"/>
                  <a:pt x="789" y="46"/>
                  <a:pt x="788" y="47"/>
                </a:cubicBezTo>
                <a:cubicBezTo>
                  <a:pt x="788" y="48"/>
                  <a:pt x="784" y="44"/>
                  <a:pt x="784" y="42"/>
                </a:cubicBezTo>
                <a:cubicBezTo>
                  <a:pt x="784" y="40"/>
                  <a:pt x="781" y="38"/>
                  <a:pt x="781" y="39"/>
                </a:cubicBezTo>
                <a:cubicBezTo>
                  <a:pt x="780" y="41"/>
                  <a:pt x="779" y="41"/>
                  <a:pt x="779" y="43"/>
                </a:cubicBezTo>
                <a:cubicBezTo>
                  <a:pt x="780" y="44"/>
                  <a:pt x="778" y="45"/>
                  <a:pt x="778" y="44"/>
                </a:cubicBezTo>
                <a:cubicBezTo>
                  <a:pt x="778" y="42"/>
                  <a:pt x="776" y="41"/>
                  <a:pt x="775" y="41"/>
                </a:cubicBezTo>
                <a:cubicBezTo>
                  <a:pt x="774" y="41"/>
                  <a:pt x="777" y="40"/>
                  <a:pt x="778" y="40"/>
                </a:cubicBezTo>
                <a:cubicBezTo>
                  <a:pt x="780" y="39"/>
                  <a:pt x="777" y="38"/>
                  <a:pt x="776" y="39"/>
                </a:cubicBezTo>
                <a:cubicBezTo>
                  <a:pt x="775" y="39"/>
                  <a:pt x="775" y="39"/>
                  <a:pt x="774" y="39"/>
                </a:cubicBezTo>
                <a:cubicBezTo>
                  <a:pt x="773" y="39"/>
                  <a:pt x="773" y="39"/>
                  <a:pt x="772" y="39"/>
                </a:cubicBezTo>
                <a:cubicBezTo>
                  <a:pt x="772" y="40"/>
                  <a:pt x="771" y="39"/>
                  <a:pt x="769" y="39"/>
                </a:cubicBezTo>
                <a:cubicBezTo>
                  <a:pt x="769" y="39"/>
                  <a:pt x="768" y="39"/>
                  <a:pt x="768" y="40"/>
                </a:cubicBezTo>
                <a:cubicBezTo>
                  <a:pt x="767" y="40"/>
                  <a:pt x="766" y="41"/>
                  <a:pt x="766" y="41"/>
                </a:cubicBezTo>
                <a:cubicBezTo>
                  <a:pt x="765" y="40"/>
                  <a:pt x="764" y="43"/>
                  <a:pt x="766" y="45"/>
                </a:cubicBezTo>
                <a:cubicBezTo>
                  <a:pt x="767" y="46"/>
                  <a:pt x="768" y="46"/>
                  <a:pt x="769" y="45"/>
                </a:cubicBezTo>
                <a:cubicBezTo>
                  <a:pt x="769" y="45"/>
                  <a:pt x="770" y="44"/>
                  <a:pt x="770" y="45"/>
                </a:cubicBezTo>
                <a:moveTo>
                  <a:pt x="766" y="52"/>
                </a:moveTo>
                <a:cubicBezTo>
                  <a:pt x="768" y="52"/>
                  <a:pt x="768" y="54"/>
                  <a:pt x="770" y="54"/>
                </a:cubicBezTo>
                <a:cubicBezTo>
                  <a:pt x="770" y="54"/>
                  <a:pt x="768" y="52"/>
                  <a:pt x="767" y="51"/>
                </a:cubicBezTo>
                <a:cubicBezTo>
                  <a:pt x="765" y="49"/>
                  <a:pt x="766" y="48"/>
                  <a:pt x="764" y="48"/>
                </a:cubicBezTo>
                <a:cubicBezTo>
                  <a:pt x="762" y="49"/>
                  <a:pt x="765" y="52"/>
                  <a:pt x="766" y="52"/>
                </a:cubicBezTo>
                <a:moveTo>
                  <a:pt x="796" y="37"/>
                </a:moveTo>
                <a:cubicBezTo>
                  <a:pt x="797" y="38"/>
                  <a:pt x="795" y="38"/>
                  <a:pt x="796" y="39"/>
                </a:cubicBezTo>
                <a:cubicBezTo>
                  <a:pt x="798" y="40"/>
                  <a:pt x="802" y="40"/>
                  <a:pt x="806" y="39"/>
                </a:cubicBezTo>
                <a:cubicBezTo>
                  <a:pt x="809" y="39"/>
                  <a:pt x="811" y="39"/>
                  <a:pt x="811" y="39"/>
                </a:cubicBezTo>
                <a:cubicBezTo>
                  <a:pt x="813" y="40"/>
                  <a:pt x="802" y="41"/>
                  <a:pt x="803" y="42"/>
                </a:cubicBezTo>
                <a:cubicBezTo>
                  <a:pt x="803" y="43"/>
                  <a:pt x="812" y="44"/>
                  <a:pt x="813" y="43"/>
                </a:cubicBezTo>
                <a:cubicBezTo>
                  <a:pt x="813" y="43"/>
                  <a:pt x="815" y="45"/>
                  <a:pt x="818" y="45"/>
                </a:cubicBezTo>
                <a:cubicBezTo>
                  <a:pt x="821" y="45"/>
                  <a:pt x="820" y="44"/>
                  <a:pt x="822" y="44"/>
                </a:cubicBezTo>
                <a:cubicBezTo>
                  <a:pt x="825" y="44"/>
                  <a:pt x="828" y="43"/>
                  <a:pt x="828" y="41"/>
                </a:cubicBezTo>
                <a:cubicBezTo>
                  <a:pt x="828" y="40"/>
                  <a:pt x="834" y="39"/>
                  <a:pt x="834" y="37"/>
                </a:cubicBezTo>
                <a:cubicBezTo>
                  <a:pt x="833" y="35"/>
                  <a:pt x="831" y="35"/>
                  <a:pt x="829" y="35"/>
                </a:cubicBezTo>
                <a:cubicBezTo>
                  <a:pt x="827" y="35"/>
                  <a:pt x="826" y="35"/>
                  <a:pt x="825" y="35"/>
                </a:cubicBezTo>
                <a:cubicBezTo>
                  <a:pt x="824" y="34"/>
                  <a:pt x="820" y="33"/>
                  <a:pt x="819" y="34"/>
                </a:cubicBezTo>
                <a:cubicBezTo>
                  <a:pt x="818" y="36"/>
                  <a:pt x="817" y="36"/>
                  <a:pt x="817" y="36"/>
                </a:cubicBezTo>
                <a:cubicBezTo>
                  <a:pt x="816" y="35"/>
                  <a:pt x="817" y="32"/>
                  <a:pt x="814" y="33"/>
                </a:cubicBezTo>
                <a:cubicBezTo>
                  <a:pt x="812" y="34"/>
                  <a:pt x="814" y="37"/>
                  <a:pt x="813" y="37"/>
                </a:cubicBezTo>
                <a:cubicBezTo>
                  <a:pt x="813" y="37"/>
                  <a:pt x="810" y="36"/>
                  <a:pt x="810" y="35"/>
                </a:cubicBezTo>
                <a:cubicBezTo>
                  <a:pt x="810" y="34"/>
                  <a:pt x="809" y="35"/>
                  <a:pt x="809" y="35"/>
                </a:cubicBezTo>
                <a:cubicBezTo>
                  <a:pt x="808" y="35"/>
                  <a:pt x="807" y="36"/>
                  <a:pt x="807" y="35"/>
                </a:cubicBezTo>
                <a:cubicBezTo>
                  <a:pt x="806" y="33"/>
                  <a:pt x="803" y="32"/>
                  <a:pt x="802" y="32"/>
                </a:cubicBezTo>
                <a:cubicBezTo>
                  <a:pt x="801" y="32"/>
                  <a:pt x="803" y="33"/>
                  <a:pt x="802" y="34"/>
                </a:cubicBezTo>
                <a:cubicBezTo>
                  <a:pt x="802" y="35"/>
                  <a:pt x="800" y="33"/>
                  <a:pt x="799" y="33"/>
                </a:cubicBezTo>
                <a:cubicBezTo>
                  <a:pt x="798" y="33"/>
                  <a:pt x="800" y="35"/>
                  <a:pt x="799" y="36"/>
                </a:cubicBezTo>
                <a:cubicBezTo>
                  <a:pt x="799" y="36"/>
                  <a:pt x="797" y="33"/>
                  <a:pt x="796" y="33"/>
                </a:cubicBezTo>
                <a:cubicBezTo>
                  <a:pt x="795" y="33"/>
                  <a:pt x="795" y="35"/>
                  <a:pt x="794" y="35"/>
                </a:cubicBezTo>
                <a:cubicBezTo>
                  <a:pt x="793" y="35"/>
                  <a:pt x="796" y="36"/>
                  <a:pt x="796" y="37"/>
                </a:cubicBezTo>
                <a:moveTo>
                  <a:pt x="924" y="132"/>
                </a:moveTo>
                <a:cubicBezTo>
                  <a:pt x="927" y="135"/>
                  <a:pt x="930" y="131"/>
                  <a:pt x="932" y="131"/>
                </a:cubicBezTo>
                <a:cubicBezTo>
                  <a:pt x="933" y="130"/>
                  <a:pt x="931" y="129"/>
                  <a:pt x="928" y="128"/>
                </a:cubicBezTo>
                <a:cubicBezTo>
                  <a:pt x="925" y="127"/>
                  <a:pt x="921" y="130"/>
                  <a:pt x="924" y="132"/>
                </a:cubicBezTo>
                <a:moveTo>
                  <a:pt x="946" y="99"/>
                </a:moveTo>
                <a:cubicBezTo>
                  <a:pt x="946" y="100"/>
                  <a:pt x="945" y="101"/>
                  <a:pt x="943" y="101"/>
                </a:cubicBezTo>
                <a:cubicBezTo>
                  <a:pt x="940" y="101"/>
                  <a:pt x="944" y="102"/>
                  <a:pt x="944" y="104"/>
                </a:cubicBezTo>
                <a:cubicBezTo>
                  <a:pt x="944" y="105"/>
                  <a:pt x="942" y="104"/>
                  <a:pt x="942" y="106"/>
                </a:cubicBezTo>
                <a:cubicBezTo>
                  <a:pt x="941" y="108"/>
                  <a:pt x="937" y="106"/>
                  <a:pt x="936" y="109"/>
                </a:cubicBezTo>
                <a:cubicBezTo>
                  <a:pt x="936" y="112"/>
                  <a:pt x="939" y="111"/>
                  <a:pt x="941" y="111"/>
                </a:cubicBezTo>
                <a:cubicBezTo>
                  <a:pt x="943" y="112"/>
                  <a:pt x="940" y="113"/>
                  <a:pt x="941" y="115"/>
                </a:cubicBezTo>
                <a:cubicBezTo>
                  <a:pt x="943" y="116"/>
                  <a:pt x="944" y="115"/>
                  <a:pt x="943" y="113"/>
                </a:cubicBezTo>
                <a:cubicBezTo>
                  <a:pt x="942" y="111"/>
                  <a:pt x="948" y="114"/>
                  <a:pt x="946" y="116"/>
                </a:cubicBezTo>
                <a:cubicBezTo>
                  <a:pt x="944" y="117"/>
                  <a:pt x="949" y="118"/>
                  <a:pt x="952" y="119"/>
                </a:cubicBezTo>
                <a:cubicBezTo>
                  <a:pt x="954" y="119"/>
                  <a:pt x="963" y="121"/>
                  <a:pt x="963" y="119"/>
                </a:cubicBezTo>
                <a:cubicBezTo>
                  <a:pt x="963" y="117"/>
                  <a:pt x="960" y="116"/>
                  <a:pt x="957" y="113"/>
                </a:cubicBezTo>
                <a:cubicBezTo>
                  <a:pt x="954" y="111"/>
                  <a:pt x="953" y="106"/>
                  <a:pt x="956" y="104"/>
                </a:cubicBezTo>
                <a:cubicBezTo>
                  <a:pt x="959" y="102"/>
                  <a:pt x="956" y="102"/>
                  <a:pt x="959" y="99"/>
                </a:cubicBezTo>
                <a:cubicBezTo>
                  <a:pt x="962" y="97"/>
                  <a:pt x="960" y="95"/>
                  <a:pt x="963" y="95"/>
                </a:cubicBezTo>
                <a:cubicBezTo>
                  <a:pt x="965" y="95"/>
                  <a:pt x="962" y="93"/>
                  <a:pt x="965" y="92"/>
                </a:cubicBezTo>
                <a:cubicBezTo>
                  <a:pt x="967" y="92"/>
                  <a:pt x="968" y="89"/>
                  <a:pt x="968" y="88"/>
                </a:cubicBezTo>
                <a:cubicBezTo>
                  <a:pt x="967" y="87"/>
                  <a:pt x="970" y="88"/>
                  <a:pt x="972" y="87"/>
                </a:cubicBezTo>
                <a:cubicBezTo>
                  <a:pt x="973" y="85"/>
                  <a:pt x="976" y="86"/>
                  <a:pt x="977" y="84"/>
                </a:cubicBezTo>
                <a:cubicBezTo>
                  <a:pt x="978" y="82"/>
                  <a:pt x="993" y="77"/>
                  <a:pt x="1001" y="75"/>
                </a:cubicBezTo>
                <a:cubicBezTo>
                  <a:pt x="1009" y="73"/>
                  <a:pt x="1015" y="70"/>
                  <a:pt x="1012" y="68"/>
                </a:cubicBezTo>
                <a:cubicBezTo>
                  <a:pt x="1009" y="65"/>
                  <a:pt x="1001" y="68"/>
                  <a:pt x="999" y="70"/>
                </a:cubicBezTo>
                <a:cubicBezTo>
                  <a:pt x="997" y="72"/>
                  <a:pt x="994" y="71"/>
                  <a:pt x="992" y="72"/>
                </a:cubicBezTo>
                <a:cubicBezTo>
                  <a:pt x="990" y="73"/>
                  <a:pt x="986" y="74"/>
                  <a:pt x="983" y="72"/>
                </a:cubicBezTo>
                <a:cubicBezTo>
                  <a:pt x="982" y="72"/>
                  <a:pt x="981" y="72"/>
                  <a:pt x="980" y="73"/>
                </a:cubicBezTo>
                <a:cubicBezTo>
                  <a:pt x="979" y="73"/>
                  <a:pt x="978" y="74"/>
                  <a:pt x="977" y="74"/>
                </a:cubicBezTo>
                <a:cubicBezTo>
                  <a:pt x="976" y="74"/>
                  <a:pt x="975" y="74"/>
                  <a:pt x="975" y="75"/>
                </a:cubicBezTo>
                <a:cubicBezTo>
                  <a:pt x="974" y="75"/>
                  <a:pt x="973" y="75"/>
                  <a:pt x="972" y="75"/>
                </a:cubicBezTo>
                <a:cubicBezTo>
                  <a:pt x="970" y="75"/>
                  <a:pt x="967" y="77"/>
                  <a:pt x="966" y="78"/>
                </a:cubicBezTo>
                <a:cubicBezTo>
                  <a:pt x="966" y="79"/>
                  <a:pt x="963" y="79"/>
                  <a:pt x="963" y="80"/>
                </a:cubicBezTo>
                <a:cubicBezTo>
                  <a:pt x="963" y="81"/>
                  <a:pt x="961" y="82"/>
                  <a:pt x="959" y="81"/>
                </a:cubicBezTo>
                <a:cubicBezTo>
                  <a:pt x="958" y="80"/>
                  <a:pt x="957" y="82"/>
                  <a:pt x="958" y="84"/>
                </a:cubicBezTo>
                <a:cubicBezTo>
                  <a:pt x="960" y="86"/>
                  <a:pt x="955" y="86"/>
                  <a:pt x="956" y="87"/>
                </a:cubicBezTo>
                <a:cubicBezTo>
                  <a:pt x="957" y="88"/>
                  <a:pt x="954" y="88"/>
                  <a:pt x="955" y="89"/>
                </a:cubicBezTo>
                <a:cubicBezTo>
                  <a:pt x="955" y="91"/>
                  <a:pt x="953" y="91"/>
                  <a:pt x="951" y="91"/>
                </a:cubicBezTo>
                <a:cubicBezTo>
                  <a:pt x="949" y="92"/>
                  <a:pt x="948" y="94"/>
                  <a:pt x="951" y="94"/>
                </a:cubicBezTo>
                <a:cubicBezTo>
                  <a:pt x="953" y="95"/>
                  <a:pt x="949" y="95"/>
                  <a:pt x="949" y="97"/>
                </a:cubicBezTo>
                <a:cubicBezTo>
                  <a:pt x="950" y="99"/>
                  <a:pt x="946" y="97"/>
                  <a:pt x="946" y="99"/>
                </a:cubicBezTo>
                <a:moveTo>
                  <a:pt x="1018" y="100"/>
                </a:moveTo>
                <a:cubicBezTo>
                  <a:pt x="1019" y="100"/>
                  <a:pt x="1024" y="100"/>
                  <a:pt x="1024" y="99"/>
                </a:cubicBezTo>
                <a:cubicBezTo>
                  <a:pt x="1025" y="98"/>
                  <a:pt x="1023" y="97"/>
                  <a:pt x="1020" y="97"/>
                </a:cubicBezTo>
                <a:cubicBezTo>
                  <a:pt x="1017" y="97"/>
                  <a:pt x="1016" y="100"/>
                  <a:pt x="1018" y="100"/>
                </a:cubicBezTo>
                <a:moveTo>
                  <a:pt x="1054" y="102"/>
                </a:moveTo>
                <a:cubicBezTo>
                  <a:pt x="1056" y="103"/>
                  <a:pt x="1058" y="103"/>
                  <a:pt x="1058" y="101"/>
                </a:cubicBezTo>
                <a:cubicBezTo>
                  <a:pt x="1057" y="99"/>
                  <a:pt x="1053" y="101"/>
                  <a:pt x="1054" y="102"/>
                </a:cubicBezTo>
                <a:moveTo>
                  <a:pt x="917" y="32"/>
                </a:moveTo>
                <a:cubicBezTo>
                  <a:pt x="919" y="30"/>
                  <a:pt x="921" y="31"/>
                  <a:pt x="922" y="31"/>
                </a:cubicBezTo>
                <a:cubicBezTo>
                  <a:pt x="923" y="31"/>
                  <a:pt x="924" y="31"/>
                  <a:pt x="924" y="31"/>
                </a:cubicBezTo>
                <a:cubicBezTo>
                  <a:pt x="925" y="29"/>
                  <a:pt x="919" y="29"/>
                  <a:pt x="917" y="30"/>
                </a:cubicBezTo>
                <a:cubicBezTo>
                  <a:pt x="915" y="31"/>
                  <a:pt x="910" y="30"/>
                  <a:pt x="910" y="32"/>
                </a:cubicBezTo>
                <a:cubicBezTo>
                  <a:pt x="911" y="33"/>
                  <a:pt x="914" y="35"/>
                  <a:pt x="917" y="32"/>
                </a:cubicBezTo>
                <a:moveTo>
                  <a:pt x="929" y="31"/>
                </a:moveTo>
                <a:cubicBezTo>
                  <a:pt x="931" y="32"/>
                  <a:pt x="924" y="32"/>
                  <a:pt x="923" y="33"/>
                </a:cubicBezTo>
                <a:cubicBezTo>
                  <a:pt x="922" y="34"/>
                  <a:pt x="919" y="34"/>
                  <a:pt x="919" y="35"/>
                </a:cubicBezTo>
                <a:cubicBezTo>
                  <a:pt x="920" y="37"/>
                  <a:pt x="926" y="37"/>
                  <a:pt x="926" y="36"/>
                </a:cubicBezTo>
                <a:cubicBezTo>
                  <a:pt x="926" y="34"/>
                  <a:pt x="930" y="35"/>
                  <a:pt x="930" y="34"/>
                </a:cubicBezTo>
                <a:cubicBezTo>
                  <a:pt x="930" y="33"/>
                  <a:pt x="931" y="32"/>
                  <a:pt x="935" y="32"/>
                </a:cubicBezTo>
                <a:cubicBezTo>
                  <a:pt x="938" y="31"/>
                  <a:pt x="938" y="30"/>
                  <a:pt x="935" y="29"/>
                </a:cubicBezTo>
                <a:cubicBezTo>
                  <a:pt x="932" y="27"/>
                  <a:pt x="927" y="30"/>
                  <a:pt x="929" y="31"/>
                </a:cubicBezTo>
                <a:moveTo>
                  <a:pt x="964" y="29"/>
                </a:moveTo>
                <a:cubicBezTo>
                  <a:pt x="965" y="27"/>
                  <a:pt x="963" y="28"/>
                  <a:pt x="961" y="28"/>
                </a:cubicBezTo>
                <a:cubicBezTo>
                  <a:pt x="960" y="28"/>
                  <a:pt x="959" y="28"/>
                  <a:pt x="957" y="27"/>
                </a:cubicBezTo>
                <a:cubicBezTo>
                  <a:pt x="954" y="26"/>
                  <a:pt x="952" y="26"/>
                  <a:pt x="954" y="28"/>
                </a:cubicBezTo>
                <a:cubicBezTo>
                  <a:pt x="955" y="29"/>
                  <a:pt x="949" y="29"/>
                  <a:pt x="950" y="30"/>
                </a:cubicBezTo>
                <a:cubicBezTo>
                  <a:pt x="952" y="33"/>
                  <a:pt x="964" y="32"/>
                  <a:pt x="964" y="29"/>
                </a:cubicBezTo>
                <a:moveTo>
                  <a:pt x="962" y="27"/>
                </a:moveTo>
                <a:cubicBezTo>
                  <a:pt x="965" y="27"/>
                  <a:pt x="964" y="25"/>
                  <a:pt x="966" y="25"/>
                </a:cubicBezTo>
                <a:cubicBezTo>
                  <a:pt x="968" y="25"/>
                  <a:pt x="971" y="25"/>
                  <a:pt x="970" y="24"/>
                </a:cubicBezTo>
                <a:cubicBezTo>
                  <a:pt x="969" y="23"/>
                  <a:pt x="962" y="23"/>
                  <a:pt x="963" y="24"/>
                </a:cubicBezTo>
                <a:cubicBezTo>
                  <a:pt x="963" y="25"/>
                  <a:pt x="957" y="25"/>
                  <a:pt x="957" y="25"/>
                </a:cubicBezTo>
                <a:cubicBezTo>
                  <a:pt x="957" y="26"/>
                  <a:pt x="959" y="27"/>
                  <a:pt x="962" y="27"/>
                </a:cubicBezTo>
                <a:moveTo>
                  <a:pt x="947" y="35"/>
                </a:moveTo>
                <a:cubicBezTo>
                  <a:pt x="947" y="33"/>
                  <a:pt x="940" y="35"/>
                  <a:pt x="941" y="36"/>
                </a:cubicBezTo>
                <a:cubicBezTo>
                  <a:pt x="943" y="36"/>
                  <a:pt x="947" y="37"/>
                  <a:pt x="947" y="35"/>
                </a:cubicBezTo>
                <a:moveTo>
                  <a:pt x="963" y="33"/>
                </a:moveTo>
                <a:cubicBezTo>
                  <a:pt x="963" y="34"/>
                  <a:pt x="962" y="34"/>
                  <a:pt x="960" y="34"/>
                </a:cubicBezTo>
                <a:cubicBezTo>
                  <a:pt x="957" y="34"/>
                  <a:pt x="956" y="36"/>
                  <a:pt x="957" y="37"/>
                </a:cubicBezTo>
                <a:cubicBezTo>
                  <a:pt x="959" y="38"/>
                  <a:pt x="965" y="38"/>
                  <a:pt x="967" y="36"/>
                </a:cubicBezTo>
                <a:cubicBezTo>
                  <a:pt x="968" y="35"/>
                  <a:pt x="971" y="36"/>
                  <a:pt x="971" y="34"/>
                </a:cubicBezTo>
                <a:cubicBezTo>
                  <a:pt x="972" y="33"/>
                  <a:pt x="963" y="32"/>
                  <a:pt x="963" y="33"/>
                </a:cubicBezTo>
                <a:moveTo>
                  <a:pt x="984" y="31"/>
                </a:moveTo>
                <a:cubicBezTo>
                  <a:pt x="985" y="30"/>
                  <a:pt x="983" y="30"/>
                  <a:pt x="983" y="29"/>
                </a:cubicBezTo>
                <a:cubicBezTo>
                  <a:pt x="982" y="28"/>
                  <a:pt x="975" y="27"/>
                  <a:pt x="976" y="29"/>
                </a:cubicBezTo>
                <a:cubicBezTo>
                  <a:pt x="976" y="30"/>
                  <a:pt x="971" y="31"/>
                  <a:pt x="972" y="32"/>
                </a:cubicBezTo>
                <a:cubicBezTo>
                  <a:pt x="975" y="35"/>
                  <a:pt x="984" y="32"/>
                  <a:pt x="984" y="31"/>
                </a:cubicBezTo>
                <a:moveTo>
                  <a:pt x="994" y="30"/>
                </a:moveTo>
                <a:cubicBezTo>
                  <a:pt x="998" y="30"/>
                  <a:pt x="998" y="27"/>
                  <a:pt x="996" y="27"/>
                </a:cubicBezTo>
                <a:cubicBezTo>
                  <a:pt x="994" y="26"/>
                  <a:pt x="994" y="27"/>
                  <a:pt x="993" y="27"/>
                </a:cubicBezTo>
                <a:cubicBezTo>
                  <a:pt x="993" y="28"/>
                  <a:pt x="992" y="28"/>
                  <a:pt x="992" y="28"/>
                </a:cubicBezTo>
                <a:cubicBezTo>
                  <a:pt x="990" y="28"/>
                  <a:pt x="986" y="29"/>
                  <a:pt x="987" y="30"/>
                </a:cubicBezTo>
                <a:cubicBezTo>
                  <a:pt x="988" y="31"/>
                  <a:pt x="991" y="31"/>
                  <a:pt x="994" y="30"/>
                </a:cubicBezTo>
                <a:moveTo>
                  <a:pt x="1111" y="36"/>
                </a:moveTo>
                <a:cubicBezTo>
                  <a:pt x="1113" y="37"/>
                  <a:pt x="1112" y="38"/>
                  <a:pt x="1110" y="38"/>
                </a:cubicBezTo>
                <a:cubicBezTo>
                  <a:pt x="1107" y="38"/>
                  <a:pt x="1105" y="38"/>
                  <a:pt x="1107" y="39"/>
                </a:cubicBezTo>
                <a:cubicBezTo>
                  <a:pt x="1108" y="40"/>
                  <a:pt x="1108" y="41"/>
                  <a:pt x="1110" y="42"/>
                </a:cubicBezTo>
                <a:cubicBezTo>
                  <a:pt x="1113" y="42"/>
                  <a:pt x="1116" y="40"/>
                  <a:pt x="1115" y="39"/>
                </a:cubicBezTo>
                <a:cubicBezTo>
                  <a:pt x="1115" y="37"/>
                  <a:pt x="1125" y="36"/>
                  <a:pt x="1127" y="35"/>
                </a:cubicBezTo>
                <a:cubicBezTo>
                  <a:pt x="1130" y="34"/>
                  <a:pt x="1125" y="32"/>
                  <a:pt x="1128" y="32"/>
                </a:cubicBezTo>
                <a:cubicBezTo>
                  <a:pt x="1131" y="31"/>
                  <a:pt x="1130" y="30"/>
                  <a:pt x="1126" y="30"/>
                </a:cubicBezTo>
                <a:cubicBezTo>
                  <a:pt x="1123" y="29"/>
                  <a:pt x="1124" y="26"/>
                  <a:pt x="1123" y="25"/>
                </a:cubicBezTo>
                <a:cubicBezTo>
                  <a:pt x="1122" y="24"/>
                  <a:pt x="1122" y="26"/>
                  <a:pt x="1117" y="27"/>
                </a:cubicBezTo>
                <a:cubicBezTo>
                  <a:pt x="1113" y="28"/>
                  <a:pt x="1111" y="29"/>
                  <a:pt x="1112" y="30"/>
                </a:cubicBezTo>
                <a:cubicBezTo>
                  <a:pt x="1114" y="31"/>
                  <a:pt x="1112" y="33"/>
                  <a:pt x="1110" y="33"/>
                </a:cubicBezTo>
                <a:cubicBezTo>
                  <a:pt x="1109" y="33"/>
                  <a:pt x="1108" y="35"/>
                  <a:pt x="1111" y="36"/>
                </a:cubicBezTo>
                <a:moveTo>
                  <a:pt x="1117" y="40"/>
                </a:moveTo>
                <a:cubicBezTo>
                  <a:pt x="1117" y="41"/>
                  <a:pt x="1113" y="42"/>
                  <a:pt x="1114" y="43"/>
                </a:cubicBezTo>
                <a:cubicBezTo>
                  <a:pt x="1115" y="44"/>
                  <a:pt x="1116" y="44"/>
                  <a:pt x="1117" y="44"/>
                </a:cubicBezTo>
                <a:cubicBezTo>
                  <a:pt x="1119" y="44"/>
                  <a:pt x="1119" y="48"/>
                  <a:pt x="1122" y="47"/>
                </a:cubicBezTo>
                <a:cubicBezTo>
                  <a:pt x="1124" y="47"/>
                  <a:pt x="1130" y="50"/>
                  <a:pt x="1134" y="50"/>
                </a:cubicBezTo>
                <a:cubicBezTo>
                  <a:pt x="1137" y="50"/>
                  <a:pt x="1138" y="47"/>
                  <a:pt x="1137" y="46"/>
                </a:cubicBezTo>
                <a:cubicBezTo>
                  <a:pt x="1135" y="46"/>
                  <a:pt x="1136" y="45"/>
                  <a:pt x="1138" y="42"/>
                </a:cubicBezTo>
                <a:cubicBezTo>
                  <a:pt x="1140" y="39"/>
                  <a:pt x="1132" y="37"/>
                  <a:pt x="1132" y="39"/>
                </a:cubicBezTo>
                <a:cubicBezTo>
                  <a:pt x="1132" y="41"/>
                  <a:pt x="1130" y="38"/>
                  <a:pt x="1129" y="37"/>
                </a:cubicBezTo>
                <a:cubicBezTo>
                  <a:pt x="1128" y="36"/>
                  <a:pt x="1117" y="38"/>
                  <a:pt x="1117" y="40"/>
                </a:cubicBezTo>
                <a:moveTo>
                  <a:pt x="1137" y="57"/>
                </a:moveTo>
                <a:cubicBezTo>
                  <a:pt x="1138" y="58"/>
                  <a:pt x="1140" y="57"/>
                  <a:pt x="1143" y="57"/>
                </a:cubicBezTo>
                <a:cubicBezTo>
                  <a:pt x="1144" y="56"/>
                  <a:pt x="1146" y="56"/>
                  <a:pt x="1148" y="56"/>
                </a:cubicBezTo>
                <a:cubicBezTo>
                  <a:pt x="1152" y="56"/>
                  <a:pt x="1162" y="53"/>
                  <a:pt x="1163" y="51"/>
                </a:cubicBezTo>
                <a:cubicBezTo>
                  <a:pt x="1163" y="49"/>
                  <a:pt x="1159" y="49"/>
                  <a:pt x="1157" y="48"/>
                </a:cubicBezTo>
                <a:cubicBezTo>
                  <a:pt x="1155" y="46"/>
                  <a:pt x="1152" y="47"/>
                  <a:pt x="1151" y="49"/>
                </a:cubicBezTo>
                <a:cubicBezTo>
                  <a:pt x="1150" y="50"/>
                  <a:pt x="1149" y="49"/>
                  <a:pt x="1151" y="47"/>
                </a:cubicBezTo>
                <a:cubicBezTo>
                  <a:pt x="1154" y="44"/>
                  <a:pt x="1149" y="42"/>
                  <a:pt x="1149" y="44"/>
                </a:cubicBezTo>
                <a:cubicBezTo>
                  <a:pt x="1149" y="45"/>
                  <a:pt x="1144" y="44"/>
                  <a:pt x="1144" y="45"/>
                </a:cubicBezTo>
                <a:cubicBezTo>
                  <a:pt x="1144" y="47"/>
                  <a:pt x="1143" y="47"/>
                  <a:pt x="1143" y="49"/>
                </a:cubicBezTo>
                <a:cubicBezTo>
                  <a:pt x="1143" y="49"/>
                  <a:pt x="1142" y="49"/>
                  <a:pt x="1142" y="49"/>
                </a:cubicBezTo>
                <a:cubicBezTo>
                  <a:pt x="1141" y="49"/>
                  <a:pt x="1140" y="49"/>
                  <a:pt x="1140" y="51"/>
                </a:cubicBezTo>
                <a:cubicBezTo>
                  <a:pt x="1140" y="54"/>
                  <a:pt x="1135" y="56"/>
                  <a:pt x="1137" y="57"/>
                </a:cubicBezTo>
                <a:moveTo>
                  <a:pt x="1107" y="27"/>
                </a:moveTo>
                <a:cubicBezTo>
                  <a:pt x="1108" y="25"/>
                  <a:pt x="1099" y="26"/>
                  <a:pt x="1102" y="28"/>
                </a:cubicBezTo>
                <a:cubicBezTo>
                  <a:pt x="1102" y="28"/>
                  <a:pt x="1107" y="29"/>
                  <a:pt x="1107" y="27"/>
                </a:cubicBezTo>
                <a:moveTo>
                  <a:pt x="1191" y="89"/>
                </a:moveTo>
                <a:cubicBezTo>
                  <a:pt x="1190" y="90"/>
                  <a:pt x="1188" y="90"/>
                  <a:pt x="1188" y="91"/>
                </a:cubicBezTo>
                <a:cubicBezTo>
                  <a:pt x="1190" y="92"/>
                  <a:pt x="1196" y="91"/>
                  <a:pt x="1196" y="89"/>
                </a:cubicBezTo>
                <a:cubicBezTo>
                  <a:pt x="1196" y="87"/>
                  <a:pt x="1191" y="88"/>
                  <a:pt x="1191" y="89"/>
                </a:cubicBezTo>
                <a:moveTo>
                  <a:pt x="1325" y="99"/>
                </a:moveTo>
                <a:cubicBezTo>
                  <a:pt x="1327" y="99"/>
                  <a:pt x="1323" y="95"/>
                  <a:pt x="1319" y="94"/>
                </a:cubicBezTo>
                <a:cubicBezTo>
                  <a:pt x="1315" y="93"/>
                  <a:pt x="1312" y="96"/>
                  <a:pt x="1312" y="97"/>
                </a:cubicBezTo>
                <a:cubicBezTo>
                  <a:pt x="1313" y="99"/>
                  <a:pt x="1323" y="100"/>
                  <a:pt x="1325" y="99"/>
                </a:cubicBezTo>
                <a:moveTo>
                  <a:pt x="1315" y="91"/>
                </a:moveTo>
                <a:cubicBezTo>
                  <a:pt x="1315" y="89"/>
                  <a:pt x="1308" y="92"/>
                  <a:pt x="1311" y="93"/>
                </a:cubicBezTo>
                <a:cubicBezTo>
                  <a:pt x="1312" y="93"/>
                  <a:pt x="1315" y="93"/>
                  <a:pt x="1315" y="91"/>
                </a:cubicBezTo>
                <a:moveTo>
                  <a:pt x="1299" y="83"/>
                </a:moveTo>
                <a:cubicBezTo>
                  <a:pt x="1300" y="84"/>
                  <a:pt x="1301" y="85"/>
                  <a:pt x="1302" y="86"/>
                </a:cubicBezTo>
                <a:cubicBezTo>
                  <a:pt x="1303" y="87"/>
                  <a:pt x="1307" y="85"/>
                  <a:pt x="1308" y="85"/>
                </a:cubicBezTo>
                <a:cubicBezTo>
                  <a:pt x="1309" y="85"/>
                  <a:pt x="1309" y="85"/>
                  <a:pt x="1310" y="85"/>
                </a:cubicBezTo>
                <a:cubicBezTo>
                  <a:pt x="1310" y="86"/>
                  <a:pt x="1311" y="86"/>
                  <a:pt x="1312" y="86"/>
                </a:cubicBezTo>
                <a:cubicBezTo>
                  <a:pt x="1315" y="84"/>
                  <a:pt x="1317" y="85"/>
                  <a:pt x="1320" y="85"/>
                </a:cubicBezTo>
                <a:cubicBezTo>
                  <a:pt x="1323" y="85"/>
                  <a:pt x="1319" y="81"/>
                  <a:pt x="1320" y="80"/>
                </a:cubicBezTo>
                <a:cubicBezTo>
                  <a:pt x="1320" y="78"/>
                  <a:pt x="1323" y="79"/>
                  <a:pt x="1322" y="81"/>
                </a:cubicBezTo>
                <a:cubicBezTo>
                  <a:pt x="1321" y="82"/>
                  <a:pt x="1323" y="85"/>
                  <a:pt x="1327" y="85"/>
                </a:cubicBezTo>
                <a:cubicBezTo>
                  <a:pt x="1331" y="84"/>
                  <a:pt x="1328" y="82"/>
                  <a:pt x="1330" y="81"/>
                </a:cubicBezTo>
                <a:cubicBezTo>
                  <a:pt x="1332" y="80"/>
                  <a:pt x="1332" y="79"/>
                  <a:pt x="1329" y="77"/>
                </a:cubicBezTo>
                <a:cubicBezTo>
                  <a:pt x="1326" y="76"/>
                  <a:pt x="1323" y="77"/>
                  <a:pt x="1320" y="76"/>
                </a:cubicBezTo>
                <a:cubicBezTo>
                  <a:pt x="1317" y="74"/>
                  <a:pt x="1314" y="74"/>
                  <a:pt x="1314" y="77"/>
                </a:cubicBezTo>
                <a:cubicBezTo>
                  <a:pt x="1314" y="80"/>
                  <a:pt x="1309" y="74"/>
                  <a:pt x="1306" y="73"/>
                </a:cubicBezTo>
                <a:cubicBezTo>
                  <a:pt x="1303" y="72"/>
                  <a:pt x="1295" y="81"/>
                  <a:pt x="1299" y="83"/>
                </a:cubicBezTo>
                <a:moveTo>
                  <a:pt x="1337" y="83"/>
                </a:moveTo>
                <a:cubicBezTo>
                  <a:pt x="1340" y="83"/>
                  <a:pt x="1341" y="86"/>
                  <a:pt x="1347" y="86"/>
                </a:cubicBezTo>
                <a:cubicBezTo>
                  <a:pt x="1353" y="87"/>
                  <a:pt x="1357" y="86"/>
                  <a:pt x="1357" y="84"/>
                </a:cubicBezTo>
                <a:cubicBezTo>
                  <a:pt x="1357" y="83"/>
                  <a:pt x="1352" y="81"/>
                  <a:pt x="1350" y="82"/>
                </a:cubicBezTo>
                <a:cubicBezTo>
                  <a:pt x="1349" y="83"/>
                  <a:pt x="1349" y="82"/>
                  <a:pt x="1348" y="82"/>
                </a:cubicBezTo>
                <a:cubicBezTo>
                  <a:pt x="1347" y="81"/>
                  <a:pt x="1346" y="81"/>
                  <a:pt x="1345" y="81"/>
                </a:cubicBezTo>
                <a:cubicBezTo>
                  <a:pt x="1343" y="82"/>
                  <a:pt x="1341" y="82"/>
                  <a:pt x="1340" y="80"/>
                </a:cubicBezTo>
                <a:cubicBezTo>
                  <a:pt x="1339" y="78"/>
                  <a:pt x="1335" y="83"/>
                  <a:pt x="1337" y="83"/>
                </a:cubicBezTo>
                <a:moveTo>
                  <a:pt x="1477" y="118"/>
                </a:moveTo>
                <a:cubicBezTo>
                  <a:pt x="1478" y="119"/>
                  <a:pt x="1479" y="118"/>
                  <a:pt x="1480" y="118"/>
                </a:cubicBezTo>
                <a:cubicBezTo>
                  <a:pt x="1481" y="118"/>
                  <a:pt x="1482" y="117"/>
                  <a:pt x="1483" y="118"/>
                </a:cubicBezTo>
                <a:cubicBezTo>
                  <a:pt x="1485" y="119"/>
                  <a:pt x="1490" y="117"/>
                  <a:pt x="1492" y="117"/>
                </a:cubicBezTo>
                <a:cubicBezTo>
                  <a:pt x="1494" y="117"/>
                  <a:pt x="1493" y="114"/>
                  <a:pt x="1487" y="113"/>
                </a:cubicBezTo>
                <a:cubicBezTo>
                  <a:pt x="1481" y="113"/>
                  <a:pt x="1474" y="117"/>
                  <a:pt x="1477" y="118"/>
                </a:cubicBezTo>
                <a:moveTo>
                  <a:pt x="1523" y="171"/>
                </a:moveTo>
                <a:cubicBezTo>
                  <a:pt x="1522" y="172"/>
                  <a:pt x="1516" y="172"/>
                  <a:pt x="1517" y="173"/>
                </a:cubicBezTo>
                <a:cubicBezTo>
                  <a:pt x="1518" y="174"/>
                  <a:pt x="1523" y="174"/>
                  <a:pt x="1525" y="175"/>
                </a:cubicBezTo>
                <a:cubicBezTo>
                  <a:pt x="1527" y="176"/>
                  <a:pt x="1530" y="175"/>
                  <a:pt x="1530" y="174"/>
                </a:cubicBezTo>
                <a:cubicBezTo>
                  <a:pt x="1530" y="173"/>
                  <a:pt x="1523" y="171"/>
                  <a:pt x="1523" y="171"/>
                </a:cubicBezTo>
                <a:moveTo>
                  <a:pt x="1319" y="248"/>
                </a:moveTo>
                <a:cubicBezTo>
                  <a:pt x="1320" y="250"/>
                  <a:pt x="1318" y="262"/>
                  <a:pt x="1319" y="264"/>
                </a:cubicBezTo>
                <a:cubicBezTo>
                  <a:pt x="1320" y="266"/>
                  <a:pt x="1317" y="275"/>
                  <a:pt x="1318" y="276"/>
                </a:cubicBezTo>
                <a:cubicBezTo>
                  <a:pt x="1320" y="278"/>
                  <a:pt x="1319" y="273"/>
                  <a:pt x="1321" y="273"/>
                </a:cubicBezTo>
                <a:cubicBezTo>
                  <a:pt x="1323" y="273"/>
                  <a:pt x="1323" y="276"/>
                  <a:pt x="1324" y="276"/>
                </a:cubicBezTo>
                <a:cubicBezTo>
                  <a:pt x="1325" y="277"/>
                  <a:pt x="1325" y="275"/>
                  <a:pt x="1325" y="274"/>
                </a:cubicBezTo>
                <a:cubicBezTo>
                  <a:pt x="1325" y="273"/>
                  <a:pt x="1324" y="272"/>
                  <a:pt x="1324" y="272"/>
                </a:cubicBezTo>
                <a:cubicBezTo>
                  <a:pt x="1322" y="273"/>
                  <a:pt x="1321" y="269"/>
                  <a:pt x="1321" y="267"/>
                </a:cubicBezTo>
                <a:cubicBezTo>
                  <a:pt x="1320" y="265"/>
                  <a:pt x="1322" y="263"/>
                  <a:pt x="1322" y="260"/>
                </a:cubicBezTo>
                <a:cubicBezTo>
                  <a:pt x="1322" y="258"/>
                  <a:pt x="1325" y="258"/>
                  <a:pt x="1327" y="260"/>
                </a:cubicBezTo>
                <a:cubicBezTo>
                  <a:pt x="1329" y="262"/>
                  <a:pt x="1329" y="261"/>
                  <a:pt x="1328" y="259"/>
                </a:cubicBezTo>
                <a:cubicBezTo>
                  <a:pt x="1328" y="258"/>
                  <a:pt x="1325" y="248"/>
                  <a:pt x="1324" y="244"/>
                </a:cubicBezTo>
                <a:cubicBezTo>
                  <a:pt x="1323" y="241"/>
                  <a:pt x="1326" y="237"/>
                  <a:pt x="1323" y="235"/>
                </a:cubicBezTo>
                <a:cubicBezTo>
                  <a:pt x="1321" y="233"/>
                  <a:pt x="1322" y="229"/>
                  <a:pt x="1321" y="230"/>
                </a:cubicBezTo>
                <a:cubicBezTo>
                  <a:pt x="1319" y="231"/>
                  <a:pt x="1321" y="234"/>
                  <a:pt x="1319" y="235"/>
                </a:cubicBezTo>
                <a:cubicBezTo>
                  <a:pt x="1317" y="235"/>
                  <a:pt x="1319" y="237"/>
                  <a:pt x="1318" y="239"/>
                </a:cubicBezTo>
                <a:cubicBezTo>
                  <a:pt x="1317" y="242"/>
                  <a:pt x="1318" y="245"/>
                  <a:pt x="1319" y="248"/>
                </a:cubicBezTo>
                <a:moveTo>
                  <a:pt x="1312" y="291"/>
                </a:moveTo>
                <a:cubicBezTo>
                  <a:pt x="1310" y="292"/>
                  <a:pt x="1312" y="293"/>
                  <a:pt x="1310" y="294"/>
                </a:cubicBezTo>
                <a:cubicBezTo>
                  <a:pt x="1308" y="295"/>
                  <a:pt x="1309" y="296"/>
                  <a:pt x="1309" y="296"/>
                </a:cubicBezTo>
                <a:cubicBezTo>
                  <a:pt x="1310" y="297"/>
                  <a:pt x="1310" y="298"/>
                  <a:pt x="1309" y="300"/>
                </a:cubicBezTo>
                <a:cubicBezTo>
                  <a:pt x="1309" y="301"/>
                  <a:pt x="1311" y="300"/>
                  <a:pt x="1312" y="299"/>
                </a:cubicBezTo>
                <a:cubicBezTo>
                  <a:pt x="1312" y="298"/>
                  <a:pt x="1313" y="298"/>
                  <a:pt x="1313" y="298"/>
                </a:cubicBezTo>
                <a:cubicBezTo>
                  <a:pt x="1313" y="299"/>
                  <a:pt x="1314" y="299"/>
                  <a:pt x="1314" y="298"/>
                </a:cubicBezTo>
                <a:cubicBezTo>
                  <a:pt x="1314" y="297"/>
                  <a:pt x="1311" y="296"/>
                  <a:pt x="1311" y="295"/>
                </a:cubicBezTo>
                <a:cubicBezTo>
                  <a:pt x="1311" y="294"/>
                  <a:pt x="1312" y="295"/>
                  <a:pt x="1313" y="295"/>
                </a:cubicBezTo>
                <a:cubicBezTo>
                  <a:pt x="1313" y="295"/>
                  <a:pt x="1314" y="295"/>
                  <a:pt x="1315" y="295"/>
                </a:cubicBezTo>
                <a:cubicBezTo>
                  <a:pt x="1316" y="294"/>
                  <a:pt x="1319" y="295"/>
                  <a:pt x="1321" y="296"/>
                </a:cubicBezTo>
                <a:cubicBezTo>
                  <a:pt x="1323" y="298"/>
                  <a:pt x="1324" y="297"/>
                  <a:pt x="1324" y="295"/>
                </a:cubicBezTo>
                <a:cubicBezTo>
                  <a:pt x="1324" y="293"/>
                  <a:pt x="1327" y="292"/>
                  <a:pt x="1330" y="292"/>
                </a:cubicBezTo>
                <a:cubicBezTo>
                  <a:pt x="1333" y="292"/>
                  <a:pt x="1333" y="291"/>
                  <a:pt x="1332" y="290"/>
                </a:cubicBezTo>
                <a:cubicBezTo>
                  <a:pt x="1332" y="290"/>
                  <a:pt x="1337" y="286"/>
                  <a:pt x="1337" y="285"/>
                </a:cubicBezTo>
                <a:cubicBezTo>
                  <a:pt x="1337" y="284"/>
                  <a:pt x="1336" y="285"/>
                  <a:pt x="1335" y="286"/>
                </a:cubicBezTo>
                <a:cubicBezTo>
                  <a:pt x="1335" y="286"/>
                  <a:pt x="1334" y="287"/>
                  <a:pt x="1333" y="286"/>
                </a:cubicBezTo>
                <a:cubicBezTo>
                  <a:pt x="1332" y="285"/>
                  <a:pt x="1331" y="287"/>
                  <a:pt x="1329" y="287"/>
                </a:cubicBezTo>
                <a:cubicBezTo>
                  <a:pt x="1327" y="287"/>
                  <a:pt x="1321" y="283"/>
                  <a:pt x="1320" y="280"/>
                </a:cubicBezTo>
                <a:cubicBezTo>
                  <a:pt x="1318" y="278"/>
                  <a:pt x="1316" y="280"/>
                  <a:pt x="1317" y="282"/>
                </a:cubicBezTo>
                <a:cubicBezTo>
                  <a:pt x="1318" y="283"/>
                  <a:pt x="1317" y="284"/>
                  <a:pt x="1317" y="286"/>
                </a:cubicBezTo>
                <a:cubicBezTo>
                  <a:pt x="1317" y="288"/>
                  <a:pt x="1315" y="288"/>
                  <a:pt x="1315" y="290"/>
                </a:cubicBezTo>
                <a:cubicBezTo>
                  <a:pt x="1316" y="291"/>
                  <a:pt x="1313" y="291"/>
                  <a:pt x="1312" y="291"/>
                </a:cubicBezTo>
                <a:moveTo>
                  <a:pt x="1289" y="329"/>
                </a:moveTo>
                <a:cubicBezTo>
                  <a:pt x="1290" y="328"/>
                  <a:pt x="1287" y="328"/>
                  <a:pt x="1284" y="330"/>
                </a:cubicBezTo>
                <a:cubicBezTo>
                  <a:pt x="1283" y="330"/>
                  <a:pt x="1282" y="330"/>
                  <a:pt x="1281" y="330"/>
                </a:cubicBezTo>
                <a:cubicBezTo>
                  <a:pt x="1280" y="329"/>
                  <a:pt x="1279" y="329"/>
                  <a:pt x="1278" y="330"/>
                </a:cubicBezTo>
                <a:cubicBezTo>
                  <a:pt x="1276" y="332"/>
                  <a:pt x="1274" y="334"/>
                  <a:pt x="1272" y="335"/>
                </a:cubicBezTo>
                <a:cubicBezTo>
                  <a:pt x="1269" y="335"/>
                  <a:pt x="1271" y="338"/>
                  <a:pt x="1272" y="337"/>
                </a:cubicBezTo>
                <a:cubicBezTo>
                  <a:pt x="1273" y="337"/>
                  <a:pt x="1275" y="337"/>
                  <a:pt x="1276" y="336"/>
                </a:cubicBezTo>
                <a:cubicBezTo>
                  <a:pt x="1277" y="335"/>
                  <a:pt x="1283" y="334"/>
                  <a:pt x="1287" y="334"/>
                </a:cubicBezTo>
                <a:cubicBezTo>
                  <a:pt x="1291" y="333"/>
                  <a:pt x="1288" y="335"/>
                  <a:pt x="1289" y="337"/>
                </a:cubicBezTo>
                <a:cubicBezTo>
                  <a:pt x="1289" y="339"/>
                  <a:pt x="1292" y="339"/>
                  <a:pt x="1294" y="337"/>
                </a:cubicBezTo>
                <a:cubicBezTo>
                  <a:pt x="1295" y="335"/>
                  <a:pt x="1297" y="335"/>
                  <a:pt x="1295" y="334"/>
                </a:cubicBezTo>
                <a:cubicBezTo>
                  <a:pt x="1294" y="333"/>
                  <a:pt x="1295" y="332"/>
                  <a:pt x="1296" y="334"/>
                </a:cubicBezTo>
                <a:cubicBezTo>
                  <a:pt x="1297" y="335"/>
                  <a:pt x="1301" y="335"/>
                  <a:pt x="1302" y="333"/>
                </a:cubicBezTo>
                <a:cubicBezTo>
                  <a:pt x="1303" y="332"/>
                  <a:pt x="1303" y="332"/>
                  <a:pt x="1304" y="333"/>
                </a:cubicBezTo>
                <a:cubicBezTo>
                  <a:pt x="1304" y="333"/>
                  <a:pt x="1304" y="333"/>
                  <a:pt x="1305" y="333"/>
                </a:cubicBezTo>
                <a:cubicBezTo>
                  <a:pt x="1306" y="333"/>
                  <a:pt x="1307" y="330"/>
                  <a:pt x="1307" y="331"/>
                </a:cubicBezTo>
                <a:cubicBezTo>
                  <a:pt x="1308" y="332"/>
                  <a:pt x="1310" y="332"/>
                  <a:pt x="1311" y="330"/>
                </a:cubicBezTo>
                <a:cubicBezTo>
                  <a:pt x="1313" y="329"/>
                  <a:pt x="1312" y="326"/>
                  <a:pt x="1313" y="324"/>
                </a:cubicBezTo>
                <a:cubicBezTo>
                  <a:pt x="1314" y="323"/>
                  <a:pt x="1315" y="320"/>
                  <a:pt x="1314" y="318"/>
                </a:cubicBezTo>
                <a:cubicBezTo>
                  <a:pt x="1313" y="316"/>
                  <a:pt x="1316" y="315"/>
                  <a:pt x="1317" y="313"/>
                </a:cubicBezTo>
                <a:cubicBezTo>
                  <a:pt x="1319" y="312"/>
                  <a:pt x="1316" y="304"/>
                  <a:pt x="1315" y="302"/>
                </a:cubicBezTo>
                <a:cubicBezTo>
                  <a:pt x="1315" y="300"/>
                  <a:pt x="1311" y="303"/>
                  <a:pt x="1310" y="303"/>
                </a:cubicBezTo>
                <a:cubicBezTo>
                  <a:pt x="1309" y="304"/>
                  <a:pt x="1308" y="308"/>
                  <a:pt x="1309" y="309"/>
                </a:cubicBezTo>
                <a:cubicBezTo>
                  <a:pt x="1311" y="310"/>
                  <a:pt x="1307" y="312"/>
                  <a:pt x="1307" y="315"/>
                </a:cubicBezTo>
                <a:cubicBezTo>
                  <a:pt x="1307" y="317"/>
                  <a:pt x="1305" y="317"/>
                  <a:pt x="1305" y="319"/>
                </a:cubicBezTo>
                <a:cubicBezTo>
                  <a:pt x="1304" y="321"/>
                  <a:pt x="1303" y="320"/>
                  <a:pt x="1301" y="322"/>
                </a:cubicBezTo>
                <a:cubicBezTo>
                  <a:pt x="1299" y="323"/>
                  <a:pt x="1297" y="322"/>
                  <a:pt x="1298" y="320"/>
                </a:cubicBezTo>
                <a:cubicBezTo>
                  <a:pt x="1298" y="319"/>
                  <a:pt x="1295" y="321"/>
                  <a:pt x="1295" y="324"/>
                </a:cubicBezTo>
                <a:cubicBezTo>
                  <a:pt x="1295" y="327"/>
                  <a:pt x="1291" y="327"/>
                  <a:pt x="1292" y="328"/>
                </a:cubicBezTo>
                <a:cubicBezTo>
                  <a:pt x="1293" y="329"/>
                  <a:pt x="1289" y="330"/>
                  <a:pt x="1289" y="329"/>
                </a:cubicBezTo>
                <a:moveTo>
                  <a:pt x="1280" y="342"/>
                </a:moveTo>
                <a:cubicBezTo>
                  <a:pt x="1281" y="340"/>
                  <a:pt x="1283" y="340"/>
                  <a:pt x="1284" y="340"/>
                </a:cubicBezTo>
                <a:cubicBezTo>
                  <a:pt x="1285" y="341"/>
                  <a:pt x="1287" y="338"/>
                  <a:pt x="1287" y="336"/>
                </a:cubicBezTo>
                <a:cubicBezTo>
                  <a:pt x="1287" y="335"/>
                  <a:pt x="1283" y="335"/>
                  <a:pt x="1282" y="336"/>
                </a:cubicBezTo>
                <a:cubicBezTo>
                  <a:pt x="1282" y="337"/>
                  <a:pt x="1280" y="337"/>
                  <a:pt x="1278" y="337"/>
                </a:cubicBezTo>
                <a:cubicBezTo>
                  <a:pt x="1276" y="337"/>
                  <a:pt x="1276" y="342"/>
                  <a:pt x="1278" y="343"/>
                </a:cubicBezTo>
                <a:cubicBezTo>
                  <a:pt x="1279" y="343"/>
                  <a:pt x="1280" y="343"/>
                  <a:pt x="1280" y="342"/>
                </a:cubicBezTo>
                <a:moveTo>
                  <a:pt x="1267" y="340"/>
                </a:moveTo>
                <a:cubicBezTo>
                  <a:pt x="1265" y="341"/>
                  <a:pt x="1265" y="341"/>
                  <a:pt x="1265" y="343"/>
                </a:cubicBezTo>
                <a:cubicBezTo>
                  <a:pt x="1266" y="344"/>
                  <a:pt x="1267" y="343"/>
                  <a:pt x="1268" y="341"/>
                </a:cubicBezTo>
                <a:cubicBezTo>
                  <a:pt x="1268" y="340"/>
                  <a:pt x="1269" y="343"/>
                  <a:pt x="1268" y="346"/>
                </a:cubicBezTo>
                <a:cubicBezTo>
                  <a:pt x="1267" y="348"/>
                  <a:pt x="1268" y="351"/>
                  <a:pt x="1270" y="351"/>
                </a:cubicBezTo>
                <a:cubicBezTo>
                  <a:pt x="1271" y="351"/>
                  <a:pt x="1273" y="346"/>
                  <a:pt x="1275" y="344"/>
                </a:cubicBezTo>
                <a:cubicBezTo>
                  <a:pt x="1277" y="341"/>
                  <a:pt x="1274" y="342"/>
                  <a:pt x="1274" y="341"/>
                </a:cubicBezTo>
                <a:cubicBezTo>
                  <a:pt x="1274" y="340"/>
                  <a:pt x="1271" y="340"/>
                  <a:pt x="1271" y="339"/>
                </a:cubicBezTo>
                <a:cubicBezTo>
                  <a:pt x="1271" y="338"/>
                  <a:pt x="1269" y="338"/>
                  <a:pt x="1267" y="340"/>
                </a:cubicBezTo>
                <a:moveTo>
                  <a:pt x="1227" y="392"/>
                </a:moveTo>
                <a:cubicBezTo>
                  <a:pt x="1228" y="391"/>
                  <a:pt x="1233" y="380"/>
                  <a:pt x="1232" y="379"/>
                </a:cubicBezTo>
                <a:cubicBezTo>
                  <a:pt x="1231" y="377"/>
                  <a:pt x="1226" y="379"/>
                  <a:pt x="1224" y="384"/>
                </a:cubicBezTo>
                <a:cubicBezTo>
                  <a:pt x="1223" y="389"/>
                  <a:pt x="1226" y="392"/>
                  <a:pt x="1227" y="392"/>
                </a:cubicBezTo>
                <a:moveTo>
                  <a:pt x="1183" y="407"/>
                </a:moveTo>
                <a:cubicBezTo>
                  <a:pt x="1183" y="405"/>
                  <a:pt x="1185" y="403"/>
                  <a:pt x="1185" y="402"/>
                </a:cubicBezTo>
                <a:cubicBezTo>
                  <a:pt x="1185" y="401"/>
                  <a:pt x="1181" y="401"/>
                  <a:pt x="1180" y="401"/>
                </a:cubicBezTo>
                <a:cubicBezTo>
                  <a:pt x="1178" y="401"/>
                  <a:pt x="1174" y="404"/>
                  <a:pt x="1175" y="407"/>
                </a:cubicBezTo>
                <a:cubicBezTo>
                  <a:pt x="1177" y="411"/>
                  <a:pt x="1183" y="408"/>
                  <a:pt x="1183" y="407"/>
                </a:cubicBezTo>
                <a:moveTo>
                  <a:pt x="1223" y="418"/>
                </a:moveTo>
                <a:cubicBezTo>
                  <a:pt x="1222" y="419"/>
                  <a:pt x="1223" y="424"/>
                  <a:pt x="1224" y="424"/>
                </a:cubicBezTo>
                <a:cubicBezTo>
                  <a:pt x="1225" y="424"/>
                  <a:pt x="1226" y="425"/>
                  <a:pt x="1225" y="427"/>
                </a:cubicBezTo>
                <a:cubicBezTo>
                  <a:pt x="1224" y="429"/>
                  <a:pt x="1227" y="429"/>
                  <a:pt x="1229" y="428"/>
                </a:cubicBezTo>
                <a:cubicBezTo>
                  <a:pt x="1231" y="428"/>
                  <a:pt x="1231" y="428"/>
                  <a:pt x="1231" y="429"/>
                </a:cubicBezTo>
                <a:cubicBezTo>
                  <a:pt x="1232" y="429"/>
                  <a:pt x="1232" y="430"/>
                  <a:pt x="1233" y="430"/>
                </a:cubicBezTo>
                <a:cubicBezTo>
                  <a:pt x="1236" y="429"/>
                  <a:pt x="1239" y="432"/>
                  <a:pt x="1238" y="433"/>
                </a:cubicBezTo>
                <a:cubicBezTo>
                  <a:pt x="1238" y="435"/>
                  <a:pt x="1239" y="438"/>
                  <a:pt x="1240" y="437"/>
                </a:cubicBezTo>
                <a:cubicBezTo>
                  <a:pt x="1241" y="436"/>
                  <a:pt x="1243" y="437"/>
                  <a:pt x="1241" y="439"/>
                </a:cubicBezTo>
                <a:cubicBezTo>
                  <a:pt x="1240" y="441"/>
                  <a:pt x="1243" y="442"/>
                  <a:pt x="1244" y="444"/>
                </a:cubicBezTo>
                <a:cubicBezTo>
                  <a:pt x="1244" y="446"/>
                  <a:pt x="1245" y="445"/>
                  <a:pt x="1245" y="443"/>
                </a:cubicBezTo>
                <a:cubicBezTo>
                  <a:pt x="1245" y="442"/>
                  <a:pt x="1245" y="442"/>
                  <a:pt x="1247" y="441"/>
                </a:cubicBezTo>
                <a:cubicBezTo>
                  <a:pt x="1248" y="440"/>
                  <a:pt x="1247" y="438"/>
                  <a:pt x="1246" y="436"/>
                </a:cubicBezTo>
                <a:cubicBezTo>
                  <a:pt x="1245" y="433"/>
                  <a:pt x="1241" y="434"/>
                  <a:pt x="1241" y="432"/>
                </a:cubicBezTo>
                <a:cubicBezTo>
                  <a:pt x="1241" y="430"/>
                  <a:pt x="1238" y="429"/>
                  <a:pt x="1238" y="428"/>
                </a:cubicBezTo>
                <a:cubicBezTo>
                  <a:pt x="1238" y="427"/>
                  <a:pt x="1234" y="426"/>
                  <a:pt x="1232" y="427"/>
                </a:cubicBezTo>
                <a:cubicBezTo>
                  <a:pt x="1230" y="429"/>
                  <a:pt x="1231" y="425"/>
                  <a:pt x="1230" y="423"/>
                </a:cubicBezTo>
                <a:cubicBezTo>
                  <a:pt x="1228" y="422"/>
                  <a:pt x="1231" y="419"/>
                  <a:pt x="1233" y="417"/>
                </a:cubicBezTo>
                <a:cubicBezTo>
                  <a:pt x="1235" y="415"/>
                  <a:pt x="1232" y="412"/>
                  <a:pt x="1233" y="411"/>
                </a:cubicBezTo>
                <a:cubicBezTo>
                  <a:pt x="1233" y="409"/>
                  <a:pt x="1233" y="409"/>
                  <a:pt x="1232" y="409"/>
                </a:cubicBezTo>
                <a:cubicBezTo>
                  <a:pt x="1231" y="409"/>
                  <a:pt x="1230" y="409"/>
                  <a:pt x="1229" y="409"/>
                </a:cubicBezTo>
                <a:cubicBezTo>
                  <a:pt x="1228" y="408"/>
                  <a:pt x="1227" y="408"/>
                  <a:pt x="1226" y="409"/>
                </a:cubicBezTo>
                <a:cubicBezTo>
                  <a:pt x="1224" y="410"/>
                  <a:pt x="1226" y="418"/>
                  <a:pt x="1225" y="418"/>
                </a:cubicBezTo>
                <a:cubicBezTo>
                  <a:pt x="1224" y="419"/>
                  <a:pt x="1224" y="418"/>
                  <a:pt x="1224" y="418"/>
                </a:cubicBezTo>
                <a:cubicBezTo>
                  <a:pt x="1223" y="418"/>
                  <a:pt x="1223" y="417"/>
                  <a:pt x="1223" y="418"/>
                </a:cubicBezTo>
                <a:moveTo>
                  <a:pt x="1225" y="431"/>
                </a:moveTo>
                <a:cubicBezTo>
                  <a:pt x="1226" y="433"/>
                  <a:pt x="1226" y="436"/>
                  <a:pt x="1229" y="435"/>
                </a:cubicBezTo>
                <a:cubicBezTo>
                  <a:pt x="1232" y="434"/>
                  <a:pt x="1225" y="429"/>
                  <a:pt x="1225" y="431"/>
                </a:cubicBezTo>
                <a:moveTo>
                  <a:pt x="1232" y="437"/>
                </a:moveTo>
                <a:cubicBezTo>
                  <a:pt x="1230" y="438"/>
                  <a:pt x="1231" y="443"/>
                  <a:pt x="1232" y="443"/>
                </a:cubicBezTo>
                <a:cubicBezTo>
                  <a:pt x="1233" y="443"/>
                  <a:pt x="1234" y="443"/>
                  <a:pt x="1235" y="442"/>
                </a:cubicBezTo>
                <a:cubicBezTo>
                  <a:pt x="1235" y="440"/>
                  <a:pt x="1236" y="444"/>
                  <a:pt x="1235" y="445"/>
                </a:cubicBezTo>
                <a:cubicBezTo>
                  <a:pt x="1234" y="446"/>
                  <a:pt x="1234" y="449"/>
                  <a:pt x="1236" y="450"/>
                </a:cubicBezTo>
                <a:cubicBezTo>
                  <a:pt x="1237" y="450"/>
                  <a:pt x="1241" y="444"/>
                  <a:pt x="1240" y="443"/>
                </a:cubicBezTo>
                <a:cubicBezTo>
                  <a:pt x="1240" y="442"/>
                  <a:pt x="1239" y="443"/>
                  <a:pt x="1239" y="443"/>
                </a:cubicBezTo>
                <a:cubicBezTo>
                  <a:pt x="1239" y="443"/>
                  <a:pt x="1238" y="443"/>
                  <a:pt x="1238" y="442"/>
                </a:cubicBezTo>
                <a:cubicBezTo>
                  <a:pt x="1239" y="441"/>
                  <a:pt x="1234" y="437"/>
                  <a:pt x="1232" y="437"/>
                </a:cubicBezTo>
                <a:moveTo>
                  <a:pt x="1217" y="445"/>
                </a:moveTo>
                <a:cubicBezTo>
                  <a:pt x="1216" y="448"/>
                  <a:pt x="1211" y="451"/>
                  <a:pt x="1212" y="452"/>
                </a:cubicBezTo>
                <a:cubicBezTo>
                  <a:pt x="1213" y="454"/>
                  <a:pt x="1217" y="447"/>
                  <a:pt x="1220" y="445"/>
                </a:cubicBezTo>
                <a:cubicBezTo>
                  <a:pt x="1222" y="444"/>
                  <a:pt x="1222" y="442"/>
                  <a:pt x="1221" y="441"/>
                </a:cubicBezTo>
                <a:cubicBezTo>
                  <a:pt x="1220" y="439"/>
                  <a:pt x="1219" y="443"/>
                  <a:pt x="1217" y="445"/>
                </a:cubicBezTo>
                <a:moveTo>
                  <a:pt x="1243" y="446"/>
                </a:moveTo>
                <a:cubicBezTo>
                  <a:pt x="1242" y="445"/>
                  <a:pt x="1239" y="447"/>
                  <a:pt x="1240" y="448"/>
                </a:cubicBezTo>
                <a:cubicBezTo>
                  <a:pt x="1240" y="449"/>
                  <a:pt x="1244" y="447"/>
                  <a:pt x="1243" y="446"/>
                </a:cubicBezTo>
                <a:moveTo>
                  <a:pt x="1247" y="448"/>
                </a:moveTo>
                <a:cubicBezTo>
                  <a:pt x="1248" y="450"/>
                  <a:pt x="1245" y="448"/>
                  <a:pt x="1245" y="450"/>
                </a:cubicBezTo>
                <a:cubicBezTo>
                  <a:pt x="1244" y="452"/>
                  <a:pt x="1242" y="451"/>
                  <a:pt x="1242" y="452"/>
                </a:cubicBezTo>
                <a:cubicBezTo>
                  <a:pt x="1242" y="454"/>
                  <a:pt x="1240" y="452"/>
                  <a:pt x="1238" y="451"/>
                </a:cubicBezTo>
                <a:cubicBezTo>
                  <a:pt x="1237" y="450"/>
                  <a:pt x="1235" y="454"/>
                  <a:pt x="1233" y="454"/>
                </a:cubicBezTo>
                <a:cubicBezTo>
                  <a:pt x="1232" y="455"/>
                  <a:pt x="1231" y="459"/>
                  <a:pt x="1232" y="458"/>
                </a:cubicBezTo>
                <a:cubicBezTo>
                  <a:pt x="1233" y="458"/>
                  <a:pt x="1234" y="456"/>
                  <a:pt x="1236" y="456"/>
                </a:cubicBezTo>
                <a:cubicBezTo>
                  <a:pt x="1236" y="457"/>
                  <a:pt x="1237" y="456"/>
                  <a:pt x="1237" y="456"/>
                </a:cubicBezTo>
                <a:cubicBezTo>
                  <a:pt x="1237" y="456"/>
                  <a:pt x="1238" y="455"/>
                  <a:pt x="1239" y="455"/>
                </a:cubicBezTo>
                <a:cubicBezTo>
                  <a:pt x="1241" y="456"/>
                  <a:pt x="1239" y="462"/>
                  <a:pt x="1242" y="463"/>
                </a:cubicBezTo>
                <a:cubicBezTo>
                  <a:pt x="1245" y="463"/>
                  <a:pt x="1245" y="465"/>
                  <a:pt x="1247" y="465"/>
                </a:cubicBezTo>
                <a:cubicBezTo>
                  <a:pt x="1248" y="465"/>
                  <a:pt x="1246" y="461"/>
                  <a:pt x="1247" y="459"/>
                </a:cubicBezTo>
                <a:cubicBezTo>
                  <a:pt x="1247" y="458"/>
                  <a:pt x="1250" y="459"/>
                  <a:pt x="1251" y="458"/>
                </a:cubicBezTo>
                <a:cubicBezTo>
                  <a:pt x="1253" y="456"/>
                  <a:pt x="1250" y="451"/>
                  <a:pt x="1250" y="448"/>
                </a:cubicBezTo>
                <a:cubicBezTo>
                  <a:pt x="1250" y="445"/>
                  <a:pt x="1246" y="446"/>
                  <a:pt x="1247" y="448"/>
                </a:cubicBezTo>
                <a:moveTo>
                  <a:pt x="1126" y="482"/>
                </a:moveTo>
                <a:cubicBezTo>
                  <a:pt x="1126" y="483"/>
                  <a:pt x="1127" y="487"/>
                  <a:pt x="1128" y="486"/>
                </a:cubicBezTo>
                <a:cubicBezTo>
                  <a:pt x="1130" y="484"/>
                  <a:pt x="1126" y="481"/>
                  <a:pt x="1126" y="482"/>
                </a:cubicBezTo>
                <a:moveTo>
                  <a:pt x="1132" y="493"/>
                </a:moveTo>
                <a:cubicBezTo>
                  <a:pt x="1132" y="494"/>
                  <a:pt x="1133" y="496"/>
                  <a:pt x="1134" y="495"/>
                </a:cubicBezTo>
                <a:cubicBezTo>
                  <a:pt x="1135" y="495"/>
                  <a:pt x="1133" y="491"/>
                  <a:pt x="1132" y="493"/>
                </a:cubicBezTo>
                <a:moveTo>
                  <a:pt x="1163" y="507"/>
                </a:moveTo>
                <a:cubicBezTo>
                  <a:pt x="1163" y="505"/>
                  <a:pt x="1164" y="503"/>
                  <a:pt x="1164" y="503"/>
                </a:cubicBezTo>
                <a:cubicBezTo>
                  <a:pt x="1164" y="502"/>
                  <a:pt x="1164" y="501"/>
                  <a:pt x="1166" y="502"/>
                </a:cubicBezTo>
                <a:cubicBezTo>
                  <a:pt x="1167" y="502"/>
                  <a:pt x="1167" y="499"/>
                  <a:pt x="1166" y="499"/>
                </a:cubicBezTo>
                <a:cubicBezTo>
                  <a:pt x="1165" y="499"/>
                  <a:pt x="1164" y="496"/>
                  <a:pt x="1162" y="496"/>
                </a:cubicBezTo>
                <a:cubicBezTo>
                  <a:pt x="1160" y="496"/>
                  <a:pt x="1160" y="497"/>
                  <a:pt x="1162" y="497"/>
                </a:cubicBezTo>
                <a:cubicBezTo>
                  <a:pt x="1163" y="498"/>
                  <a:pt x="1164" y="499"/>
                  <a:pt x="1163" y="499"/>
                </a:cubicBezTo>
                <a:cubicBezTo>
                  <a:pt x="1163" y="500"/>
                  <a:pt x="1163" y="500"/>
                  <a:pt x="1162" y="499"/>
                </a:cubicBezTo>
                <a:cubicBezTo>
                  <a:pt x="1162" y="499"/>
                  <a:pt x="1161" y="499"/>
                  <a:pt x="1161" y="499"/>
                </a:cubicBezTo>
                <a:cubicBezTo>
                  <a:pt x="1159" y="499"/>
                  <a:pt x="1160" y="497"/>
                  <a:pt x="1158" y="496"/>
                </a:cubicBezTo>
                <a:cubicBezTo>
                  <a:pt x="1156" y="496"/>
                  <a:pt x="1156" y="493"/>
                  <a:pt x="1154" y="493"/>
                </a:cubicBezTo>
                <a:cubicBezTo>
                  <a:pt x="1152" y="493"/>
                  <a:pt x="1152" y="491"/>
                  <a:pt x="1153" y="490"/>
                </a:cubicBezTo>
                <a:cubicBezTo>
                  <a:pt x="1155" y="488"/>
                  <a:pt x="1151" y="487"/>
                  <a:pt x="1151" y="486"/>
                </a:cubicBezTo>
                <a:cubicBezTo>
                  <a:pt x="1151" y="484"/>
                  <a:pt x="1149" y="485"/>
                  <a:pt x="1149" y="484"/>
                </a:cubicBezTo>
                <a:cubicBezTo>
                  <a:pt x="1149" y="483"/>
                  <a:pt x="1148" y="483"/>
                  <a:pt x="1147" y="482"/>
                </a:cubicBezTo>
                <a:cubicBezTo>
                  <a:pt x="1146" y="481"/>
                  <a:pt x="1146" y="481"/>
                  <a:pt x="1145" y="481"/>
                </a:cubicBezTo>
                <a:cubicBezTo>
                  <a:pt x="1145" y="481"/>
                  <a:pt x="1145" y="481"/>
                  <a:pt x="1144" y="480"/>
                </a:cubicBezTo>
                <a:cubicBezTo>
                  <a:pt x="1143" y="479"/>
                  <a:pt x="1142" y="479"/>
                  <a:pt x="1141" y="479"/>
                </a:cubicBezTo>
                <a:cubicBezTo>
                  <a:pt x="1140" y="479"/>
                  <a:pt x="1138" y="477"/>
                  <a:pt x="1137" y="475"/>
                </a:cubicBezTo>
                <a:cubicBezTo>
                  <a:pt x="1137" y="474"/>
                  <a:pt x="1131" y="471"/>
                  <a:pt x="1130" y="469"/>
                </a:cubicBezTo>
                <a:cubicBezTo>
                  <a:pt x="1129" y="467"/>
                  <a:pt x="1127" y="466"/>
                  <a:pt x="1124" y="466"/>
                </a:cubicBezTo>
                <a:cubicBezTo>
                  <a:pt x="1123" y="466"/>
                  <a:pt x="1122" y="466"/>
                  <a:pt x="1121" y="465"/>
                </a:cubicBezTo>
                <a:cubicBezTo>
                  <a:pt x="1120" y="464"/>
                  <a:pt x="1119" y="464"/>
                  <a:pt x="1118" y="465"/>
                </a:cubicBezTo>
                <a:cubicBezTo>
                  <a:pt x="1117" y="467"/>
                  <a:pt x="1122" y="471"/>
                  <a:pt x="1124" y="473"/>
                </a:cubicBezTo>
                <a:cubicBezTo>
                  <a:pt x="1126" y="474"/>
                  <a:pt x="1128" y="478"/>
                  <a:pt x="1130" y="479"/>
                </a:cubicBezTo>
                <a:cubicBezTo>
                  <a:pt x="1133" y="479"/>
                  <a:pt x="1133" y="487"/>
                  <a:pt x="1135" y="487"/>
                </a:cubicBezTo>
                <a:cubicBezTo>
                  <a:pt x="1137" y="488"/>
                  <a:pt x="1141" y="494"/>
                  <a:pt x="1141" y="497"/>
                </a:cubicBezTo>
                <a:cubicBezTo>
                  <a:pt x="1142" y="500"/>
                  <a:pt x="1146" y="502"/>
                  <a:pt x="1147" y="504"/>
                </a:cubicBezTo>
                <a:cubicBezTo>
                  <a:pt x="1149" y="507"/>
                  <a:pt x="1154" y="510"/>
                  <a:pt x="1155" y="511"/>
                </a:cubicBezTo>
                <a:cubicBezTo>
                  <a:pt x="1156" y="512"/>
                  <a:pt x="1157" y="514"/>
                  <a:pt x="1157" y="513"/>
                </a:cubicBezTo>
                <a:cubicBezTo>
                  <a:pt x="1158" y="512"/>
                  <a:pt x="1160" y="513"/>
                  <a:pt x="1162" y="513"/>
                </a:cubicBezTo>
                <a:cubicBezTo>
                  <a:pt x="1163" y="513"/>
                  <a:pt x="1163" y="509"/>
                  <a:pt x="1163" y="507"/>
                </a:cubicBezTo>
                <a:moveTo>
                  <a:pt x="1175" y="486"/>
                </a:moveTo>
                <a:cubicBezTo>
                  <a:pt x="1177" y="487"/>
                  <a:pt x="1177" y="490"/>
                  <a:pt x="1178" y="492"/>
                </a:cubicBezTo>
                <a:cubicBezTo>
                  <a:pt x="1179" y="493"/>
                  <a:pt x="1181" y="493"/>
                  <a:pt x="1181" y="496"/>
                </a:cubicBezTo>
                <a:cubicBezTo>
                  <a:pt x="1181" y="498"/>
                  <a:pt x="1184" y="503"/>
                  <a:pt x="1185" y="501"/>
                </a:cubicBezTo>
                <a:cubicBezTo>
                  <a:pt x="1187" y="500"/>
                  <a:pt x="1188" y="502"/>
                  <a:pt x="1189" y="503"/>
                </a:cubicBezTo>
                <a:cubicBezTo>
                  <a:pt x="1189" y="504"/>
                  <a:pt x="1190" y="503"/>
                  <a:pt x="1192" y="503"/>
                </a:cubicBezTo>
                <a:cubicBezTo>
                  <a:pt x="1193" y="503"/>
                  <a:pt x="1194" y="502"/>
                  <a:pt x="1194" y="502"/>
                </a:cubicBezTo>
                <a:cubicBezTo>
                  <a:pt x="1196" y="503"/>
                  <a:pt x="1199" y="503"/>
                  <a:pt x="1200" y="505"/>
                </a:cubicBezTo>
                <a:cubicBezTo>
                  <a:pt x="1200" y="506"/>
                  <a:pt x="1203" y="505"/>
                  <a:pt x="1206" y="504"/>
                </a:cubicBezTo>
                <a:cubicBezTo>
                  <a:pt x="1208" y="503"/>
                  <a:pt x="1207" y="496"/>
                  <a:pt x="1209" y="495"/>
                </a:cubicBezTo>
                <a:cubicBezTo>
                  <a:pt x="1211" y="493"/>
                  <a:pt x="1212" y="491"/>
                  <a:pt x="1212" y="488"/>
                </a:cubicBezTo>
                <a:cubicBezTo>
                  <a:pt x="1211" y="485"/>
                  <a:pt x="1217" y="485"/>
                  <a:pt x="1218" y="484"/>
                </a:cubicBezTo>
                <a:cubicBezTo>
                  <a:pt x="1219" y="483"/>
                  <a:pt x="1217" y="482"/>
                  <a:pt x="1215" y="481"/>
                </a:cubicBezTo>
                <a:cubicBezTo>
                  <a:pt x="1214" y="480"/>
                  <a:pt x="1215" y="479"/>
                  <a:pt x="1214" y="478"/>
                </a:cubicBezTo>
                <a:cubicBezTo>
                  <a:pt x="1213" y="477"/>
                  <a:pt x="1211" y="474"/>
                  <a:pt x="1212" y="474"/>
                </a:cubicBezTo>
                <a:cubicBezTo>
                  <a:pt x="1214" y="474"/>
                  <a:pt x="1211" y="471"/>
                  <a:pt x="1213" y="471"/>
                </a:cubicBezTo>
                <a:cubicBezTo>
                  <a:pt x="1214" y="470"/>
                  <a:pt x="1217" y="469"/>
                  <a:pt x="1216" y="468"/>
                </a:cubicBezTo>
                <a:cubicBezTo>
                  <a:pt x="1215" y="467"/>
                  <a:pt x="1219" y="468"/>
                  <a:pt x="1220" y="466"/>
                </a:cubicBezTo>
                <a:cubicBezTo>
                  <a:pt x="1220" y="465"/>
                  <a:pt x="1218" y="463"/>
                  <a:pt x="1217" y="464"/>
                </a:cubicBezTo>
                <a:cubicBezTo>
                  <a:pt x="1216" y="464"/>
                  <a:pt x="1213" y="464"/>
                  <a:pt x="1213" y="463"/>
                </a:cubicBezTo>
                <a:cubicBezTo>
                  <a:pt x="1213" y="462"/>
                  <a:pt x="1211" y="459"/>
                  <a:pt x="1209" y="459"/>
                </a:cubicBezTo>
                <a:cubicBezTo>
                  <a:pt x="1208" y="459"/>
                  <a:pt x="1206" y="462"/>
                  <a:pt x="1206" y="464"/>
                </a:cubicBezTo>
                <a:cubicBezTo>
                  <a:pt x="1206" y="465"/>
                  <a:pt x="1203" y="465"/>
                  <a:pt x="1204" y="467"/>
                </a:cubicBezTo>
                <a:cubicBezTo>
                  <a:pt x="1204" y="468"/>
                  <a:pt x="1201" y="468"/>
                  <a:pt x="1201" y="469"/>
                </a:cubicBezTo>
                <a:cubicBezTo>
                  <a:pt x="1201" y="470"/>
                  <a:pt x="1199" y="468"/>
                  <a:pt x="1198" y="468"/>
                </a:cubicBezTo>
                <a:cubicBezTo>
                  <a:pt x="1197" y="468"/>
                  <a:pt x="1194" y="472"/>
                  <a:pt x="1194" y="474"/>
                </a:cubicBezTo>
                <a:cubicBezTo>
                  <a:pt x="1193" y="476"/>
                  <a:pt x="1191" y="476"/>
                  <a:pt x="1188" y="476"/>
                </a:cubicBezTo>
                <a:cubicBezTo>
                  <a:pt x="1184" y="476"/>
                  <a:pt x="1186" y="480"/>
                  <a:pt x="1185" y="481"/>
                </a:cubicBezTo>
                <a:cubicBezTo>
                  <a:pt x="1184" y="482"/>
                  <a:pt x="1183" y="482"/>
                  <a:pt x="1181" y="481"/>
                </a:cubicBezTo>
                <a:cubicBezTo>
                  <a:pt x="1180" y="480"/>
                  <a:pt x="1179" y="480"/>
                  <a:pt x="1178" y="480"/>
                </a:cubicBezTo>
                <a:cubicBezTo>
                  <a:pt x="1176" y="480"/>
                  <a:pt x="1174" y="484"/>
                  <a:pt x="1175" y="486"/>
                </a:cubicBezTo>
                <a:moveTo>
                  <a:pt x="1173" y="501"/>
                </a:moveTo>
                <a:cubicBezTo>
                  <a:pt x="1173" y="500"/>
                  <a:pt x="1170" y="500"/>
                  <a:pt x="1171" y="502"/>
                </a:cubicBezTo>
                <a:cubicBezTo>
                  <a:pt x="1172" y="503"/>
                  <a:pt x="1173" y="502"/>
                  <a:pt x="1173" y="501"/>
                </a:cubicBezTo>
                <a:moveTo>
                  <a:pt x="1199" y="525"/>
                </a:moveTo>
                <a:cubicBezTo>
                  <a:pt x="1199" y="524"/>
                  <a:pt x="1200" y="525"/>
                  <a:pt x="1201" y="525"/>
                </a:cubicBezTo>
                <a:cubicBezTo>
                  <a:pt x="1201" y="526"/>
                  <a:pt x="1203" y="526"/>
                  <a:pt x="1204" y="525"/>
                </a:cubicBezTo>
                <a:cubicBezTo>
                  <a:pt x="1206" y="523"/>
                  <a:pt x="1200" y="524"/>
                  <a:pt x="1200" y="522"/>
                </a:cubicBezTo>
                <a:cubicBezTo>
                  <a:pt x="1200" y="522"/>
                  <a:pt x="1198" y="522"/>
                  <a:pt x="1196" y="522"/>
                </a:cubicBezTo>
                <a:cubicBezTo>
                  <a:pt x="1195" y="522"/>
                  <a:pt x="1193" y="522"/>
                  <a:pt x="1192" y="521"/>
                </a:cubicBezTo>
                <a:cubicBezTo>
                  <a:pt x="1190" y="520"/>
                  <a:pt x="1195" y="519"/>
                  <a:pt x="1196" y="518"/>
                </a:cubicBezTo>
                <a:cubicBezTo>
                  <a:pt x="1198" y="517"/>
                  <a:pt x="1195" y="517"/>
                  <a:pt x="1191" y="518"/>
                </a:cubicBezTo>
                <a:cubicBezTo>
                  <a:pt x="1190" y="519"/>
                  <a:pt x="1187" y="518"/>
                  <a:pt x="1186" y="518"/>
                </a:cubicBezTo>
                <a:cubicBezTo>
                  <a:pt x="1184" y="517"/>
                  <a:pt x="1183" y="516"/>
                  <a:pt x="1183" y="517"/>
                </a:cubicBezTo>
                <a:cubicBezTo>
                  <a:pt x="1183" y="519"/>
                  <a:pt x="1175" y="516"/>
                  <a:pt x="1174" y="515"/>
                </a:cubicBezTo>
                <a:cubicBezTo>
                  <a:pt x="1172" y="514"/>
                  <a:pt x="1165" y="512"/>
                  <a:pt x="1164" y="515"/>
                </a:cubicBezTo>
                <a:cubicBezTo>
                  <a:pt x="1162" y="517"/>
                  <a:pt x="1161" y="515"/>
                  <a:pt x="1162" y="517"/>
                </a:cubicBezTo>
                <a:cubicBezTo>
                  <a:pt x="1162" y="519"/>
                  <a:pt x="1164" y="518"/>
                  <a:pt x="1165" y="518"/>
                </a:cubicBezTo>
                <a:cubicBezTo>
                  <a:pt x="1166" y="518"/>
                  <a:pt x="1165" y="520"/>
                  <a:pt x="1167" y="520"/>
                </a:cubicBezTo>
                <a:cubicBezTo>
                  <a:pt x="1169" y="521"/>
                  <a:pt x="1174" y="522"/>
                  <a:pt x="1175" y="521"/>
                </a:cubicBezTo>
                <a:cubicBezTo>
                  <a:pt x="1175" y="520"/>
                  <a:pt x="1180" y="521"/>
                  <a:pt x="1183" y="523"/>
                </a:cubicBezTo>
                <a:cubicBezTo>
                  <a:pt x="1185" y="525"/>
                  <a:pt x="1191" y="525"/>
                  <a:pt x="1193" y="525"/>
                </a:cubicBezTo>
                <a:cubicBezTo>
                  <a:pt x="1194" y="525"/>
                  <a:pt x="1195" y="525"/>
                  <a:pt x="1196" y="525"/>
                </a:cubicBezTo>
                <a:cubicBezTo>
                  <a:pt x="1197" y="525"/>
                  <a:pt x="1198" y="526"/>
                  <a:pt x="1199" y="525"/>
                </a:cubicBezTo>
                <a:moveTo>
                  <a:pt x="1212" y="524"/>
                </a:moveTo>
                <a:cubicBezTo>
                  <a:pt x="1212" y="525"/>
                  <a:pt x="1210" y="525"/>
                  <a:pt x="1208" y="524"/>
                </a:cubicBezTo>
                <a:cubicBezTo>
                  <a:pt x="1207" y="523"/>
                  <a:pt x="1206" y="525"/>
                  <a:pt x="1206" y="526"/>
                </a:cubicBezTo>
                <a:cubicBezTo>
                  <a:pt x="1207" y="527"/>
                  <a:pt x="1209" y="529"/>
                  <a:pt x="1213" y="527"/>
                </a:cubicBezTo>
                <a:cubicBezTo>
                  <a:pt x="1216" y="526"/>
                  <a:pt x="1218" y="527"/>
                  <a:pt x="1219" y="526"/>
                </a:cubicBezTo>
                <a:cubicBezTo>
                  <a:pt x="1219" y="524"/>
                  <a:pt x="1213" y="522"/>
                  <a:pt x="1212" y="524"/>
                </a:cubicBezTo>
                <a:moveTo>
                  <a:pt x="1238" y="525"/>
                </a:moveTo>
                <a:cubicBezTo>
                  <a:pt x="1240" y="525"/>
                  <a:pt x="1242" y="524"/>
                  <a:pt x="1239" y="524"/>
                </a:cubicBezTo>
                <a:cubicBezTo>
                  <a:pt x="1237" y="524"/>
                  <a:pt x="1236" y="524"/>
                  <a:pt x="1235" y="524"/>
                </a:cubicBezTo>
                <a:cubicBezTo>
                  <a:pt x="1233" y="525"/>
                  <a:pt x="1232" y="525"/>
                  <a:pt x="1230" y="525"/>
                </a:cubicBezTo>
                <a:cubicBezTo>
                  <a:pt x="1226" y="523"/>
                  <a:pt x="1221" y="525"/>
                  <a:pt x="1222" y="526"/>
                </a:cubicBezTo>
                <a:cubicBezTo>
                  <a:pt x="1222" y="527"/>
                  <a:pt x="1225" y="527"/>
                  <a:pt x="1229" y="527"/>
                </a:cubicBezTo>
                <a:cubicBezTo>
                  <a:pt x="1232" y="527"/>
                  <a:pt x="1235" y="525"/>
                  <a:pt x="1238" y="525"/>
                </a:cubicBezTo>
                <a:moveTo>
                  <a:pt x="1222" y="532"/>
                </a:moveTo>
                <a:cubicBezTo>
                  <a:pt x="1223" y="532"/>
                  <a:pt x="1226" y="534"/>
                  <a:pt x="1226" y="532"/>
                </a:cubicBezTo>
                <a:cubicBezTo>
                  <a:pt x="1226" y="530"/>
                  <a:pt x="1218" y="528"/>
                  <a:pt x="1219" y="530"/>
                </a:cubicBezTo>
                <a:cubicBezTo>
                  <a:pt x="1219" y="531"/>
                  <a:pt x="1221" y="531"/>
                  <a:pt x="1222" y="532"/>
                </a:cubicBezTo>
                <a:moveTo>
                  <a:pt x="1239" y="533"/>
                </a:moveTo>
                <a:cubicBezTo>
                  <a:pt x="1241" y="534"/>
                  <a:pt x="1243" y="530"/>
                  <a:pt x="1245" y="529"/>
                </a:cubicBezTo>
                <a:cubicBezTo>
                  <a:pt x="1246" y="527"/>
                  <a:pt x="1254" y="525"/>
                  <a:pt x="1254" y="524"/>
                </a:cubicBezTo>
                <a:cubicBezTo>
                  <a:pt x="1255" y="524"/>
                  <a:pt x="1253" y="524"/>
                  <a:pt x="1251" y="524"/>
                </a:cubicBezTo>
                <a:cubicBezTo>
                  <a:pt x="1250" y="524"/>
                  <a:pt x="1249" y="524"/>
                  <a:pt x="1248" y="524"/>
                </a:cubicBezTo>
                <a:cubicBezTo>
                  <a:pt x="1246" y="524"/>
                  <a:pt x="1245" y="527"/>
                  <a:pt x="1242" y="528"/>
                </a:cubicBezTo>
                <a:cubicBezTo>
                  <a:pt x="1239" y="528"/>
                  <a:pt x="1237" y="532"/>
                  <a:pt x="1239" y="533"/>
                </a:cubicBezTo>
                <a:moveTo>
                  <a:pt x="1221" y="491"/>
                </a:moveTo>
                <a:cubicBezTo>
                  <a:pt x="1220" y="492"/>
                  <a:pt x="1220" y="496"/>
                  <a:pt x="1218" y="499"/>
                </a:cubicBezTo>
                <a:cubicBezTo>
                  <a:pt x="1216" y="503"/>
                  <a:pt x="1219" y="504"/>
                  <a:pt x="1221" y="504"/>
                </a:cubicBezTo>
                <a:cubicBezTo>
                  <a:pt x="1222" y="504"/>
                  <a:pt x="1222" y="507"/>
                  <a:pt x="1222" y="508"/>
                </a:cubicBezTo>
                <a:cubicBezTo>
                  <a:pt x="1221" y="510"/>
                  <a:pt x="1221" y="514"/>
                  <a:pt x="1222" y="513"/>
                </a:cubicBezTo>
                <a:cubicBezTo>
                  <a:pt x="1224" y="512"/>
                  <a:pt x="1226" y="510"/>
                  <a:pt x="1224" y="509"/>
                </a:cubicBezTo>
                <a:cubicBezTo>
                  <a:pt x="1223" y="508"/>
                  <a:pt x="1223" y="503"/>
                  <a:pt x="1224" y="501"/>
                </a:cubicBezTo>
                <a:cubicBezTo>
                  <a:pt x="1224" y="500"/>
                  <a:pt x="1228" y="501"/>
                  <a:pt x="1227" y="503"/>
                </a:cubicBezTo>
                <a:cubicBezTo>
                  <a:pt x="1226" y="505"/>
                  <a:pt x="1229" y="505"/>
                  <a:pt x="1229" y="507"/>
                </a:cubicBezTo>
                <a:cubicBezTo>
                  <a:pt x="1229" y="510"/>
                  <a:pt x="1231" y="508"/>
                  <a:pt x="1233" y="508"/>
                </a:cubicBezTo>
                <a:cubicBezTo>
                  <a:pt x="1235" y="507"/>
                  <a:pt x="1234" y="506"/>
                  <a:pt x="1233" y="504"/>
                </a:cubicBezTo>
                <a:cubicBezTo>
                  <a:pt x="1232" y="503"/>
                  <a:pt x="1234" y="501"/>
                  <a:pt x="1232" y="500"/>
                </a:cubicBezTo>
                <a:cubicBezTo>
                  <a:pt x="1230" y="498"/>
                  <a:pt x="1229" y="496"/>
                  <a:pt x="1231" y="496"/>
                </a:cubicBezTo>
                <a:cubicBezTo>
                  <a:pt x="1232" y="496"/>
                  <a:pt x="1238" y="493"/>
                  <a:pt x="1237" y="491"/>
                </a:cubicBezTo>
                <a:cubicBezTo>
                  <a:pt x="1237" y="490"/>
                  <a:pt x="1229" y="492"/>
                  <a:pt x="1228" y="494"/>
                </a:cubicBezTo>
                <a:cubicBezTo>
                  <a:pt x="1228" y="496"/>
                  <a:pt x="1223" y="494"/>
                  <a:pt x="1223" y="490"/>
                </a:cubicBezTo>
                <a:cubicBezTo>
                  <a:pt x="1224" y="486"/>
                  <a:pt x="1234" y="485"/>
                  <a:pt x="1237" y="487"/>
                </a:cubicBezTo>
                <a:cubicBezTo>
                  <a:pt x="1240" y="488"/>
                  <a:pt x="1244" y="484"/>
                  <a:pt x="1245" y="482"/>
                </a:cubicBezTo>
                <a:cubicBezTo>
                  <a:pt x="1246" y="480"/>
                  <a:pt x="1242" y="483"/>
                  <a:pt x="1240" y="484"/>
                </a:cubicBezTo>
                <a:cubicBezTo>
                  <a:pt x="1238" y="485"/>
                  <a:pt x="1232" y="484"/>
                  <a:pt x="1229" y="483"/>
                </a:cubicBezTo>
                <a:cubicBezTo>
                  <a:pt x="1227" y="482"/>
                  <a:pt x="1227" y="485"/>
                  <a:pt x="1224" y="485"/>
                </a:cubicBezTo>
                <a:cubicBezTo>
                  <a:pt x="1222" y="485"/>
                  <a:pt x="1222" y="491"/>
                  <a:pt x="1221" y="491"/>
                </a:cubicBezTo>
                <a:moveTo>
                  <a:pt x="1249" y="503"/>
                </a:moveTo>
                <a:cubicBezTo>
                  <a:pt x="1249" y="505"/>
                  <a:pt x="1253" y="506"/>
                  <a:pt x="1254" y="504"/>
                </a:cubicBezTo>
                <a:cubicBezTo>
                  <a:pt x="1255" y="502"/>
                  <a:pt x="1248" y="500"/>
                  <a:pt x="1249" y="503"/>
                </a:cubicBezTo>
                <a:moveTo>
                  <a:pt x="1257" y="502"/>
                </a:moveTo>
                <a:cubicBezTo>
                  <a:pt x="1258" y="504"/>
                  <a:pt x="1261" y="503"/>
                  <a:pt x="1263" y="503"/>
                </a:cubicBezTo>
                <a:cubicBezTo>
                  <a:pt x="1266" y="503"/>
                  <a:pt x="1267" y="505"/>
                  <a:pt x="1269" y="505"/>
                </a:cubicBezTo>
                <a:cubicBezTo>
                  <a:pt x="1270" y="505"/>
                  <a:pt x="1269" y="502"/>
                  <a:pt x="1266" y="501"/>
                </a:cubicBezTo>
                <a:cubicBezTo>
                  <a:pt x="1263" y="500"/>
                  <a:pt x="1257" y="501"/>
                  <a:pt x="1257" y="502"/>
                </a:cubicBezTo>
                <a:moveTo>
                  <a:pt x="1258" y="483"/>
                </a:moveTo>
                <a:cubicBezTo>
                  <a:pt x="1258" y="482"/>
                  <a:pt x="1257" y="478"/>
                  <a:pt x="1255" y="481"/>
                </a:cubicBezTo>
                <a:cubicBezTo>
                  <a:pt x="1253" y="484"/>
                  <a:pt x="1256" y="491"/>
                  <a:pt x="1257" y="490"/>
                </a:cubicBezTo>
                <a:cubicBezTo>
                  <a:pt x="1259" y="490"/>
                  <a:pt x="1256" y="487"/>
                  <a:pt x="1259" y="487"/>
                </a:cubicBezTo>
                <a:cubicBezTo>
                  <a:pt x="1262" y="487"/>
                  <a:pt x="1261" y="485"/>
                  <a:pt x="1261" y="484"/>
                </a:cubicBezTo>
                <a:cubicBezTo>
                  <a:pt x="1261" y="483"/>
                  <a:pt x="1260" y="483"/>
                  <a:pt x="1259" y="483"/>
                </a:cubicBezTo>
                <a:cubicBezTo>
                  <a:pt x="1259" y="483"/>
                  <a:pt x="1258" y="483"/>
                  <a:pt x="1258" y="483"/>
                </a:cubicBezTo>
                <a:moveTo>
                  <a:pt x="1340" y="518"/>
                </a:moveTo>
                <a:cubicBezTo>
                  <a:pt x="1343" y="518"/>
                  <a:pt x="1343" y="516"/>
                  <a:pt x="1341" y="515"/>
                </a:cubicBezTo>
                <a:cubicBezTo>
                  <a:pt x="1339" y="513"/>
                  <a:pt x="1333" y="513"/>
                  <a:pt x="1333" y="510"/>
                </a:cubicBezTo>
                <a:cubicBezTo>
                  <a:pt x="1333" y="508"/>
                  <a:pt x="1321" y="502"/>
                  <a:pt x="1316" y="501"/>
                </a:cubicBezTo>
                <a:cubicBezTo>
                  <a:pt x="1311" y="500"/>
                  <a:pt x="1300" y="495"/>
                  <a:pt x="1298" y="495"/>
                </a:cubicBezTo>
                <a:cubicBezTo>
                  <a:pt x="1297" y="495"/>
                  <a:pt x="1296" y="498"/>
                  <a:pt x="1295" y="498"/>
                </a:cubicBezTo>
                <a:cubicBezTo>
                  <a:pt x="1293" y="498"/>
                  <a:pt x="1291" y="502"/>
                  <a:pt x="1288" y="503"/>
                </a:cubicBezTo>
                <a:cubicBezTo>
                  <a:pt x="1285" y="504"/>
                  <a:pt x="1285" y="494"/>
                  <a:pt x="1283" y="492"/>
                </a:cubicBezTo>
                <a:cubicBezTo>
                  <a:pt x="1282" y="490"/>
                  <a:pt x="1274" y="489"/>
                  <a:pt x="1274" y="491"/>
                </a:cubicBezTo>
                <a:cubicBezTo>
                  <a:pt x="1273" y="493"/>
                  <a:pt x="1270" y="492"/>
                  <a:pt x="1270" y="494"/>
                </a:cubicBezTo>
                <a:cubicBezTo>
                  <a:pt x="1270" y="495"/>
                  <a:pt x="1271" y="495"/>
                  <a:pt x="1272" y="495"/>
                </a:cubicBezTo>
                <a:cubicBezTo>
                  <a:pt x="1274" y="495"/>
                  <a:pt x="1274" y="496"/>
                  <a:pt x="1275" y="498"/>
                </a:cubicBezTo>
                <a:cubicBezTo>
                  <a:pt x="1275" y="499"/>
                  <a:pt x="1280" y="498"/>
                  <a:pt x="1281" y="498"/>
                </a:cubicBezTo>
                <a:cubicBezTo>
                  <a:pt x="1282" y="498"/>
                  <a:pt x="1282" y="498"/>
                  <a:pt x="1282" y="499"/>
                </a:cubicBezTo>
                <a:cubicBezTo>
                  <a:pt x="1283" y="499"/>
                  <a:pt x="1282" y="500"/>
                  <a:pt x="1281" y="499"/>
                </a:cubicBezTo>
                <a:cubicBezTo>
                  <a:pt x="1280" y="499"/>
                  <a:pt x="1279" y="499"/>
                  <a:pt x="1279" y="500"/>
                </a:cubicBezTo>
                <a:cubicBezTo>
                  <a:pt x="1278" y="500"/>
                  <a:pt x="1278" y="500"/>
                  <a:pt x="1277" y="500"/>
                </a:cubicBezTo>
                <a:cubicBezTo>
                  <a:pt x="1276" y="500"/>
                  <a:pt x="1274" y="500"/>
                  <a:pt x="1275" y="501"/>
                </a:cubicBezTo>
                <a:cubicBezTo>
                  <a:pt x="1276" y="502"/>
                  <a:pt x="1277" y="502"/>
                  <a:pt x="1277" y="504"/>
                </a:cubicBezTo>
                <a:cubicBezTo>
                  <a:pt x="1277" y="506"/>
                  <a:pt x="1280" y="506"/>
                  <a:pt x="1280" y="504"/>
                </a:cubicBezTo>
                <a:cubicBezTo>
                  <a:pt x="1280" y="503"/>
                  <a:pt x="1282" y="505"/>
                  <a:pt x="1285" y="506"/>
                </a:cubicBezTo>
                <a:cubicBezTo>
                  <a:pt x="1288" y="506"/>
                  <a:pt x="1286" y="508"/>
                  <a:pt x="1288" y="508"/>
                </a:cubicBezTo>
                <a:cubicBezTo>
                  <a:pt x="1291" y="508"/>
                  <a:pt x="1298" y="510"/>
                  <a:pt x="1300" y="512"/>
                </a:cubicBezTo>
                <a:cubicBezTo>
                  <a:pt x="1303" y="514"/>
                  <a:pt x="1301" y="515"/>
                  <a:pt x="1303" y="517"/>
                </a:cubicBezTo>
                <a:cubicBezTo>
                  <a:pt x="1304" y="519"/>
                  <a:pt x="1305" y="521"/>
                  <a:pt x="1303" y="521"/>
                </a:cubicBezTo>
                <a:cubicBezTo>
                  <a:pt x="1300" y="521"/>
                  <a:pt x="1298" y="523"/>
                  <a:pt x="1299" y="524"/>
                </a:cubicBezTo>
                <a:cubicBezTo>
                  <a:pt x="1299" y="525"/>
                  <a:pt x="1307" y="523"/>
                  <a:pt x="1308" y="523"/>
                </a:cubicBezTo>
                <a:cubicBezTo>
                  <a:pt x="1310" y="523"/>
                  <a:pt x="1312" y="528"/>
                  <a:pt x="1317" y="528"/>
                </a:cubicBezTo>
                <a:cubicBezTo>
                  <a:pt x="1323" y="529"/>
                  <a:pt x="1322" y="526"/>
                  <a:pt x="1323" y="526"/>
                </a:cubicBezTo>
                <a:cubicBezTo>
                  <a:pt x="1324" y="526"/>
                  <a:pt x="1324" y="524"/>
                  <a:pt x="1325" y="522"/>
                </a:cubicBezTo>
                <a:cubicBezTo>
                  <a:pt x="1326" y="521"/>
                  <a:pt x="1331" y="522"/>
                  <a:pt x="1334" y="524"/>
                </a:cubicBezTo>
                <a:cubicBezTo>
                  <a:pt x="1337" y="527"/>
                  <a:pt x="1340" y="533"/>
                  <a:pt x="1343" y="533"/>
                </a:cubicBezTo>
                <a:cubicBezTo>
                  <a:pt x="1345" y="532"/>
                  <a:pt x="1347" y="533"/>
                  <a:pt x="1348" y="533"/>
                </a:cubicBezTo>
                <a:cubicBezTo>
                  <a:pt x="1350" y="534"/>
                  <a:pt x="1351" y="534"/>
                  <a:pt x="1352" y="534"/>
                </a:cubicBezTo>
                <a:cubicBezTo>
                  <a:pt x="1355" y="534"/>
                  <a:pt x="1353" y="532"/>
                  <a:pt x="1352" y="532"/>
                </a:cubicBezTo>
                <a:cubicBezTo>
                  <a:pt x="1351" y="531"/>
                  <a:pt x="1349" y="530"/>
                  <a:pt x="1349" y="529"/>
                </a:cubicBezTo>
                <a:cubicBezTo>
                  <a:pt x="1349" y="528"/>
                  <a:pt x="1346" y="528"/>
                  <a:pt x="1344" y="527"/>
                </a:cubicBezTo>
                <a:cubicBezTo>
                  <a:pt x="1343" y="526"/>
                  <a:pt x="1343" y="522"/>
                  <a:pt x="1341" y="521"/>
                </a:cubicBezTo>
                <a:cubicBezTo>
                  <a:pt x="1339" y="520"/>
                  <a:pt x="1338" y="518"/>
                  <a:pt x="1340" y="518"/>
                </a:cubicBezTo>
                <a:moveTo>
                  <a:pt x="1359" y="509"/>
                </a:moveTo>
                <a:cubicBezTo>
                  <a:pt x="1359" y="510"/>
                  <a:pt x="1357" y="511"/>
                  <a:pt x="1354" y="512"/>
                </a:cubicBezTo>
                <a:cubicBezTo>
                  <a:pt x="1352" y="513"/>
                  <a:pt x="1350" y="513"/>
                  <a:pt x="1348" y="512"/>
                </a:cubicBezTo>
                <a:cubicBezTo>
                  <a:pt x="1346" y="512"/>
                  <a:pt x="1345" y="512"/>
                  <a:pt x="1345" y="513"/>
                </a:cubicBezTo>
                <a:cubicBezTo>
                  <a:pt x="1344" y="514"/>
                  <a:pt x="1348" y="516"/>
                  <a:pt x="1352" y="516"/>
                </a:cubicBezTo>
                <a:cubicBezTo>
                  <a:pt x="1355" y="516"/>
                  <a:pt x="1360" y="512"/>
                  <a:pt x="1360" y="511"/>
                </a:cubicBezTo>
                <a:cubicBezTo>
                  <a:pt x="1360" y="510"/>
                  <a:pt x="1362" y="509"/>
                  <a:pt x="1362" y="508"/>
                </a:cubicBezTo>
                <a:cubicBezTo>
                  <a:pt x="1361" y="507"/>
                  <a:pt x="1359" y="508"/>
                  <a:pt x="1359" y="509"/>
                </a:cubicBezTo>
                <a:moveTo>
                  <a:pt x="1362" y="505"/>
                </a:moveTo>
                <a:cubicBezTo>
                  <a:pt x="1364" y="507"/>
                  <a:pt x="1363" y="509"/>
                  <a:pt x="1364" y="509"/>
                </a:cubicBezTo>
                <a:cubicBezTo>
                  <a:pt x="1367" y="508"/>
                  <a:pt x="1365" y="506"/>
                  <a:pt x="1363" y="505"/>
                </a:cubicBezTo>
                <a:cubicBezTo>
                  <a:pt x="1361" y="503"/>
                  <a:pt x="1359" y="502"/>
                  <a:pt x="1362" y="505"/>
                </a:cubicBezTo>
                <a:moveTo>
                  <a:pt x="1372" y="512"/>
                </a:moveTo>
                <a:cubicBezTo>
                  <a:pt x="1372" y="513"/>
                  <a:pt x="1376" y="519"/>
                  <a:pt x="1377" y="519"/>
                </a:cubicBezTo>
                <a:cubicBezTo>
                  <a:pt x="1380" y="517"/>
                  <a:pt x="1372" y="511"/>
                  <a:pt x="1372" y="512"/>
                </a:cubicBezTo>
                <a:moveTo>
                  <a:pt x="1059" y="447"/>
                </a:moveTo>
                <a:cubicBezTo>
                  <a:pt x="1057" y="447"/>
                  <a:pt x="1058" y="449"/>
                  <a:pt x="1057" y="451"/>
                </a:cubicBezTo>
                <a:cubicBezTo>
                  <a:pt x="1056" y="452"/>
                  <a:pt x="1057" y="454"/>
                  <a:pt x="1057" y="456"/>
                </a:cubicBezTo>
                <a:cubicBezTo>
                  <a:pt x="1057" y="459"/>
                  <a:pt x="1057" y="461"/>
                  <a:pt x="1059" y="463"/>
                </a:cubicBezTo>
                <a:cubicBezTo>
                  <a:pt x="1061" y="464"/>
                  <a:pt x="1065" y="460"/>
                  <a:pt x="1066" y="457"/>
                </a:cubicBezTo>
                <a:cubicBezTo>
                  <a:pt x="1066" y="453"/>
                  <a:pt x="1060" y="447"/>
                  <a:pt x="1059" y="447"/>
                </a:cubicBezTo>
                <a:moveTo>
                  <a:pt x="925" y="539"/>
                </a:moveTo>
                <a:cubicBezTo>
                  <a:pt x="925" y="537"/>
                  <a:pt x="924" y="540"/>
                  <a:pt x="924" y="541"/>
                </a:cubicBezTo>
                <a:cubicBezTo>
                  <a:pt x="923" y="541"/>
                  <a:pt x="923" y="543"/>
                  <a:pt x="923" y="544"/>
                </a:cubicBezTo>
                <a:cubicBezTo>
                  <a:pt x="923" y="545"/>
                  <a:pt x="921" y="546"/>
                  <a:pt x="920" y="546"/>
                </a:cubicBezTo>
                <a:cubicBezTo>
                  <a:pt x="919" y="545"/>
                  <a:pt x="918" y="546"/>
                  <a:pt x="918" y="547"/>
                </a:cubicBezTo>
                <a:cubicBezTo>
                  <a:pt x="919" y="549"/>
                  <a:pt x="918" y="549"/>
                  <a:pt x="918" y="550"/>
                </a:cubicBezTo>
                <a:cubicBezTo>
                  <a:pt x="919" y="551"/>
                  <a:pt x="917" y="552"/>
                  <a:pt x="915" y="552"/>
                </a:cubicBezTo>
                <a:cubicBezTo>
                  <a:pt x="913" y="552"/>
                  <a:pt x="911" y="556"/>
                  <a:pt x="909" y="555"/>
                </a:cubicBezTo>
                <a:cubicBezTo>
                  <a:pt x="908" y="555"/>
                  <a:pt x="907" y="555"/>
                  <a:pt x="906" y="556"/>
                </a:cubicBezTo>
                <a:cubicBezTo>
                  <a:pt x="905" y="556"/>
                  <a:pt x="905" y="556"/>
                  <a:pt x="904" y="556"/>
                </a:cubicBezTo>
                <a:cubicBezTo>
                  <a:pt x="902" y="556"/>
                  <a:pt x="903" y="560"/>
                  <a:pt x="902" y="562"/>
                </a:cubicBezTo>
                <a:cubicBezTo>
                  <a:pt x="901" y="564"/>
                  <a:pt x="901" y="567"/>
                  <a:pt x="903" y="570"/>
                </a:cubicBezTo>
                <a:cubicBezTo>
                  <a:pt x="904" y="572"/>
                  <a:pt x="905" y="575"/>
                  <a:pt x="902" y="578"/>
                </a:cubicBezTo>
                <a:cubicBezTo>
                  <a:pt x="899" y="582"/>
                  <a:pt x="899" y="586"/>
                  <a:pt x="900" y="588"/>
                </a:cubicBezTo>
                <a:cubicBezTo>
                  <a:pt x="901" y="591"/>
                  <a:pt x="901" y="595"/>
                  <a:pt x="903" y="596"/>
                </a:cubicBezTo>
                <a:cubicBezTo>
                  <a:pt x="904" y="598"/>
                  <a:pt x="909" y="600"/>
                  <a:pt x="910" y="598"/>
                </a:cubicBezTo>
                <a:cubicBezTo>
                  <a:pt x="912" y="597"/>
                  <a:pt x="913" y="599"/>
                  <a:pt x="915" y="597"/>
                </a:cubicBezTo>
                <a:cubicBezTo>
                  <a:pt x="916" y="595"/>
                  <a:pt x="919" y="585"/>
                  <a:pt x="921" y="579"/>
                </a:cubicBezTo>
                <a:cubicBezTo>
                  <a:pt x="923" y="572"/>
                  <a:pt x="926" y="564"/>
                  <a:pt x="925" y="562"/>
                </a:cubicBezTo>
                <a:cubicBezTo>
                  <a:pt x="925" y="561"/>
                  <a:pt x="927" y="559"/>
                  <a:pt x="926" y="558"/>
                </a:cubicBezTo>
                <a:cubicBezTo>
                  <a:pt x="925" y="556"/>
                  <a:pt x="926" y="553"/>
                  <a:pt x="927" y="555"/>
                </a:cubicBezTo>
                <a:cubicBezTo>
                  <a:pt x="928" y="556"/>
                  <a:pt x="929" y="556"/>
                  <a:pt x="930" y="554"/>
                </a:cubicBezTo>
                <a:cubicBezTo>
                  <a:pt x="930" y="552"/>
                  <a:pt x="928" y="549"/>
                  <a:pt x="928" y="546"/>
                </a:cubicBezTo>
                <a:cubicBezTo>
                  <a:pt x="928" y="543"/>
                  <a:pt x="926" y="541"/>
                  <a:pt x="925" y="539"/>
                </a:cubicBezTo>
                <a:moveTo>
                  <a:pt x="480" y="247"/>
                </a:moveTo>
                <a:cubicBezTo>
                  <a:pt x="482" y="246"/>
                  <a:pt x="480" y="244"/>
                  <a:pt x="478" y="245"/>
                </a:cubicBezTo>
                <a:cubicBezTo>
                  <a:pt x="476" y="246"/>
                  <a:pt x="471" y="253"/>
                  <a:pt x="471" y="255"/>
                </a:cubicBezTo>
                <a:cubicBezTo>
                  <a:pt x="471" y="257"/>
                  <a:pt x="471" y="259"/>
                  <a:pt x="469" y="259"/>
                </a:cubicBezTo>
                <a:cubicBezTo>
                  <a:pt x="467" y="259"/>
                  <a:pt x="465" y="260"/>
                  <a:pt x="467" y="261"/>
                </a:cubicBezTo>
                <a:cubicBezTo>
                  <a:pt x="468" y="262"/>
                  <a:pt x="463" y="265"/>
                  <a:pt x="466" y="266"/>
                </a:cubicBezTo>
                <a:cubicBezTo>
                  <a:pt x="467" y="267"/>
                  <a:pt x="468" y="267"/>
                  <a:pt x="469" y="266"/>
                </a:cubicBezTo>
                <a:cubicBezTo>
                  <a:pt x="470" y="266"/>
                  <a:pt x="471" y="266"/>
                  <a:pt x="472" y="266"/>
                </a:cubicBezTo>
                <a:cubicBezTo>
                  <a:pt x="474" y="267"/>
                  <a:pt x="476" y="267"/>
                  <a:pt x="478" y="265"/>
                </a:cubicBezTo>
                <a:cubicBezTo>
                  <a:pt x="479" y="264"/>
                  <a:pt x="480" y="265"/>
                  <a:pt x="480" y="266"/>
                </a:cubicBezTo>
                <a:cubicBezTo>
                  <a:pt x="481" y="266"/>
                  <a:pt x="481" y="266"/>
                  <a:pt x="482" y="266"/>
                </a:cubicBezTo>
                <a:cubicBezTo>
                  <a:pt x="484" y="266"/>
                  <a:pt x="481" y="268"/>
                  <a:pt x="481" y="269"/>
                </a:cubicBezTo>
                <a:cubicBezTo>
                  <a:pt x="481" y="271"/>
                  <a:pt x="483" y="269"/>
                  <a:pt x="485" y="268"/>
                </a:cubicBezTo>
                <a:cubicBezTo>
                  <a:pt x="486" y="267"/>
                  <a:pt x="488" y="268"/>
                  <a:pt x="487" y="269"/>
                </a:cubicBezTo>
                <a:cubicBezTo>
                  <a:pt x="487" y="270"/>
                  <a:pt x="491" y="272"/>
                  <a:pt x="493" y="270"/>
                </a:cubicBezTo>
                <a:cubicBezTo>
                  <a:pt x="494" y="268"/>
                  <a:pt x="491" y="264"/>
                  <a:pt x="491" y="266"/>
                </a:cubicBezTo>
                <a:cubicBezTo>
                  <a:pt x="490" y="267"/>
                  <a:pt x="489" y="265"/>
                  <a:pt x="490" y="264"/>
                </a:cubicBezTo>
                <a:cubicBezTo>
                  <a:pt x="492" y="262"/>
                  <a:pt x="490" y="262"/>
                  <a:pt x="489" y="263"/>
                </a:cubicBezTo>
                <a:cubicBezTo>
                  <a:pt x="487" y="263"/>
                  <a:pt x="488" y="259"/>
                  <a:pt x="489" y="258"/>
                </a:cubicBezTo>
                <a:cubicBezTo>
                  <a:pt x="490" y="258"/>
                  <a:pt x="486" y="256"/>
                  <a:pt x="486" y="257"/>
                </a:cubicBezTo>
                <a:cubicBezTo>
                  <a:pt x="486" y="259"/>
                  <a:pt x="482" y="258"/>
                  <a:pt x="482" y="257"/>
                </a:cubicBezTo>
                <a:cubicBezTo>
                  <a:pt x="481" y="255"/>
                  <a:pt x="479" y="255"/>
                  <a:pt x="480" y="254"/>
                </a:cubicBezTo>
                <a:cubicBezTo>
                  <a:pt x="481" y="253"/>
                  <a:pt x="477" y="253"/>
                  <a:pt x="477" y="254"/>
                </a:cubicBezTo>
                <a:cubicBezTo>
                  <a:pt x="476" y="256"/>
                  <a:pt x="475" y="253"/>
                  <a:pt x="477" y="251"/>
                </a:cubicBezTo>
                <a:cubicBezTo>
                  <a:pt x="479" y="249"/>
                  <a:pt x="478" y="248"/>
                  <a:pt x="480" y="247"/>
                </a:cubicBezTo>
                <a:moveTo>
                  <a:pt x="944" y="434"/>
                </a:moveTo>
                <a:cubicBezTo>
                  <a:pt x="945" y="436"/>
                  <a:pt x="948" y="434"/>
                  <a:pt x="948" y="434"/>
                </a:cubicBezTo>
                <a:cubicBezTo>
                  <a:pt x="948" y="433"/>
                  <a:pt x="942" y="433"/>
                  <a:pt x="944" y="434"/>
                </a:cubicBezTo>
                <a:moveTo>
                  <a:pt x="53" y="401"/>
                </a:moveTo>
                <a:cubicBezTo>
                  <a:pt x="51" y="401"/>
                  <a:pt x="52" y="407"/>
                  <a:pt x="53" y="406"/>
                </a:cubicBezTo>
                <a:cubicBezTo>
                  <a:pt x="54" y="405"/>
                  <a:pt x="56" y="405"/>
                  <a:pt x="56" y="404"/>
                </a:cubicBezTo>
                <a:cubicBezTo>
                  <a:pt x="57" y="403"/>
                  <a:pt x="55" y="400"/>
                  <a:pt x="53" y="401"/>
                </a:cubicBezTo>
                <a:moveTo>
                  <a:pt x="50" y="397"/>
                </a:moveTo>
                <a:cubicBezTo>
                  <a:pt x="49" y="397"/>
                  <a:pt x="49" y="400"/>
                  <a:pt x="50" y="399"/>
                </a:cubicBezTo>
                <a:cubicBezTo>
                  <a:pt x="52" y="398"/>
                  <a:pt x="51" y="397"/>
                  <a:pt x="50" y="397"/>
                </a:cubicBezTo>
                <a:moveTo>
                  <a:pt x="35" y="392"/>
                </a:moveTo>
                <a:cubicBezTo>
                  <a:pt x="36" y="394"/>
                  <a:pt x="37" y="393"/>
                  <a:pt x="38" y="392"/>
                </a:cubicBezTo>
                <a:cubicBezTo>
                  <a:pt x="38" y="391"/>
                  <a:pt x="34" y="391"/>
                  <a:pt x="35" y="392"/>
                </a:cubicBezTo>
                <a:moveTo>
                  <a:pt x="42" y="395"/>
                </a:moveTo>
                <a:cubicBezTo>
                  <a:pt x="43" y="397"/>
                  <a:pt x="44" y="397"/>
                  <a:pt x="45" y="396"/>
                </a:cubicBezTo>
                <a:cubicBezTo>
                  <a:pt x="45" y="394"/>
                  <a:pt x="41" y="394"/>
                  <a:pt x="42" y="395"/>
                </a:cubicBezTo>
                <a:moveTo>
                  <a:pt x="556" y="746"/>
                </a:moveTo>
                <a:cubicBezTo>
                  <a:pt x="556" y="747"/>
                  <a:pt x="558" y="747"/>
                  <a:pt x="560" y="748"/>
                </a:cubicBezTo>
                <a:cubicBezTo>
                  <a:pt x="561" y="749"/>
                  <a:pt x="563" y="752"/>
                  <a:pt x="565" y="750"/>
                </a:cubicBezTo>
                <a:cubicBezTo>
                  <a:pt x="566" y="747"/>
                  <a:pt x="556" y="745"/>
                  <a:pt x="556" y="746"/>
                </a:cubicBezTo>
                <a:moveTo>
                  <a:pt x="1010" y="716"/>
                </a:moveTo>
                <a:cubicBezTo>
                  <a:pt x="1010" y="715"/>
                  <a:pt x="1005" y="719"/>
                  <a:pt x="1009" y="721"/>
                </a:cubicBezTo>
                <a:cubicBezTo>
                  <a:pt x="1009" y="721"/>
                  <a:pt x="1010" y="721"/>
                  <a:pt x="1011" y="721"/>
                </a:cubicBezTo>
                <a:cubicBezTo>
                  <a:pt x="1011" y="720"/>
                  <a:pt x="1012" y="720"/>
                  <a:pt x="1012" y="721"/>
                </a:cubicBezTo>
                <a:cubicBezTo>
                  <a:pt x="1013" y="722"/>
                  <a:pt x="1015" y="721"/>
                  <a:pt x="1016" y="719"/>
                </a:cubicBezTo>
                <a:cubicBezTo>
                  <a:pt x="1016" y="717"/>
                  <a:pt x="1011" y="717"/>
                  <a:pt x="1010" y="716"/>
                </a:cubicBezTo>
                <a:moveTo>
                  <a:pt x="1380" y="518"/>
                </a:moveTo>
                <a:cubicBezTo>
                  <a:pt x="1380" y="518"/>
                  <a:pt x="1383" y="521"/>
                  <a:pt x="1383" y="521"/>
                </a:cubicBezTo>
                <a:cubicBezTo>
                  <a:pt x="1384" y="520"/>
                  <a:pt x="1380" y="517"/>
                  <a:pt x="1380" y="518"/>
                </a:cubicBezTo>
                <a:moveTo>
                  <a:pt x="1394" y="525"/>
                </a:moveTo>
                <a:cubicBezTo>
                  <a:pt x="1395" y="524"/>
                  <a:pt x="1388" y="521"/>
                  <a:pt x="1388" y="522"/>
                </a:cubicBezTo>
                <a:cubicBezTo>
                  <a:pt x="1388" y="523"/>
                  <a:pt x="1393" y="526"/>
                  <a:pt x="1394" y="525"/>
                </a:cubicBezTo>
                <a:moveTo>
                  <a:pt x="1393" y="529"/>
                </a:moveTo>
                <a:cubicBezTo>
                  <a:pt x="1394" y="531"/>
                  <a:pt x="1396" y="532"/>
                  <a:pt x="1398" y="532"/>
                </a:cubicBezTo>
                <a:cubicBezTo>
                  <a:pt x="1399" y="531"/>
                  <a:pt x="1393" y="527"/>
                  <a:pt x="1393" y="529"/>
                </a:cubicBezTo>
                <a:moveTo>
                  <a:pt x="1401" y="533"/>
                </a:moveTo>
                <a:cubicBezTo>
                  <a:pt x="1401" y="534"/>
                  <a:pt x="1404" y="536"/>
                  <a:pt x="1405" y="535"/>
                </a:cubicBezTo>
                <a:cubicBezTo>
                  <a:pt x="1406" y="534"/>
                  <a:pt x="1401" y="533"/>
                  <a:pt x="1401" y="533"/>
                </a:cubicBezTo>
                <a:moveTo>
                  <a:pt x="1398" y="525"/>
                </a:moveTo>
                <a:cubicBezTo>
                  <a:pt x="1397" y="527"/>
                  <a:pt x="1401" y="531"/>
                  <a:pt x="1401" y="531"/>
                </a:cubicBezTo>
                <a:cubicBezTo>
                  <a:pt x="1401" y="531"/>
                  <a:pt x="1401" y="529"/>
                  <a:pt x="1400" y="528"/>
                </a:cubicBezTo>
                <a:cubicBezTo>
                  <a:pt x="1399" y="526"/>
                  <a:pt x="1398" y="524"/>
                  <a:pt x="1398" y="525"/>
                </a:cubicBezTo>
                <a:moveTo>
                  <a:pt x="1366" y="612"/>
                </a:moveTo>
                <a:cubicBezTo>
                  <a:pt x="1367" y="611"/>
                  <a:pt x="1366" y="608"/>
                  <a:pt x="1365" y="609"/>
                </a:cubicBezTo>
                <a:cubicBezTo>
                  <a:pt x="1365" y="609"/>
                  <a:pt x="1365" y="604"/>
                  <a:pt x="1365" y="602"/>
                </a:cubicBezTo>
                <a:cubicBezTo>
                  <a:pt x="1365" y="599"/>
                  <a:pt x="1365" y="600"/>
                  <a:pt x="1364" y="601"/>
                </a:cubicBezTo>
                <a:cubicBezTo>
                  <a:pt x="1363" y="602"/>
                  <a:pt x="1361" y="598"/>
                  <a:pt x="1361" y="597"/>
                </a:cubicBezTo>
                <a:cubicBezTo>
                  <a:pt x="1361" y="597"/>
                  <a:pt x="1359" y="594"/>
                  <a:pt x="1358" y="594"/>
                </a:cubicBezTo>
                <a:cubicBezTo>
                  <a:pt x="1357" y="594"/>
                  <a:pt x="1357" y="594"/>
                  <a:pt x="1357" y="593"/>
                </a:cubicBezTo>
                <a:cubicBezTo>
                  <a:pt x="1357" y="593"/>
                  <a:pt x="1357" y="592"/>
                  <a:pt x="1356" y="592"/>
                </a:cubicBezTo>
                <a:cubicBezTo>
                  <a:pt x="1354" y="593"/>
                  <a:pt x="1354" y="590"/>
                  <a:pt x="1354" y="588"/>
                </a:cubicBezTo>
                <a:cubicBezTo>
                  <a:pt x="1354" y="587"/>
                  <a:pt x="1354" y="587"/>
                  <a:pt x="1354" y="587"/>
                </a:cubicBezTo>
                <a:cubicBezTo>
                  <a:pt x="1353" y="587"/>
                  <a:pt x="1353" y="587"/>
                  <a:pt x="1353" y="586"/>
                </a:cubicBezTo>
                <a:cubicBezTo>
                  <a:pt x="1352" y="586"/>
                  <a:pt x="1351" y="586"/>
                  <a:pt x="1350" y="587"/>
                </a:cubicBezTo>
                <a:cubicBezTo>
                  <a:pt x="1349" y="587"/>
                  <a:pt x="1349" y="585"/>
                  <a:pt x="1349" y="584"/>
                </a:cubicBezTo>
                <a:cubicBezTo>
                  <a:pt x="1349" y="583"/>
                  <a:pt x="1349" y="582"/>
                  <a:pt x="1348" y="581"/>
                </a:cubicBezTo>
                <a:cubicBezTo>
                  <a:pt x="1346" y="580"/>
                  <a:pt x="1346" y="579"/>
                  <a:pt x="1346" y="578"/>
                </a:cubicBezTo>
                <a:cubicBezTo>
                  <a:pt x="1346" y="576"/>
                  <a:pt x="1338" y="572"/>
                  <a:pt x="1336" y="572"/>
                </a:cubicBezTo>
                <a:cubicBezTo>
                  <a:pt x="1335" y="571"/>
                  <a:pt x="1336" y="570"/>
                  <a:pt x="1335" y="569"/>
                </a:cubicBezTo>
                <a:cubicBezTo>
                  <a:pt x="1335" y="568"/>
                  <a:pt x="1334" y="566"/>
                  <a:pt x="1334" y="564"/>
                </a:cubicBezTo>
                <a:cubicBezTo>
                  <a:pt x="1334" y="562"/>
                  <a:pt x="1332" y="561"/>
                  <a:pt x="1332" y="559"/>
                </a:cubicBezTo>
                <a:cubicBezTo>
                  <a:pt x="1332" y="558"/>
                  <a:pt x="1331" y="556"/>
                  <a:pt x="1331" y="554"/>
                </a:cubicBezTo>
                <a:cubicBezTo>
                  <a:pt x="1331" y="552"/>
                  <a:pt x="1328" y="552"/>
                  <a:pt x="1328" y="551"/>
                </a:cubicBezTo>
                <a:cubicBezTo>
                  <a:pt x="1328" y="550"/>
                  <a:pt x="1327" y="551"/>
                  <a:pt x="1325" y="551"/>
                </a:cubicBezTo>
                <a:cubicBezTo>
                  <a:pt x="1323" y="551"/>
                  <a:pt x="1323" y="549"/>
                  <a:pt x="1324" y="547"/>
                </a:cubicBezTo>
                <a:cubicBezTo>
                  <a:pt x="1324" y="544"/>
                  <a:pt x="1323" y="541"/>
                  <a:pt x="1322" y="540"/>
                </a:cubicBezTo>
                <a:cubicBezTo>
                  <a:pt x="1320" y="539"/>
                  <a:pt x="1320" y="535"/>
                  <a:pt x="1320" y="535"/>
                </a:cubicBezTo>
                <a:cubicBezTo>
                  <a:pt x="1319" y="534"/>
                  <a:pt x="1317" y="536"/>
                  <a:pt x="1317" y="538"/>
                </a:cubicBezTo>
                <a:cubicBezTo>
                  <a:pt x="1317" y="539"/>
                  <a:pt x="1317" y="540"/>
                  <a:pt x="1316" y="541"/>
                </a:cubicBezTo>
                <a:cubicBezTo>
                  <a:pt x="1315" y="542"/>
                  <a:pt x="1316" y="545"/>
                  <a:pt x="1315" y="546"/>
                </a:cubicBezTo>
                <a:cubicBezTo>
                  <a:pt x="1314" y="547"/>
                  <a:pt x="1315" y="551"/>
                  <a:pt x="1315" y="553"/>
                </a:cubicBezTo>
                <a:cubicBezTo>
                  <a:pt x="1315" y="556"/>
                  <a:pt x="1315" y="558"/>
                  <a:pt x="1314" y="560"/>
                </a:cubicBezTo>
                <a:cubicBezTo>
                  <a:pt x="1312" y="561"/>
                  <a:pt x="1312" y="564"/>
                  <a:pt x="1310" y="565"/>
                </a:cubicBezTo>
                <a:cubicBezTo>
                  <a:pt x="1308" y="566"/>
                  <a:pt x="1305" y="564"/>
                  <a:pt x="1305" y="563"/>
                </a:cubicBezTo>
                <a:cubicBezTo>
                  <a:pt x="1305" y="561"/>
                  <a:pt x="1302" y="561"/>
                  <a:pt x="1301" y="561"/>
                </a:cubicBezTo>
                <a:cubicBezTo>
                  <a:pt x="1300" y="561"/>
                  <a:pt x="1299" y="559"/>
                  <a:pt x="1297" y="558"/>
                </a:cubicBezTo>
                <a:cubicBezTo>
                  <a:pt x="1296" y="557"/>
                  <a:pt x="1295" y="557"/>
                  <a:pt x="1294" y="557"/>
                </a:cubicBezTo>
                <a:cubicBezTo>
                  <a:pt x="1294" y="557"/>
                  <a:pt x="1293" y="557"/>
                  <a:pt x="1293" y="556"/>
                </a:cubicBezTo>
                <a:cubicBezTo>
                  <a:pt x="1292" y="554"/>
                  <a:pt x="1291" y="554"/>
                  <a:pt x="1290" y="553"/>
                </a:cubicBezTo>
                <a:cubicBezTo>
                  <a:pt x="1288" y="552"/>
                  <a:pt x="1289" y="552"/>
                  <a:pt x="1290" y="551"/>
                </a:cubicBezTo>
                <a:cubicBezTo>
                  <a:pt x="1292" y="550"/>
                  <a:pt x="1291" y="548"/>
                  <a:pt x="1291" y="547"/>
                </a:cubicBezTo>
                <a:cubicBezTo>
                  <a:pt x="1290" y="546"/>
                  <a:pt x="1291" y="546"/>
                  <a:pt x="1293" y="545"/>
                </a:cubicBezTo>
                <a:cubicBezTo>
                  <a:pt x="1295" y="544"/>
                  <a:pt x="1293" y="543"/>
                  <a:pt x="1295" y="542"/>
                </a:cubicBezTo>
                <a:cubicBezTo>
                  <a:pt x="1296" y="542"/>
                  <a:pt x="1295" y="541"/>
                  <a:pt x="1294" y="540"/>
                </a:cubicBezTo>
                <a:cubicBezTo>
                  <a:pt x="1292" y="540"/>
                  <a:pt x="1293" y="542"/>
                  <a:pt x="1292" y="542"/>
                </a:cubicBezTo>
                <a:cubicBezTo>
                  <a:pt x="1292" y="542"/>
                  <a:pt x="1292" y="542"/>
                  <a:pt x="1291" y="541"/>
                </a:cubicBezTo>
                <a:cubicBezTo>
                  <a:pt x="1291" y="540"/>
                  <a:pt x="1291" y="540"/>
                  <a:pt x="1291" y="540"/>
                </a:cubicBezTo>
                <a:cubicBezTo>
                  <a:pt x="1290" y="540"/>
                  <a:pt x="1288" y="542"/>
                  <a:pt x="1287" y="541"/>
                </a:cubicBezTo>
                <a:cubicBezTo>
                  <a:pt x="1286" y="540"/>
                  <a:pt x="1281" y="539"/>
                  <a:pt x="1279" y="539"/>
                </a:cubicBezTo>
                <a:cubicBezTo>
                  <a:pt x="1277" y="538"/>
                  <a:pt x="1276" y="536"/>
                  <a:pt x="1275" y="536"/>
                </a:cubicBezTo>
                <a:cubicBezTo>
                  <a:pt x="1274" y="537"/>
                  <a:pt x="1275" y="537"/>
                  <a:pt x="1277" y="539"/>
                </a:cubicBezTo>
                <a:cubicBezTo>
                  <a:pt x="1278" y="540"/>
                  <a:pt x="1272" y="541"/>
                  <a:pt x="1270" y="541"/>
                </a:cubicBezTo>
                <a:cubicBezTo>
                  <a:pt x="1269" y="541"/>
                  <a:pt x="1269" y="541"/>
                  <a:pt x="1270" y="541"/>
                </a:cubicBezTo>
                <a:cubicBezTo>
                  <a:pt x="1270" y="542"/>
                  <a:pt x="1270" y="542"/>
                  <a:pt x="1269" y="542"/>
                </a:cubicBezTo>
                <a:cubicBezTo>
                  <a:pt x="1267" y="542"/>
                  <a:pt x="1267" y="545"/>
                  <a:pt x="1266" y="546"/>
                </a:cubicBezTo>
                <a:cubicBezTo>
                  <a:pt x="1265" y="547"/>
                  <a:pt x="1266" y="548"/>
                  <a:pt x="1264" y="549"/>
                </a:cubicBezTo>
                <a:cubicBezTo>
                  <a:pt x="1263" y="550"/>
                  <a:pt x="1263" y="551"/>
                  <a:pt x="1264" y="553"/>
                </a:cubicBezTo>
                <a:cubicBezTo>
                  <a:pt x="1266" y="554"/>
                  <a:pt x="1264" y="555"/>
                  <a:pt x="1262" y="553"/>
                </a:cubicBezTo>
                <a:cubicBezTo>
                  <a:pt x="1261" y="552"/>
                  <a:pt x="1259" y="552"/>
                  <a:pt x="1260" y="553"/>
                </a:cubicBezTo>
                <a:cubicBezTo>
                  <a:pt x="1260" y="555"/>
                  <a:pt x="1258" y="554"/>
                  <a:pt x="1258" y="552"/>
                </a:cubicBezTo>
                <a:cubicBezTo>
                  <a:pt x="1258" y="551"/>
                  <a:pt x="1256" y="551"/>
                  <a:pt x="1256" y="550"/>
                </a:cubicBezTo>
                <a:cubicBezTo>
                  <a:pt x="1255" y="549"/>
                  <a:pt x="1253" y="548"/>
                  <a:pt x="1252" y="548"/>
                </a:cubicBezTo>
                <a:cubicBezTo>
                  <a:pt x="1251" y="548"/>
                  <a:pt x="1251" y="549"/>
                  <a:pt x="1250" y="549"/>
                </a:cubicBezTo>
                <a:cubicBezTo>
                  <a:pt x="1249" y="549"/>
                  <a:pt x="1248" y="550"/>
                  <a:pt x="1248" y="551"/>
                </a:cubicBezTo>
                <a:cubicBezTo>
                  <a:pt x="1249" y="552"/>
                  <a:pt x="1248" y="552"/>
                  <a:pt x="1247" y="551"/>
                </a:cubicBezTo>
                <a:cubicBezTo>
                  <a:pt x="1246" y="551"/>
                  <a:pt x="1246" y="551"/>
                  <a:pt x="1245" y="551"/>
                </a:cubicBezTo>
                <a:cubicBezTo>
                  <a:pt x="1244" y="551"/>
                  <a:pt x="1245" y="553"/>
                  <a:pt x="1244" y="553"/>
                </a:cubicBezTo>
                <a:cubicBezTo>
                  <a:pt x="1244" y="553"/>
                  <a:pt x="1244" y="555"/>
                  <a:pt x="1242" y="555"/>
                </a:cubicBezTo>
                <a:cubicBezTo>
                  <a:pt x="1241" y="555"/>
                  <a:pt x="1241" y="557"/>
                  <a:pt x="1242" y="559"/>
                </a:cubicBezTo>
                <a:cubicBezTo>
                  <a:pt x="1242" y="560"/>
                  <a:pt x="1241" y="559"/>
                  <a:pt x="1240" y="559"/>
                </a:cubicBezTo>
                <a:cubicBezTo>
                  <a:pt x="1240" y="559"/>
                  <a:pt x="1239" y="558"/>
                  <a:pt x="1238" y="558"/>
                </a:cubicBezTo>
                <a:cubicBezTo>
                  <a:pt x="1237" y="559"/>
                  <a:pt x="1239" y="560"/>
                  <a:pt x="1239" y="562"/>
                </a:cubicBezTo>
                <a:cubicBezTo>
                  <a:pt x="1239" y="563"/>
                  <a:pt x="1238" y="563"/>
                  <a:pt x="1238" y="564"/>
                </a:cubicBezTo>
                <a:cubicBezTo>
                  <a:pt x="1237" y="564"/>
                  <a:pt x="1236" y="562"/>
                  <a:pt x="1236" y="561"/>
                </a:cubicBezTo>
                <a:cubicBezTo>
                  <a:pt x="1236" y="559"/>
                  <a:pt x="1235" y="560"/>
                  <a:pt x="1233" y="562"/>
                </a:cubicBezTo>
                <a:cubicBezTo>
                  <a:pt x="1231" y="564"/>
                  <a:pt x="1233" y="567"/>
                  <a:pt x="1233" y="567"/>
                </a:cubicBezTo>
                <a:cubicBezTo>
                  <a:pt x="1232" y="568"/>
                  <a:pt x="1228" y="571"/>
                  <a:pt x="1227" y="573"/>
                </a:cubicBezTo>
                <a:cubicBezTo>
                  <a:pt x="1225" y="576"/>
                  <a:pt x="1220" y="574"/>
                  <a:pt x="1219" y="575"/>
                </a:cubicBezTo>
                <a:cubicBezTo>
                  <a:pt x="1218" y="576"/>
                  <a:pt x="1216" y="576"/>
                  <a:pt x="1215" y="577"/>
                </a:cubicBezTo>
                <a:cubicBezTo>
                  <a:pt x="1214" y="578"/>
                  <a:pt x="1211" y="580"/>
                  <a:pt x="1211" y="578"/>
                </a:cubicBezTo>
                <a:cubicBezTo>
                  <a:pt x="1211" y="577"/>
                  <a:pt x="1207" y="578"/>
                  <a:pt x="1206" y="580"/>
                </a:cubicBezTo>
                <a:cubicBezTo>
                  <a:pt x="1204" y="581"/>
                  <a:pt x="1202" y="583"/>
                  <a:pt x="1201" y="583"/>
                </a:cubicBezTo>
                <a:cubicBezTo>
                  <a:pt x="1199" y="583"/>
                  <a:pt x="1199" y="585"/>
                  <a:pt x="1198" y="586"/>
                </a:cubicBezTo>
                <a:cubicBezTo>
                  <a:pt x="1198" y="586"/>
                  <a:pt x="1198" y="584"/>
                  <a:pt x="1198" y="583"/>
                </a:cubicBezTo>
                <a:cubicBezTo>
                  <a:pt x="1198" y="582"/>
                  <a:pt x="1196" y="584"/>
                  <a:pt x="1196" y="586"/>
                </a:cubicBezTo>
                <a:cubicBezTo>
                  <a:pt x="1195" y="588"/>
                  <a:pt x="1197" y="589"/>
                  <a:pt x="1196" y="591"/>
                </a:cubicBezTo>
                <a:cubicBezTo>
                  <a:pt x="1194" y="593"/>
                  <a:pt x="1193" y="595"/>
                  <a:pt x="1195" y="598"/>
                </a:cubicBezTo>
                <a:cubicBezTo>
                  <a:pt x="1197" y="600"/>
                  <a:pt x="1198" y="602"/>
                  <a:pt x="1197" y="603"/>
                </a:cubicBezTo>
                <a:cubicBezTo>
                  <a:pt x="1197" y="604"/>
                  <a:pt x="1197" y="603"/>
                  <a:pt x="1196" y="602"/>
                </a:cubicBezTo>
                <a:cubicBezTo>
                  <a:pt x="1196" y="602"/>
                  <a:pt x="1195" y="601"/>
                  <a:pt x="1195" y="601"/>
                </a:cubicBezTo>
                <a:cubicBezTo>
                  <a:pt x="1194" y="602"/>
                  <a:pt x="1197" y="603"/>
                  <a:pt x="1196" y="604"/>
                </a:cubicBezTo>
                <a:cubicBezTo>
                  <a:pt x="1196" y="605"/>
                  <a:pt x="1195" y="604"/>
                  <a:pt x="1195" y="603"/>
                </a:cubicBezTo>
                <a:cubicBezTo>
                  <a:pt x="1194" y="602"/>
                  <a:pt x="1193" y="602"/>
                  <a:pt x="1193" y="602"/>
                </a:cubicBezTo>
                <a:cubicBezTo>
                  <a:pt x="1193" y="603"/>
                  <a:pt x="1197" y="609"/>
                  <a:pt x="1197" y="612"/>
                </a:cubicBezTo>
                <a:cubicBezTo>
                  <a:pt x="1198" y="614"/>
                  <a:pt x="1201" y="616"/>
                  <a:pt x="1201" y="620"/>
                </a:cubicBezTo>
                <a:cubicBezTo>
                  <a:pt x="1201" y="623"/>
                  <a:pt x="1204" y="628"/>
                  <a:pt x="1205" y="629"/>
                </a:cubicBezTo>
                <a:cubicBezTo>
                  <a:pt x="1205" y="630"/>
                  <a:pt x="1204" y="632"/>
                  <a:pt x="1204" y="635"/>
                </a:cubicBezTo>
                <a:cubicBezTo>
                  <a:pt x="1204" y="638"/>
                  <a:pt x="1203" y="638"/>
                  <a:pt x="1201" y="638"/>
                </a:cubicBezTo>
                <a:cubicBezTo>
                  <a:pt x="1200" y="638"/>
                  <a:pt x="1201" y="641"/>
                  <a:pt x="1203" y="641"/>
                </a:cubicBezTo>
                <a:cubicBezTo>
                  <a:pt x="1204" y="641"/>
                  <a:pt x="1204" y="643"/>
                  <a:pt x="1206" y="644"/>
                </a:cubicBezTo>
                <a:cubicBezTo>
                  <a:pt x="1208" y="645"/>
                  <a:pt x="1212" y="645"/>
                  <a:pt x="1214" y="645"/>
                </a:cubicBezTo>
                <a:cubicBezTo>
                  <a:pt x="1216" y="645"/>
                  <a:pt x="1216" y="642"/>
                  <a:pt x="1218" y="642"/>
                </a:cubicBezTo>
                <a:cubicBezTo>
                  <a:pt x="1220" y="642"/>
                  <a:pt x="1220" y="642"/>
                  <a:pt x="1221" y="640"/>
                </a:cubicBezTo>
                <a:cubicBezTo>
                  <a:pt x="1222" y="639"/>
                  <a:pt x="1227" y="639"/>
                  <a:pt x="1232" y="640"/>
                </a:cubicBezTo>
                <a:cubicBezTo>
                  <a:pt x="1237" y="640"/>
                  <a:pt x="1239" y="638"/>
                  <a:pt x="1240" y="636"/>
                </a:cubicBezTo>
                <a:cubicBezTo>
                  <a:pt x="1241" y="635"/>
                  <a:pt x="1244" y="634"/>
                  <a:pt x="1246" y="633"/>
                </a:cubicBezTo>
                <a:cubicBezTo>
                  <a:pt x="1247" y="632"/>
                  <a:pt x="1248" y="632"/>
                  <a:pt x="1252" y="632"/>
                </a:cubicBezTo>
                <a:cubicBezTo>
                  <a:pt x="1256" y="632"/>
                  <a:pt x="1259" y="630"/>
                  <a:pt x="1261" y="629"/>
                </a:cubicBezTo>
                <a:cubicBezTo>
                  <a:pt x="1264" y="628"/>
                  <a:pt x="1268" y="629"/>
                  <a:pt x="1270" y="628"/>
                </a:cubicBezTo>
                <a:cubicBezTo>
                  <a:pt x="1272" y="628"/>
                  <a:pt x="1272" y="628"/>
                  <a:pt x="1273" y="629"/>
                </a:cubicBezTo>
                <a:cubicBezTo>
                  <a:pt x="1274" y="630"/>
                  <a:pt x="1274" y="631"/>
                  <a:pt x="1276" y="631"/>
                </a:cubicBezTo>
                <a:cubicBezTo>
                  <a:pt x="1277" y="630"/>
                  <a:pt x="1278" y="631"/>
                  <a:pt x="1279" y="631"/>
                </a:cubicBezTo>
                <a:cubicBezTo>
                  <a:pt x="1279" y="631"/>
                  <a:pt x="1280" y="631"/>
                  <a:pt x="1281" y="631"/>
                </a:cubicBezTo>
                <a:cubicBezTo>
                  <a:pt x="1282" y="631"/>
                  <a:pt x="1282" y="632"/>
                  <a:pt x="1283" y="632"/>
                </a:cubicBezTo>
                <a:cubicBezTo>
                  <a:pt x="1284" y="633"/>
                  <a:pt x="1284" y="634"/>
                  <a:pt x="1283" y="635"/>
                </a:cubicBezTo>
                <a:cubicBezTo>
                  <a:pt x="1282" y="636"/>
                  <a:pt x="1285" y="636"/>
                  <a:pt x="1287" y="639"/>
                </a:cubicBezTo>
                <a:cubicBezTo>
                  <a:pt x="1289" y="641"/>
                  <a:pt x="1287" y="641"/>
                  <a:pt x="1288" y="643"/>
                </a:cubicBezTo>
                <a:cubicBezTo>
                  <a:pt x="1289" y="645"/>
                  <a:pt x="1290" y="645"/>
                  <a:pt x="1292" y="642"/>
                </a:cubicBezTo>
                <a:cubicBezTo>
                  <a:pt x="1293" y="639"/>
                  <a:pt x="1296" y="641"/>
                  <a:pt x="1296" y="639"/>
                </a:cubicBezTo>
                <a:cubicBezTo>
                  <a:pt x="1296" y="637"/>
                  <a:pt x="1298" y="634"/>
                  <a:pt x="1299" y="635"/>
                </a:cubicBezTo>
                <a:cubicBezTo>
                  <a:pt x="1301" y="636"/>
                  <a:pt x="1298" y="637"/>
                  <a:pt x="1298" y="641"/>
                </a:cubicBezTo>
                <a:cubicBezTo>
                  <a:pt x="1297" y="646"/>
                  <a:pt x="1295" y="643"/>
                  <a:pt x="1295" y="644"/>
                </a:cubicBezTo>
                <a:cubicBezTo>
                  <a:pt x="1295" y="646"/>
                  <a:pt x="1299" y="646"/>
                  <a:pt x="1299" y="644"/>
                </a:cubicBezTo>
                <a:cubicBezTo>
                  <a:pt x="1299" y="642"/>
                  <a:pt x="1300" y="641"/>
                  <a:pt x="1301" y="643"/>
                </a:cubicBezTo>
                <a:cubicBezTo>
                  <a:pt x="1303" y="645"/>
                  <a:pt x="1300" y="647"/>
                  <a:pt x="1301" y="648"/>
                </a:cubicBezTo>
                <a:cubicBezTo>
                  <a:pt x="1301" y="648"/>
                  <a:pt x="1302" y="648"/>
                  <a:pt x="1302" y="648"/>
                </a:cubicBezTo>
                <a:cubicBezTo>
                  <a:pt x="1303" y="648"/>
                  <a:pt x="1303" y="647"/>
                  <a:pt x="1304" y="647"/>
                </a:cubicBezTo>
                <a:cubicBezTo>
                  <a:pt x="1305" y="648"/>
                  <a:pt x="1308" y="651"/>
                  <a:pt x="1307" y="653"/>
                </a:cubicBezTo>
                <a:cubicBezTo>
                  <a:pt x="1307" y="655"/>
                  <a:pt x="1306" y="657"/>
                  <a:pt x="1310" y="659"/>
                </a:cubicBezTo>
                <a:cubicBezTo>
                  <a:pt x="1313" y="660"/>
                  <a:pt x="1312" y="661"/>
                  <a:pt x="1314" y="661"/>
                </a:cubicBezTo>
                <a:cubicBezTo>
                  <a:pt x="1316" y="661"/>
                  <a:pt x="1321" y="662"/>
                  <a:pt x="1323" y="664"/>
                </a:cubicBezTo>
                <a:cubicBezTo>
                  <a:pt x="1324" y="665"/>
                  <a:pt x="1327" y="663"/>
                  <a:pt x="1328" y="660"/>
                </a:cubicBezTo>
                <a:cubicBezTo>
                  <a:pt x="1329" y="658"/>
                  <a:pt x="1331" y="660"/>
                  <a:pt x="1330" y="661"/>
                </a:cubicBezTo>
                <a:cubicBezTo>
                  <a:pt x="1328" y="662"/>
                  <a:pt x="1330" y="664"/>
                  <a:pt x="1330" y="662"/>
                </a:cubicBezTo>
                <a:cubicBezTo>
                  <a:pt x="1331" y="661"/>
                  <a:pt x="1331" y="660"/>
                  <a:pt x="1332" y="662"/>
                </a:cubicBezTo>
                <a:cubicBezTo>
                  <a:pt x="1332" y="663"/>
                  <a:pt x="1334" y="663"/>
                  <a:pt x="1334" y="664"/>
                </a:cubicBezTo>
                <a:cubicBezTo>
                  <a:pt x="1335" y="665"/>
                  <a:pt x="1336" y="666"/>
                  <a:pt x="1336" y="665"/>
                </a:cubicBezTo>
                <a:cubicBezTo>
                  <a:pt x="1336" y="664"/>
                  <a:pt x="1336" y="663"/>
                  <a:pt x="1338" y="663"/>
                </a:cubicBezTo>
                <a:cubicBezTo>
                  <a:pt x="1339" y="662"/>
                  <a:pt x="1340" y="661"/>
                  <a:pt x="1342" y="660"/>
                </a:cubicBezTo>
                <a:cubicBezTo>
                  <a:pt x="1343" y="659"/>
                  <a:pt x="1350" y="658"/>
                  <a:pt x="1351" y="658"/>
                </a:cubicBezTo>
                <a:cubicBezTo>
                  <a:pt x="1351" y="658"/>
                  <a:pt x="1352" y="653"/>
                  <a:pt x="1352" y="650"/>
                </a:cubicBezTo>
                <a:cubicBezTo>
                  <a:pt x="1352" y="647"/>
                  <a:pt x="1355" y="646"/>
                  <a:pt x="1355" y="643"/>
                </a:cubicBezTo>
                <a:cubicBezTo>
                  <a:pt x="1356" y="640"/>
                  <a:pt x="1359" y="634"/>
                  <a:pt x="1360" y="634"/>
                </a:cubicBezTo>
                <a:cubicBezTo>
                  <a:pt x="1361" y="634"/>
                  <a:pt x="1362" y="633"/>
                  <a:pt x="1362" y="631"/>
                </a:cubicBezTo>
                <a:cubicBezTo>
                  <a:pt x="1362" y="629"/>
                  <a:pt x="1365" y="627"/>
                  <a:pt x="1365" y="625"/>
                </a:cubicBezTo>
                <a:cubicBezTo>
                  <a:pt x="1365" y="623"/>
                  <a:pt x="1366" y="621"/>
                  <a:pt x="1366" y="620"/>
                </a:cubicBezTo>
                <a:cubicBezTo>
                  <a:pt x="1365" y="619"/>
                  <a:pt x="1365" y="617"/>
                  <a:pt x="1366" y="616"/>
                </a:cubicBezTo>
                <a:cubicBezTo>
                  <a:pt x="1367" y="614"/>
                  <a:pt x="1365" y="612"/>
                  <a:pt x="1366" y="612"/>
                </a:cubicBezTo>
                <a:moveTo>
                  <a:pt x="1266" y="539"/>
                </a:moveTo>
                <a:cubicBezTo>
                  <a:pt x="1267" y="540"/>
                  <a:pt x="1272" y="539"/>
                  <a:pt x="1272" y="538"/>
                </a:cubicBezTo>
                <a:cubicBezTo>
                  <a:pt x="1272" y="537"/>
                  <a:pt x="1265" y="538"/>
                  <a:pt x="1266" y="539"/>
                </a:cubicBezTo>
                <a:moveTo>
                  <a:pt x="1293" y="650"/>
                </a:moveTo>
                <a:cubicBezTo>
                  <a:pt x="1294" y="651"/>
                  <a:pt x="1298" y="650"/>
                  <a:pt x="1298" y="649"/>
                </a:cubicBezTo>
                <a:cubicBezTo>
                  <a:pt x="1299" y="648"/>
                  <a:pt x="1292" y="649"/>
                  <a:pt x="1293" y="650"/>
                </a:cubicBezTo>
                <a:moveTo>
                  <a:pt x="1336" y="676"/>
                </a:moveTo>
                <a:cubicBezTo>
                  <a:pt x="1334" y="676"/>
                  <a:pt x="1333" y="675"/>
                  <a:pt x="1331" y="675"/>
                </a:cubicBezTo>
                <a:cubicBezTo>
                  <a:pt x="1330" y="674"/>
                  <a:pt x="1329" y="674"/>
                  <a:pt x="1328" y="674"/>
                </a:cubicBezTo>
                <a:cubicBezTo>
                  <a:pt x="1327" y="674"/>
                  <a:pt x="1332" y="680"/>
                  <a:pt x="1330" y="682"/>
                </a:cubicBezTo>
                <a:cubicBezTo>
                  <a:pt x="1329" y="684"/>
                  <a:pt x="1334" y="688"/>
                  <a:pt x="1336" y="689"/>
                </a:cubicBezTo>
                <a:cubicBezTo>
                  <a:pt x="1337" y="689"/>
                  <a:pt x="1337" y="688"/>
                  <a:pt x="1337" y="688"/>
                </a:cubicBezTo>
                <a:cubicBezTo>
                  <a:pt x="1338" y="687"/>
                  <a:pt x="1338" y="687"/>
                  <a:pt x="1338" y="687"/>
                </a:cubicBezTo>
                <a:cubicBezTo>
                  <a:pt x="1340" y="687"/>
                  <a:pt x="1339" y="686"/>
                  <a:pt x="1339" y="685"/>
                </a:cubicBezTo>
                <a:cubicBezTo>
                  <a:pt x="1339" y="684"/>
                  <a:pt x="1340" y="685"/>
                  <a:pt x="1340" y="685"/>
                </a:cubicBezTo>
                <a:cubicBezTo>
                  <a:pt x="1341" y="685"/>
                  <a:pt x="1341" y="686"/>
                  <a:pt x="1342" y="685"/>
                </a:cubicBezTo>
                <a:cubicBezTo>
                  <a:pt x="1343" y="685"/>
                  <a:pt x="1341" y="681"/>
                  <a:pt x="1343" y="681"/>
                </a:cubicBezTo>
                <a:cubicBezTo>
                  <a:pt x="1344" y="681"/>
                  <a:pt x="1343" y="676"/>
                  <a:pt x="1343" y="674"/>
                </a:cubicBezTo>
                <a:cubicBezTo>
                  <a:pt x="1342" y="673"/>
                  <a:pt x="1338" y="675"/>
                  <a:pt x="1336" y="676"/>
                </a:cubicBezTo>
                <a:moveTo>
                  <a:pt x="1454" y="675"/>
                </a:moveTo>
                <a:cubicBezTo>
                  <a:pt x="1453" y="674"/>
                  <a:pt x="1452" y="675"/>
                  <a:pt x="1451" y="676"/>
                </a:cubicBezTo>
                <a:cubicBezTo>
                  <a:pt x="1450" y="676"/>
                  <a:pt x="1449" y="676"/>
                  <a:pt x="1449" y="675"/>
                </a:cubicBezTo>
                <a:cubicBezTo>
                  <a:pt x="1448" y="674"/>
                  <a:pt x="1447" y="673"/>
                  <a:pt x="1446" y="674"/>
                </a:cubicBezTo>
                <a:cubicBezTo>
                  <a:pt x="1445" y="676"/>
                  <a:pt x="1446" y="676"/>
                  <a:pt x="1444" y="678"/>
                </a:cubicBezTo>
                <a:cubicBezTo>
                  <a:pt x="1442" y="680"/>
                  <a:pt x="1443" y="680"/>
                  <a:pt x="1441" y="684"/>
                </a:cubicBezTo>
                <a:cubicBezTo>
                  <a:pt x="1438" y="688"/>
                  <a:pt x="1430" y="690"/>
                  <a:pt x="1429" y="692"/>
                </a:cubicBezTo>
                <a:cubicBezTo>
                  <a:pt x="1428" y="694"/>
                  <a:pt x="1424" y="695"/>
                  <a:pt x="1424" y="697"/>
                </a:cubicBezTo>
                <a:cubicBezTo>
                  <a:pt x="1424" y="698"/>
                  <a:pt x="1421" y="699"/>
                  <a:pt x="1423" y="701"/>
                </a:cubicBezTo>
                <a:cubicBezTo>
                  <a:pt x="1424" y="703"/>
                  <a:pt x="1425" y="702"/>
                  <a:pt x="1427" y="703"/>
                </a:cubicBezTo>
                <a:cubicBezTo>
                  <a:pt x="1428" y="704"/>
                  <a:pt x="1429" y="703"/>
                  <a:pt x="1430" y="704"/>
                </a:cubicBezTo>
                <a:cubicBezTo>
                  <a:pt x="1430" y="705"/>
                  <a:pt x="1434" y="705"/>
                  <a:pt x="1437" y="702"/>
                </a:cubicBezTo>
                <a:cubicBezTo>
                  <a:pt x="1440" y="700"/>
                  <a:pt x="1439" y="698"/>
                  <a:pt x="1440" y="697"/>
                </a:cubicBezTo>
                <a:cubicBezTo>
                  <a:pt x="1441" y="697"/>
                  <a:pt x="1442" y="694"/>
                  <a:pt x="1442" y="693"/>
                </a:cubicBezTo>
                <a:cubicBezTo>
                  <a:pt x="1443" y="692"/>
                  <a:pt x="1444" y="690"/>
                  <a:pt x="1447" y="690"/>
                </a:cubicBezTo>
                <a:cubicBezTo>
                  <a:pt x="1450" y="690"/>
                  <a:pt x="1449" y="689"/>
                  <a:pt x="1448" y="688"/>
                </a:cubicBezTo>
                <a:cubicBezTo>
                  <a:pt x="1448" y="686"/>
                  <a:pt x="1451" y="686"/>
                  <a:pt x="1451" y="684"/>
                </a:cubicBezTo>
                <a:cubicBezTo>
                  <a:pt x="1451" y="682"/>
                  <a:pt x="1455" y="680"/>
                  <a:pt x="1455" y="678"/>
                </a:cubicBezTo>
                <a:cubicBezTo>
                  <a:pt x="1454" y="677"/>
                  <a:pt x="1455" y="676"/>
                  <a:pt x="1454" y="675"/>
                </a:cubicBezTo>
                <a:moveTo>
                  <a:pt x="1427" y="707"/>
                </a:moveTo>
                <a:cubicBezTo>
                  <a:pt x="1427" y="708"/>
                  <a:pt x="1430" y="707"/>
                  <a:pt x="1428" y="705"/>
                </a:cubicBezTo>
                <a:cubicBezTo>
                  <a:pt x="1427" y="704"/>
                  <a:pt x="1425" y="707"/>
                  <a:pt x="1427" y="707"/>
                </a:cubicBezTo>
                <a:moveTo>
                  <a:pt x="1469" y="660"/>
                </a:moveTo>
                <a:cubicBezTo>
                  <a:pt x="1469" y="661"/>
                  <a:pt x="1467" y="659"/>
                  <a:pt x="1465" y="659"/>
                </a:cubicBezTo>
                <a:cubicBezTo>
                  <a:pt x="1464" y="659"/>
                  <a:pt x="1463" y="658"/>
                  <a:pt x="1463" y="657"/>
                </a:cubicBezTo>
                <a:cubicBezTo>
                  <a:pt x="1463" y="655"/>
                  <a:pt x="1462" y="653"/>
                  <a:pt x="1461" y="653"/>
                </a:cubicBezTo>
                <a:cubicBezTo>
                  <a:pt x="1459" y="654"/>
                  <a:pt x="1461" y="655"/>
                  <a:pt x="1461" y="656"/>
                </a:cubicBezTo>
                <a:cubicBezTo>
                  <a:pt x="1460" y="657"/>
                  <a:pt x="1460" y="655"/>
                  <a:pt x="1459" y="655"/>
                </a:cubicBezTo>
                <a:cubicBezTo>
                  <a:pt x="1458" y="655"/>
                  <a:pt x="1457" y="654"/>
                  <a:pt x="1457" y="652"/>
                </a:cubicBezTo>
                <a:cubicBezTo>
                  <a:pt x="1457" y="650"/>
                  <a:pt x="1456" y="650"/>
                  <a:pt x="1456" y="648"/>
                </a:cubicBezTo>
                <a:cubicBezTo>
                  <a:pt x="1456" y="646"/>
                  <a:pt x="1452" y="644"/>
                  <a:pt x="1451" y="644"/>
                </a:cubicBezTo>
                <a:cubicBezTo>
                  <a:pt x="1449" y="644"/>
                  <a:pt x="1451" y="648"/>
                  <a:pt x="1452" y="649"/>
                </a:cubicBezTo>
                <a:cubicBezTo>
                  <a:pt x="1453" y="650"/>
                  <a:pt x="1455" y="651"/>
                  <a:pt x="1455" y="652"/>
                </a:cubicBezTo>
                <a:cubicBezTo>
                  <a:pt x="1455" y="653"/>
                  <a:pt x="1456" y="655"/>
                  <a:pt x="1457" y="655"/>
                </a:cubicBezTo>
                <a:cubicBezTo>
                  <a:pt x="1458" y="656"/>
                  <a:pt x="1457" y="659"/>
                  <a:pt x="1457" y="662"/>
                </a:cubicBezTo>
                <a:cubicBezTo>
                  <a:pt x="1457" y="664"/>
                  <a:pt x="1455" y="664"/>
                  <a:pt x="1453" y="665"/>
                </a:cubicBezTo>
                <a:cubicBezTo>
                  <a:pt x="1452" y="667"/>
                  <a:pt x="1457" y="669"/>
                  <a:pt x="1459" y="670"/>
                </a:cubicBezTo>
                <a:cubicBezTo>
                  <a:pt x="1461" y="672"/>
                  <a:pt x="1457" y="676"/>
                  <a:pt x="1458" y="677"/>
                </a:cubicBezTo>
                <a:cubicBezTo>
                  <a:pt x="1458" y="678"/>
                  <a:pt x="1459" y="678"/>
                  <a:pt x="1461" y="678"/>
                </a:cubicBezTo>
                <a:cubicBezTo>
                  <a:pt x="1464" y="677"/>
                  <a:pt x="1465" y="673"/>
                  <a:pt x="1466" y="671"/>
                </a:cubicBezTo>
                <a:cubicBezTo>
                  <a:pt x="1468" y="670"/>
                  <a:pt x="1467" y="668"/>
                  <a:pt x="1467" y="667"/>
                </a:cubicBezTo>
                <a:cubicBezTo>
                  <a:pt x="1468" y="666"/>
                  <a:pt x="1469" y="666"/>
                  <a:pt x="1470" y="666"/>
                </a:cubicBezTo>
                <a:cubicBezTo>
                  <a:pt x="1471" y="666"/>
                  <a:pt x="1471" y="663"/>
                  <a:pt x="1472" y="663"/>
                </a:cubicBezTo>
                <a:cubicBezTo>
                  <a:pt x="1473" y="663"/>
                  <a:pt x="1473" y="662"/>
                  <a:pt x="1473" y="660"/>
                </a:cubicBezTo>
                <a:cubicBezTo>
                  <a:pt x="1474" y="658"/>
                  <a:pt x="1470" y="658"/>
                  <a:pt x="1469" y="660"/>
                </a:cubicBezTo>
                <a:moveTo>
                  <a:pt x="1469" y="567"/>
                </a:moveTo>
                <a:cubicBezTo>
                  <a:pt x="1471" y="569"/>
                  <a:pt x="1474" y="569"/>
                  <a:pt x="1474" y="566"/>
                </a:cubicBezTo>
                <a:cubicBezTo>
                  <a:pt x="1474" y="563"/>
                  <a:pt x="1468" y="566"/>
                  <a:pt x="1469" y="567"/>
                </a:cubicBezTo>
                <a:moveTo>
                  <a:pt x="1475" y="562"/>
                </a:moveTo>
                <a:cubicBezTo>
                  <a:pt x="1476" y="563"/>
                  <a:pt x="1479" y="562"/>
                  <a:pt x="1479" y="560"/>
                </a:cubicBezTo>
                <a:cubicBezTo>
                  <a:pt x="1479" y="558"/>
                  <a:pt x="1473" y="562"/>
                  <a:pt x="1475" y="562"/>
                </a:cubicBezTo>
                <a:moveTo>
                  <a:pt x="150" y="231"/>
                </a:moveTo>
                <a:cubicBezTo>
                  <a:pt x="147" y="233"/>
                  <a:pt x="155" y="242"/>
                  <a:pt x="157" y="240"/>
                </a:cubicBezTo>
                <a:cubicBezTo>
                  <a:pt x="158" y="240"/>
                  <a:pt x="155" y="236"/>
                  <a:pt x="155" y="234"/>
                </a:cubicBezTo>
                <a:cubicBezTo>
                  <a:pt x="155" y="232"/>
                  <a:pt x="154" y="229"/>
                  <a:pt x="150" y="231"/>
                </a:cubicBezTo>
                <a:moveTo>
                  <a:pt x="565" y="510"/>
                </a:moveTo>
                <a:cubicBezTo>
                  <a:pt x="563" y="510"/>
                  <a:pt x="559" y="509"/>
                  <a:pt x="554" y="504"/>
                </a:cubicBezTo>
                <a:cubicBezTo>
                  <a:pt x="550" y="499"/>
                  <a:pt x="545" y="500"/>
                  <a:pt x="542" y="500"/>
                </a:cubicBezTo>
                <a:cubicBezTo>
                  <a:pt x="539" y="501"/>
                  <a:pt x="536" y="499"/>
                  <a:pt x="534" y="498"/>
                </a:cubicBezTo>
                <a:cubicBezTo>
                  <a:pt x="532" y="498"/>
                  <a:pt x="530" y="501"/>
                  <a:pt x="528" y="501"/>
                </a:cubicBezTo>
                <a:cubicBezTo>
                  <a:pt x="527" y="502"/>
                  <a:pt x="529" y="499"/>
                  <a:pt x="529" y="497"/>
                </a:cubicBezTo>
                <a:cubicBezTo>
                  <a:pt x="529" y="495"/>
                  <a:pt x="523" y="493"/>
                  <a:pt x="519" y="491"/>
                </a:cubicBezTo>
                <a:cubicBezTo>
                  <a:pt x="515" y="489"/>
                  <a:pt x="513" y="490"/>
                  <a:pt x="513" y="493"/>
                </a:cubicBezTo>
                <a:cubicBezTo>
                  <a:pt x="513" y="494"/>
                  <a:pt x="512" y="494"/>
                  <a:pt x="512" y="494"/>
                </a:cubicBezTo>
                <a:cubicBezTo>
                  <a:pt x="511" y="494"/>
                  <a:pt x="510" y="494"/>
                  <a:pt x="510" y="495"/>
                </a:cubicBezTo>
                <a:cubicBezTo>
                  <a:pt x="508" y="498"/>
                  <a:pt x="506" y="496"/>
                  <a:pt x="508" y="495"/>
                </a:cubicBezTo>
                <a:cubicBezTo>
                  <a:pt x="509" y="494"/>
                  <a:pt x="511" y="492"/>
                  <a:pt x="511" y="490"/>
                </a:cubicBezTo>
                <a:cubicBezTo>
                  <a:pt x="512" y="488"/>
                  <a:pt x="505" y="487"/>
                  <a:pt x="503" y="488"/>
                </a:cubicBezTo>
                <a:cubicBezTo>
                  <a:pt x="500" y="489"/>
                  <a:pt x="502" y="492"/>
                  <a:pt x="500" y="491"/>
                </a:cubicBezTo>
                <a:cubicBezTo>
                  <a:pt x="498" y="490"/>
                  <a:pt x="500" y="488"/>
                  <a:pt x="501" y="488"/>
                </a:cubicBezTo>
                <a:cubicBezTo>
                  <a:pt x="503" y="488"/>
                  <a:pt x="504" y="485"/>
                  <a:pt x="505" y="483"/>
                </a:cubicBezTo>
                <a:cubicBezTo>
                  <a:pt x="506" y="480"/>
                  <a:pt x="503" y="480"/>
                  <a:pt x="502" y="478"/>
                </a:cubicBezTo>
                <a:cubicBezTo>
                  <a:pt x="500" y="476"/>
                  <a:pt x="500" y="471"/>
                  <a:pt x="499" y="470"/>
                </a:cubicBezTo>
                <a:cubicBezTo>
                  <a:pt x="497" y="469"/>
                  <a:pt x="494" y="465"/>
                  <a:pt x="491" y="464"/>
                </a:cubicBezTo>
                <a:cubicBezTo>
                  <a:pt x="489" y="464"/>
                  <a:pt x="486" y="462"/>
                  <a:pt x="484" y="462"/>
                </a:cubicBezTo>
                <a:cubicBezTo>
                  <a:pt x="481" y="462"/>
                  <a:pt x="479" y="463"/>
                  <a:pt x="478" y="462"/>
                </a:cubicBezTo>
                <a:cubicBezTo>
                  <a:pt x="477" y="461"/>
                  <a:pt x="476" y="461"/>
                  <a:pt x="475" y="462"/>
                </a:cubicBezTo>
                <a:cubicBezTo>
                  <a:pt x="474" y="463"/>
                  <a:pt x="472" y="459"/>
                  <a:pt x="471" y="459"/>
                </a:cubicBezTo>
                <a:cubicBezTo>
                  <a:pt x="470" y="459"/>
                  <a:pt x="468" y="458"/>
                  <a:pt x="468" y="456"/>
                </a:cubicBezTo>
                <a:cubicBezTo>
                  <a:pt x="469" y="454"/>
                  <a:pt x="466" y="454"/>
                  <a:pt x="464" y="452"/>
                </a:cubicBezTo>
                <a:cubicBezTo>
                  <a:pt x="463" y="451"/>
                  <a:pt x="458" y="451"/>
                  <a:pt x="457" y="451"/>
                </a:cubicBezTo>
                <a:cubicBezTo>
                  <a:pt x="455" y="451"/>
                  <a:pt x="458" y="449"/>
                  <a:pt x="458" y="447"/>
                </a:cubicBezTo>
                <a:cubicBezTo>
                  <a:pt x="458" y="446"/>
                  <a:pt x="453" y="445"/>
                  <a:pt x="451" y="445"/>
                </a:cubicBezTo>
                <a:cubicBezTo>
                  <a:pt x="450" y="445"/>
                  <a:pt x="450" y="443"/>
                  <a:pt x="452" y="443"/>
                </a:cubicBezTo>
                <a:cubicBezTo>
                  <a:pt x="454" y="443"/>
                  <a:pt x="451" y="441"/>
                  <a:pt x="448" y="442"/>
                </a:cubicBezTo>
                <a:cubicBezTo>
                  <a:pt x="446" y="442"/>
                  <a:pt x="442" y="443"/>
                  <a:pt x="440" y="445"/>
                </a:cubicBezTo>
                <a:cubicBezTo>
                  <a:pt x="439" y="445"/>
                  <a:pt x="438" y="444"/>
                  <a:pt x="436" y="443"/>
                </a:cubicBezTo>
                <a:cubicBezTo>
                  <a:pt x="435" y="443"/>
                  <a:pt x="433" y="442"/>
                  <a:pt x="432" y="442"/>
                </a:cubicBezTo>
                <a:cubicBezTo>
                  <a:pt x="430" y="443"/>
                  <a:pt x="426" y="443"/>
                  <a:pt x="427" y="441"/>
                </a:cubicBezTo>
                <a:cubicBezTo>
                  <a:pt x="427" y="439"/>
                  <a:pt x="426" y="438"/>
                  <a:pt x="423" y="438"/>
                </a:cubicBezTo>
                <a:cubicBezTo>
                  <a:pt x="421" y="438"/>
                  <a:pt x="421" y="436"/>
                  <a:pt x="420" y="436"/>
                </a:cubicBezTo>
                <a:cubicBezTo>
                  <a:pt x="418" y="436"/>
                  <a:pt x="420" y="438"/>
                  <a:pt x="418" y="438"/>
                </a:cubicBezTo>
                <a:cubicBezTo>
                  <a:pt x="417" y="439"/>
                  <a:pt x="413" y="440"/>
                  <a:pt x="413" y="442"/>
                </a:cubicBezTo>
                <a:cubicBezTo>
                  <a:pt x="412" y="443"/>
                  <a:pt x="415" y="446"/>
                  <a:pt x="414" y="448"/>
                </a:cubicBezTo>
                <a:cubicBezTo>
                  <a:pt x="413" y="450"/>
                  <a:pt x="410" y="448"/>
                  <a:pt x="410" y="446"/>
                </a:cubicBezTo>
                <a:cubicBezTo>
                  <a:pt x="409" y="445"/>
                  <a:pt x="412" y="442"/>
                  <a:pt x="411" y="441"/>
                </a:cubicBezTo>
                <a:cubicBezTo>
                  <a:pt x="411" y="440"/>
                  <a:pt x="410" y="437"/>
                  <a:pt x="412" y="437"/>
                </a:cubicBezTo>
                <a:cubicBezTo>
                  <a:pt x="414" y="437"/>
                  <a:pt x="415" y="435"/>
                  <a:pt x="413" y="434"/>
                </a:cubicBezTo>
                <a:cubicBezTo>
                  <a:pt x="411" y="433"/>
                  <a:pt x="410" y="436"/>
                  <a:pt x="408" y="437"/>
                </a:cubicBezTo>
                <a:cubicBezTo>
                  <a:pt x="406" y="437"/>
                  <a:pt x="406" y="438"/>
                  <a:pt x="405" y="439"/>
                </a:cubicBezTo>
                <a:cubicBezTo>
                  <a:pt x="403" y="439"/>
                  <a:pt x="401" y="439"/>
                  <a:pt x="401" y="440"/>
                </a:cubicBezTo>
                <a:cubicBezTo>
                  <a:pt x="401" y="441"/>
                  <a:pt x="400" y="440"/>
                  <a:pt x="399" y="440"/>
                </a:cubicBezTo>
                <a:cubicBezTo>
                  <a:pt x="398" y="439"/>
                  <a:pt x="395" y="442"/>
                  <a:pt x="395" y="443"/>
                </a:cubicBezTo>
                <a:cubicBezTo>
                  <a:pt x="395" y="445"/>
                  <a:pt x="395" y="446"/>
                  <a:pt x="393" y="447"/>
                </a:cubicBezTo>
                <a:cubicBezTo>
                  <a:pt x="391" y="449"/>
                  <a:pt x="390" y="451"/>
                  <a:pt x="389" y="452"/>
                </a:cubicBezTo>
                <a:cubicBezTo>
                  <a:pt x="388" y="454"/>
                  <a:pt x="387" y="452"/>
                  <a:pt x="385" y="449"/>
                </a:cubicBezTo>
                <a:cubicBezTo>
                  <a:pt x="384" y="447"/>
                  <a:pt x="381" y="447"/>
                  <a:pt x="379" y="446"/>
                </a:cubicBezTo>
                <a:cubicBezTo>
                  <a:pt x="378" y="446"/>
                  <a:pt x="376" y="447"/>
                  <a:pt x="373" y="449"/>
                </a:cubicBezTo>
                <a:cubicBezTo>
                  <a:pt x="371" y="451"/>
                  <a:pt x="369" y="450"/>
                  <a:pt x="367" y="449"/>
                </a:cubicBezTo>
                <a:cubicBezTo>
                  <a:pt x="365" y="447"/>
                  <a:pt x="360" y="442"/>
                  <a:pt x="360" y="440"/>
                </a:cubicBezTo>
                <a:cubicBezTo>
                  <a:pt x="359" y="439"/>
                  <a:pt x="360" y="437"/>
                  <a:pt x="361" y="435"/>
                </a:cubicBezTo>
                <a:cubicBezTo>
                  <a:pt x="361" y="433"/>
                  <a:pt x="360" y="429"/>
                  <a:pt x="361" y="428"/>
                </a:cubicBezTo>
                <a:cubicBezTo>
                  <a:pt x="362" y="427"/>
                  <a:pt x="362" y="426"/>
                  <a:pt x="362" y="423"/>
                </a:cubicBezTo>
                <a:cubicBezTo>
                  <a:pt x="363" y="421"/>
                  <a:pt x="360" y="422"/>
                  <a:pt x="358" y="420"/>
                </a:cubicBezTo>
                <a:cubicBezTo>
                  <a:pt x="355" y="417"/>
                  <a:pt x="351" y="418"/>
                  <a:pt x="348" y="419"/>
                </a:cubicBezTo>
                <a:cubicBezTo>
                  <a:pt x="347" y="420"/>
                  <a:pt x="346" y="420"/>
                  <a:pt x="345" y="419"/>
                </a:cubicBezTo>
                <a:cubicBezTo>
                  <a:pt x="344" y="419"/>
                  <a:pt x="342" y="419"/>
                  <a:pt x="341" y="420"/>
                </a:cubicBezTo>
                <a:cubicBezTo>
                  <a:pt x="338" y="421"/>
                  <a:pt x="338" y="418"/>
                  <a:pt x="340" y="417"/>
                </a:cubicBezTo>
                <a:cubicBezTo>
                  <a:pt x="342" y="415"/>
                  <a:pt x="339" y="410"/>
                  <a:pt x="341" y="410"/>
                </a:cubicBezTo>
                <a:cubicBezTo>
                  <a:pt x="343" y="409"/>
                  <a:pt x="344" y="406"/>
                  <a:pt x="344" y="403"/>
                </a:cubicBezTo>
                <a:cubicBezTo>
                  <a:pt x="344" y="401"/>
                  <a:pt x="344" y="400"/>
                  <a:pt x="345" y="399"/>
                </a:cubicBezTo>
                <a:cubicBezTo>
                  <a:pt x="346" y="397"/>
                  <a:pt x="348" y="397"/>
                  <a:pt x="347" y="395"/>
                </a:cubicBezTo>
                <a:cubicBezTo>
                  <a:pt x="347" y="394"/>
                  <a:pt x="346" y="394"/>
                  <a:pt x="345" y="394"/>
                </a:cubicBezTo>
                <a:cubicBezTo>
                  <a:pt x="345" y="394"/>
                  <a:pt x="344" y="394"/>
                  <a:pt x="344" y="394"/>
                </a:cubicBezTo>
                <a:cubicBezTo>
                  <a:pt x="342" y="393"/>
                  <a:pt x="341" y="394"/>
                  <a:pt x="337" y="394"/>
                </a:cubicBezTo>
                <a:cubicBezTo>
                  <a:pt x="333" y="395"/>
                  <a:pt x="331" y="397"/>
                  <a:pt x="331" y="399"/>
                </a:cubicBezTo>
                <a:cubicBezTo>
                  <a:pt x="332" y="402"/>
                  <a:pt x="330" y="401"/>
                  <a:pt x="330" y="403"/>
                </a:cubicBezTo>
                <a:cubicBezTo>
                  <a:pt x="330" y="405"/>
                  <a:pt x="327" y="406"/>
                  <a:pt x="327" y="407"/>
                </a:cubicBezTo>
                <a:cubicBezTo>
                  <a:pt x="327" y="408"/>
                  <a:pt x="325" y="407"/>
                  <a:pt x="324" y="407"/>
                </a:cubicBezTo>
                <a:cubicBezTo>
                  <a:pt x="323" y="406"/>
                  <a:pt x="315" y="408"/>
                  <a:pt x="314" y="409"/>
                </a:cubicBezTo>
                <a:cubicBezTo>
                  <a:pt x="314" y="409"/>
                  <a:pt x="313" y="408"/>
                  <a:pt x="312" y="408"/>
                </a:cubicBezTo>
                <a:cubicBezTo>
                  <a:pt x="311" y="407"/>
                  <a:pt x="310" y="406"/>
                  <a:pt x="309" y="406"/>
                </a:cubicBezTo>
                <a:cubicBezTo>
                  <a:pt x="308" y="407"/>
                  <a:pt x="307" y="404"/>
                  <a:pt x="307" y="402"/>
                </a:cubicBezTo>
                <a:cubicBezTo>
                  <a:pt x="307" y="400"/>
                  <a:pt x="304" y="398"/>
                  <a:pt x="302" y="397"/>
                </a:cubicBezTo>
                <a:cubicBezTo>
                  <a:pt x="301" y="395"/>
                  <a:pt x="301" y="391"/>
                  <a:pt x="301" y="388"/>
                </a:cubicBezTo>
                <a:cubicBezTo>
                  <a:pt x="301" y="386"/>
                  <a:pt x="300" y="381"/>
                  <a:pt x="302" y="376"/>
                </a:cubicBezTo>
                <a:cubicBezTo>
                  <a:pt x="304" y="371"/>
                  <a:pt x="299" y="371"/>
                  <a:pt x="301" y="369"/>
                </a:cubicBezTo>
                <a:cubicBezTo>
                  <a:pt x="304" y="367"/>
                  <a:pt x="301" y="366"/>
                  <a:pt x="302" y="365"/>
                </a:cubicBezTo>
                <a:cubicBezTo>
                  <a:pt x="303" y="364"/>
                  <a:pt x="305" y="364"/>
                  <a:pt x="305" y="362"/>
                </a:cubicBezTo>
                <a:cubicBezTo>
                  <a:pt x="305" y="361"/>
                  <a:pt x="306" y="361"/>
                  <a:pt x="308" y="362"/>
                </a:cubicBezTo>
                <a:cubicBezTo>
                  <a:pt x="310" y="362"/>
                  <a:pt x="312" y="359"/>
                  <a:pt x="312" y="358"/>
                </a:cubicBezTo>
                <a:cubicBezTo>
                  <a:pt x="312" y="357"/>
                  <a:pt x="312" y="357"/>
                  <a:pt x="314" y="357"/>
                </a:cubicBezTo>
                <a:cubicBezTo>
                  <a:pt x="315" y="357"/>
                  <a:pt x="315" y="357"/>
                  <a:pt x="316" y="356"/>
                </a:cubicBezTo>
                <a:cubicBezTo>
                  <a:pt x="316" y="356"/>
                  <a:pt x="316" y="355"/>
                  <a:pt x="317" y="355"/>
                </a:cubicBezTo>
                <a:cubicBezTo>
                  <a:pt x="318" y="356"/>
                  <a:pt x="319" y="357"/>
                  <a:pt x="319" y="356"/>
                </a:cubicBezTo>
                <a:cubicBezTo>
                  <a:pt x="319" y="355"/>
                  <a:pt x="320" y="355"/>
                  <a:pt x="321" y="356"/>
                </a:cubicBezTo>
                <a:cubicBezTo>
                  <a:pt x="322" y="357"/>
                  <a:pt x="324" y="358"/>
                  <a:pt x="325" y="356"/>
                </a:cubicBezTo>
                <a:cubicBezTo>
                  <a:pt x="325" y="355"/>
                  <a:pt x="326" y="356"/>
                  <a:pt x="327" y="358"/>
                </a:cubicBezTo>
                <a:cubicBezTo>
                  <a:pt x="328" y="359"/>
                  <a:pt x="329" y="359"/>
                  <a:pt x="330" y="359"/>
                </a:cubicBezTo>
                <a:cubicBezTo>
                  <a:pt x="330" y="359"/>
                  <a:pt x="331" y="359"/>
                  <a:pt x="331" y="359"/>
                </a:cubicBezTo>
                <a:cubicBezTo>
                  <a:pt x="333" y="359"/>
                  <a:pt x="333" y="358"/>
                  <a:pt x="333" y="357"/>
                </a:cubicBezTo>
                <a:cubicBezTo>
                  <a:pt x="333" y="356"/>
                  <a:pt x="335" y="360"/>
                  <a:pt x="337" y="360"/>
                </a:cubicBezTo>
                <a:cubicBezTo>
                  <a:pt x="338" y="360"/>
                  <a:pt x="337" y="359"/>
                  <a:pt x="336" y="358"/>
                </a:cubicBezTo>
                <a:cubicBezTo>
                  <a:pt x="334" y="357"/>
                  <a:pt x="336" y="356"/>
                  <a:pt x="335" y="355"/>
                </a:cubicBezTo>
                <a:cubicBezTo>
                  <a:pt x="334" y="354"/>
                  <a:pt x="336" y="353"/>
                  <a:pt x="339" y="353"/>
                </a:cubicBezTo>
                <a:cubicBezTo>
                  <a:pt x="341" y="353"/>
                  <a:pt x="341" y="354"/>
                  <a:pt x="342" y="353"/>
                </a:cubicBezTo>
                <a:cubicBezTo>
                  <a:pt x="342" y="351"/>
                  <a:pt x="343" y="353"/>
                  <a:pt x="343" y="354"/>
                </a:cubicBezTo>
                <a:cubicBezTo>
                  <a:pt x="343" y="355"/>
                  <a:pt x="347" y="353"/>
                  <a:pt x="349" y="353"/>
                </a:cubicBezTo>
                <a:cubicBezTo>
                  <a:pt x="351" y="353"/>
                  <a:pt x="353" y="355"/>
                  <a:pt x="353" y="356"/>
                </a:cubicBezTo>
                <a:cubicBezTo>
                  <a:pt x="353" y="357"/>
                  <a:pt x="354" y="358"/>
                  <a:pt x="356" y="356"/>
                </a:cubicBezTo>
                <a:cubicBezTo>
                  <a:pt x="357" y="355"/>
                  <a:pt x="358" y="354"/>
                  <a:pt x="360" y="355"/>
                </a:cubicBezTo>
                <a:cubicBezTo>
                  <a:pt x="361" y="356"/>
                  <a:pt x="362" y="358"/>
                  <a:pt x="364" y="360"/>
                </a:cubicBezTo>
                <a:cubicBezTo>
                  <a:pt x="366" y="361"/>
                  <a:pt x="363" y="363"/>
                  <a:pt x="364" y="365"/>
                </a:cubicBezTo>
                <a:cubicBezTo>
                  <a:pt x="365" y="366"/>
                  <a:pt x="364" y="368"/>
                  <a:pt x="366" y="369"/>
                </a:cubicBezTo>
                <a:cubicBezTo>
                  <a:pt x="368" y="370"/>
                  <a:pt x="366" y="373"/>
                  <a:pt x="368" y="373"/>
                </a:cubicBezTo>
                <a:cubicBezTo>
                  <a:pt x="369" y="374"/>
                  <a:pt x="370" y="376"/>
                  <a:pt x="370" y="377"/>
                </a:cubicBezTo>
                <a:cubicBezTo>
                  <a:pt x="371" y="378"/>
                  <a:pt x="373" y="379"/>
                  <a:pt x="374" y="378"/>
                </a:cubicBezTo>
                <a:cubicBezTo>
                  <a:pt x="374" y="376"/>
                  <a:pt x="375" y="374"/>
                  <a:pt x="376" y="373"/>
                </a:cubicBezTo>
                <a:cubicBezTo>
                  <a:pt x="376" y="371"/>
                  <a:pt x="374" y="366"/>
                  <a:pt x="373" y="364"/>
                </a:cubicBezTo>
                <a:cubicBezTo>
                  <a:pt x="372" y="362"/>
                  <a:pt x="373" y="362"/>
                  <a:pt x="372" y="360"/>
                </a:cubicBezTo>
                <a:cubicBezTo>
                  <a:pt x="370" y="358"/>
                  <a:pt x="369" y="354"/>
                  <a:pt x="370" y="352"/>
                </a:cubicBezTo>
                <a:cubicBezTo>
                  <a:pt x="370" y="349"/>
                  <a:pt x="373" y="344"/>
                  <a:pt x="375" y="343"/>
                </a:cubicBezTo>
                <a:cubicBezTo>
                  <a:pt x="376" y="341"/>
                  <a:pt x="378" y="342"/>
                  <a:pt x="378" y="341"/>
                </a:cubicBezTo>
                <a:cubicBezTo>
                  <a:pt x="379" y="339"/>
                  <a:pt x="381" y="337"/>
                  <a:pt x="382" y="337"/>
                </a:cubicBezTo>
                <a:cubicBezTo>
                  <a:pt x="383" y="337"/>
                  <a:pt x="384" y="337"/>
                  <a:pt x="384" y="336"/>
                </a:cubicBezTo>
                <a:cubicBezTo>
                  <a:pt x="385" y="335"/>
                  <a:pt x="386" y="334"/>
                  <a:pt x="389" y="333"/>
                </a:cubicBezTo>
                <a:cubicBezTo>
                  <a:pt x="391" y="333"/>
                  <a:pt x="390" y="331"/>
                  <a:pt x="389" y="330"/>
                </a:cubicBezTo>
                <a:cubicBezTo>
                  <a:pt x="389" y="329"/>
                  <a:pt x="390" y="328"/>
                  <a:pt x="390" y="329"/>
                </a:cubicBezTo>
                <a:cubicBezTo>
                  <a:pt x="391" y="330"/>
                  <a:pt x="392" y="330"/>
                  <a:pt x="393" y="329"/>
                </a:cubicBezTo>
                <a:cubicBezTo>
                  <a:pt x="394" y="328"/>
                  <a:pt x="396" y="327"/>
                  <a:pt x="394" y="326"/>
                </a:cubicBezTo>
                <a:cubicBezTo>
                  <a:pt x="392" y="326"/>
                  <a:pt x="392" y="326"/>
                  <a:pt x="393" y="325"/>
                </a:cubicBezTo>
                <a:cubicBezTo>
                  <a:pt x="394" y="325"/>
                  <a:pt x="393" y="322"/>
                  <a:pt x="391" y="322"/>
                </a:cubicBezTo>
                <a:cubicBezTo>
                  <a:pt x="390" y="322"/>
                  <a:pt x="390" y="321"/>
                  <a:pt x="391" y="320"/>
                </a:cubicBezTo>
                <a:cubicBezTo>
                  <a:pt x="392" y="319"/>
                  <a:pt x="390" y="317"/>
                  <a:pt x="389" y="316"/>
                </a:cubicBezTo>
                <a:cubicBezTo>
                  <a:pt x="387" y="316"/>
                  <a:pt x="389" y="315"/>
                  <a:pt x="390" y="315"/>
                </a:cubicBezTo>
                <a:cubicBezTo>
                  <a:pt x="391" y="315"/>
                  <a:pt x="390" y="310"/>
                  <a:pt x="391" y="309"/>
                </a:cubicBezTo>
                <a:cubicBezTo>
                  <a:pt x="391" y="308"/>
                  <a:pt x="393" y="308"/>
                  <a:pt x="392" y="309"/>
                </a:cubicBezTo>
                <a:cubicBezTo>
                  <a:pt x="392" y="310"/>
                  <a:pt x="391" y="312"/>
                  <a:pt x="392" y="314"/>
                </a:cubicBezTo>
                <a:cubicBezTo>
                  <a:pt x="393" y="315"/>
                  <a:pt x="394" y="316"/>
                  <a:pt x="393" y="319"/>
                </a:cubicBezTo>
                <a:cubicBezTo>
                  <a:pt x="393" y="321"/>
                  <a:pt x="394" y="320"/>
                  <a:pt x="395" y="317"/>
                </a:cubicBezTo>
                <a:cubicBezTo>
                  <a:pt x="396" y="315"/>
                  <a:pt x="397" y="312"/>
                  <a:pt x="396" y="312"/>
                </a:cubicBezTo>
                <a:cubicBezTo>
                  <a:pt x="395" y="312"/>
                  <a:pt x="395" y="309"/>
                  <a:pt x="396" y="310"/>
                </a:cubicBezTo>
                <a:cubicBezTo>
                  <a:pt x="397" y="311"/>
                  <a:pt x="397" y="312"/>
                  <a:pt x="399" y="310"/>
                </a:cubicBezTo>
                <a:cubicBezTo>
                  <a:pt x="400" y="308"/>
                  <a:pt x="402" y="305"/>
                  <a:pt x="401" y="305"/>
                </a:cubicBezTo>
                <a:cubicBezTo>
                  <a:pt x="400" y="304"/>
                  <a:pt x="402" y="303"/>
                  <a:pt x="403" y="303"/>
                </a:cubicBezTo>
                <a:cubicBezTo>
                  <a:pt x="405" y="303"/>
                  <a:pt x="409" y="302"/>
                  <a:pt x="410" y="302"/>
                </a:cubicBezTo>
                <a:cubicBezTo>
                  <a:pt x="410" y="301"/>
                  <a:pt x="408" y="301"/>
                  <a:pt x="406" y="301"/>
                </a:cubicBezTo>
                <a:cubicBezTo>
                  <a:pt x="405" y="302"/>
                  <a:pt x="403" y="302"/>
                  <a:pt x="403" y="302"/>
                </a:cubicBezTo>
                <a:cubicBezTo>
                  <a:pt x="403" y="300"/>
                  <a:pt x="408" y="299"/>
                  <a:pt x="410" y="299"/>
                </a:cubicBezTo>
                <a:cubicBezTo>
                  <a:pt x="412" y="299"/>
                  <a:pt x="411" y="296"/>
                  <a:pt x="412" y="298"/>
                </a:cubicBezTo>
                <a:cubicBezTo>
                  <a:pt x="413" y="299"/>
                  <a:pt x="415" y="299"/>
                  <a:pt x="416" y="298"/>
                </a:cubicBezTo>
                <a:cubicBezTo>
                  <a:pt x="417" y="297"/>
                  <a:pt x="416" y="295"/>
                  <a:pt x="415" y="295"/>
                </a:cubicBezTo>
                <a:cubicBezTo>
                  <a:pt x="413" y="294"/>
                  <a:pt x="416" y="293"/>
                  <a:pt x="415" y="292"/>
                </a:cubicBezTo>
                <a:cubicBezTo>
                  <a:pt x="415" y="292"/>
                  <a:pt x="416" y="288"/>
                  <a:pt x="418" y="288"/>
                </a:cubicBezTo>
                <a:cubicBezTo>
                  <a:pt x="420" y="287"/>
                  <a:pt x="419" y="286"/>
                  <a:pt x="420" y="286"/>
                </a:cubicBezTo>
                <a:cubicBezTo>
                  <a:pt x="422" y="286"/>
                  <a:pt x="422" y="284"/>
                  <a:pt x="423" y="283"/>
                </a:cubicBezTo>
                <a:cubicBezTo>
                  <a:pt x="424" y="283"/>
                  <a:pt x="425" y="283"/>
                  <a:pt x="426" y="283"/>
                </a:cubicBezTo>
                <a:cubicBezTo>
                  <a:pt x="427" y="284"/>
                  <a:pt x="428" y="284"/>
                  <a:pt x="429" y="283"/>
                </a:cubicBezTo>
                <a:cubicBezTo>
                  <a:pt x="431" y="281"/>
                  <a:pt x="435" y="279"/>
                  <a:pt x="436" y="279"/>
                </a:cubicBezTo>
                <a:cubicBezTo>
                  <a:pt x="438" y="279"/>
                  <a:pt x="441" y="277"/>
                  <a:pt x="441" y="276"/>
                </a:cubicBezTo>
                <a:cubicBezTo>
                  <a:pt x="442" y="274"/>
                  <a:pt x="443" y="277"/>
                  <a:pt x="442" y="277"/>
                </a:cubicBezTo>
                <a:cubicBezTo>
                  <a:pt x="440" y="278"/>
                  <a:pt x="443" y="279"/>
                  <a:pt x="445" y="279"/>
                </a:cubicBezTo>
                <a:cubicBezTo>
                  <a:pt x="447" y="279"/>
                  <a:pt x="446" y="279"/>
                  <a:pt x="446" y="279"/>
                </a:cubicBezTo>
                <a:cubicBezTo>
                  <a:pt x="445" y="279"/>
                  <a:pt x="443" y="280"/>
                  <a:pt x="442" y="280"/>
                </a:cubicBezTo>
                <a:cubicBezTo>
                  <a:pt x="440" y="280"/>
                  <a:pt x="439" y="280"/>
                  <a:pt x="437" y="282"/>
                </a:cubicBezTo>
                <a:cubicBezTo>
                  <a:pt x="434" y="285"/>
                  <a:pt x="435" y="286"/>
                  <a:pt x="436" y="287"/>
                </a:cubicBezTo>
                <a:cubicBezTo>
                  <a:pt x="438" y="289"/>
                  <a:pt x="440" y="288"/>
                  <a:pt x="442" y="286"/>
                </a:cubicBezTo>
                <a:cubicBezTo>
                  <a:pt x="444" y="284"/>
                  <a:pt x="444" y="283"/>
                  <a:pt x="446" y="283"/>
                </a:cubicBezTo>
                <a:cubicBezTo>
                  <a:pt x="448" y="283"/>
                  <a:pt x="453" y="281"/>
                  <a:pt x="456" y="280"/>
                </a:cubicBezTo>
                <a:cubicBezTo>
                  <a:pt x="458" y="279"/>
                  <a:pt x="457" y="279"/>
                  <a:pt x="457" y="278"/>
                </a:cubicBezTo>
                <a:cubicBezTo>
                  <a:pt x="457" y="277"/>
                  <a:pt x="461" y="277"/>
                  <a:pt x="462" y="276"/>
                </a:cubicBezTo>
                <a:cubicBezTo>
                  <a:pt x="464" y="275"/>
                  <a:pt x="462" y="274"/>
                  <a:pt x="461" y="274"/>
                </a:cubicBezTo>
                <a:cubicBezTo>
                  <a:pt x="459" y="274"/>
                  <a:pt x="460" y="272"/>
                  <a:pt x="461" y="271"/>
                </a:cubicBezTo>
                <a:cubicBezTo>
                  <a:pt x="461" y="270"/>
                  <a:pt x="458" y="272"/>
                  <a:pt x="458" y="273"/>
                </a:cubicBezTo>
                <a:cubicBezTo>
                  <a:pt x="458" y="274"/>
                  <a:pt x="455" y="275"/>
                  <a:pt x="455" y="275"/>
                </a:cubicBezTo>
                <a:cubicBezTo>
                  <a:pt x="455" y="278"/>
                  <a:pt x="455" y="276"/>
                  <a:pt x="454" y="277"/>
                </a:cubicBezTo>
                <a:cubicBezTo>
                  <a:pt x="452" y="278"/>
                  <a:pt x="446" y="277"/>
                  <a:pt x="446" y="276"/>
                </a:cubicBezTo>
                <a:cubicBezTo>
                  <a:pt x="446" y="274"/>
                  <a:pt x="442" y="274"/>
                  <a:pt x="442" y="272"/>
                </a:cubicBezTo>
                <a:cubicBezTo>
                  <a:pt x="441" y="270"/>
                  <a:pt x="439" y="270"/>
                  <a:pt x="441" y="268"/>
                </a:cubicBezTo>
                <a:cubicBezTo>
                  <a:pt x="443" y="266"/>
                  <a:pt x="441" y="265"/>
                  <a:pt x="439" y="266"/>
                </a:cubicBezTo>
                <a:cubicBezTo>
                  <a:pt x="437" y="268"/>
                  <a:pt x="437" y="265"/>
                  <a:pt x="439" y="265"/>
                </a:cubicBezTo>
                <a:cubicBezTo>
                  <a:pt x="441" y="264"/>
                  <a:pt x="445" y="263"/>
                  <a:pt x="443" y="259"/>
                </a:cubicBezTo>
                <a:cubicBezTo>
                  <a:pt x="441" y="255"/>
                  <a:pt x="428" y="260"/>
                  <a:pt x="424" y="262"/>
                </a:cubicBezTo>
                <a:cubicBezTo>
                  <a:pt x="421" y="264"/>
                  <a:pt x="417" y="270"/>
                  <a:pt x="415" y="270"/>
                </a:cubicBezTo>
                <a:cubicBezTo>
                  <a:pt x="413" y="270"/>
                  <a:pt x="418" y="267"/>
                  <a:pt x="419" y="266"/>
                </a:cubicBezTo>
                <a:cubicBezTo>
                  <a:pt x="420" y="264"/>
                  <a:pt x="419" y="263"/>
                  <a:pt x="420" y="264"/>
                </a:cubicBezTo>
                <a:cubicBezTo>
                  <a:pt x="421" y="264"/>
                  <a:pt x="424" y="260"/>
                  <a:pt x="426" y="258"/>
                </a:cubicBezTo>
                <a:cubicBezTo>
                  <a:pt x="427" y="257"/>
                  <a:pt x="428" y="257"/>
                  <a:pt x="429" y="257"/>
                </a:cubicBezTo>
                <a:cubicBezTo>
                  <a:pt x="430" y="257"/>
                  <a:pt x="430" y="257"/>
                  <a:pt x="430" y="257"/>
                </a:cubicBezTo>
                <a:cubicBezTo>
                  <a:pt x="431" y="256"/>
                  <a:pt x="432" y="255"/>
                  <a:pt x="433" y="253"/>
                </a:cubicBezTo>
                <a:cubicBezTo>
                  <a:pt x="435" y="251"/>
                  <a:pt x="458" y="252"/>
                  <a:pt x="460" y="252"/>
                </a:cubicBezTo>
                <a:cubicBezTo>
                  <a:pt x="462" y="252"/>
                  <a:pt x="466" y="249"/>
                  <a:pt x="468" y="247"/>
                </a:cubicBezTo>
                <a:cubicBezTo>
                  <a:pt x="469" y="245"/>
                  <a:pt x="470" y="245"/>
                  <a:pt x="473" y="245"/>
                </a:cubicBezTo>
                <a:cubicBezTo>
                  <a:pt x="476" y="245"/>
                  <a:pt x="478" y="243"/>
                  <a:pt x="479" y="242"/>
                </a:cubicBezTo>
                <a:cubicBezTo>
                  <a:pt x="481" y="241"/>
                  <a:pt x="480" y="240"/>
                  <a:pt x="479" y="240"/>
                </a:cubicBezTo>
                <a:cubicBezTo>
                  <a:pt x="478" y="240"/>
                  <a:pt x="476" y="239"/>
                  <a:pt x="478" y="239"/>
                </a:cubicBezTo>
                <a:cubicBezTo>
                  <a:pt x="479" y="239"/>
                  <a:pt x="480" y="238"/>
                  <a:pt x="480" y="236"/>
                </a:cubicBezTo>
                <a:cubicBezTo>
                  <a:pt x="481" y="234"/>
                  <a:pt x="480" y="235"/>
                  <a:pt x="478" y="233"/>
                </a:cubicBezTo>
                <a:cubicBezTo>
                  <a:pt x="477" y="231"/>
                  <a:pt x="476" y="232"/>
                  <a:pt x="475" y="233"/>
                </a:cubicBezTo>
                <a:cubicBezTo>
                  <a:pt x="475" y="233"/>
                  <a:pt x="474" y="234"/>
                  <a:pt x="474" y="233"/>
                </a:cubicBezTo>
                <a:cubicBezTo>
                  <a:pt x="472" y="233"/>
                  <a:pt x="475" y="231"/>
                  <a:pt x="473" y="230"/>
                </a:cubicBezTo>
                <a:cubicBezTo>
                  <a:pt x="472" y="229"/>
                  <a:pt x="469" y="230"/>
                  <a:pt x="467" y="232"/>
                </a:cubicBezTo>
                <a:cubicBezTo>
                  <a:pt x="466" y="233"/>
                  <a:pt x="465" y="233"/>
                  <a:pt x="465" y="233"/>
                </a:cubicBezTo>
                <a:cubicBezTo>
                  <a:pt x="464" y="233"/>
                  <a:pt x="464" y="232"/>
                  <a:pt x="463" y="233"/>
                </a:cubicBezTo>
                <a:cubicBezTo>
                  <a:pt x="461" y="235"/>
                  <a:pt x="461" y="232"/>
                  <a:pt x="462" y="232"/>
                </a:cubicBezTo>
                <a:cubicBezTo>
                  <a:pt x="463" y="231"/>
                  <a:pt x="463" y="232"/>
                  <a:pt x="464" y="231"/>
                </a:cubicBezTo>
                <a:cubicBezTo>
                  <a:pt x="465" y="230"/>
                  <a:pt x="466" y="231"/>
                  <a:pt x="468" y="229"/>
                </a:cubicBezTo>
                <a:cubicBezTo>
                  <a:pt x="470" y="228"/>
                  <a:pt x="472" y="229"/>
                  <a:pt x="473" y="228"/>
                </a:cubicBezTo>
                <a:cubicBezTo>
                  <a:pt x="473" y="226"/>
                  <a:pt x="472" y="225"/>
                  <a:pt x="470" y="226"/>
                </a:cubicBezTo>
                <a:cubicBezTo>
                  <a:pt x="469" y="226"/>
                  <a:pt x="468" y="225"/>
                  <a:pt x="467" y="225"/>
                </a:cubicBezTo>
                <a:cubicBezTo>
                  <a:pt x="466" y="224"/>
                  <a:pt x="465" y="223"/>
                  <a:pt x="465" y="224"/>
                </a:cubicBezTo>
                <a:cubicBezTo>
                  <a:pt x="464" y="224"/>
                  <a:pt x="464" y="224"/>
                  <a:pt x="463" y="223"/>
                </a:cubicBezTo>
                <a:cubicBezTo>
                  <a:pt x="463" y="223"/>
                  <a:pt x="463" y="223"/>
                  <a:pt x="462" y="223"/>
                </a:cubicBezTo>
                <a:cubicBezTo>
                  <a:pt x="461" y="224"/>
                  <a:pt x="460" y="223"/>
                  <a:pt x="459" y="221"/>
                </a:cubicBezTo>
                <a:cubicBezTo>
                  <a:pt x="458" y="219"/>
                  <a:pt x="454" y="216"/>
                  <a:pt x="452" y="216"/>
                </a:cubicBezTo>
                <a:cubicBezTo>
                  <a:pt x="450" y="215"/>
                  <a:pt x="451" y="214"/>
                  <a:pt x="452" y="215"/>
                </a:cubicBezTo>
                <a:cubicBezTo>
                  <a:pt x="454" y="215"/>
                  <a:pt x="455" y="214"/>
                  <a:pt x="456" y="213"/>
                </a:cubicBezTo>
                <a:cubicBezTo>
                  <a:pt x="456" y="212"/>
                  <a:pt x="455" y="211"/>
                  <a:pt x="454" y="211"/>
                </a:cubicBezTo>
                <a:cubicBezTo>
                  <a:pt x="453" y="211"/>
                  <a:pt x="453" y="209"/>
                  <a:pt x="454" y="208"/>
                </a:cubicBezTo>
                <a:cubicBezTo>
                  <a:pt x="454" y="208"/>
                  <a:pt x="451" y="206"/>
                  <a:pt x="451" y="205"/>
                </a:cubicBezTo>
                <a:cubicBezTo>
                  <a:pt x="451" y="204"/>
                  <a:pt x="449" y="204"/>
                  <a:pt x="449" y="203"/>
                </a:cubicBezTo>
                <a:cubicBezTo>
                  <a:pt x="449" y="202"/>
                  <a:pt x="448" y="201"/>
                  <a:pt x="448" y="200"/>
                </a:cubicBezTo>
                <a:cubicBezTo>
                  <a:pt x="448" y="199"/>
                  <a:pt x="445" y="196"/>
                  <a:pt x="445" y="195"/>
                </a:cubicBezTo>
                <a:cubicBezTo>
                  <a:pt x="445" y="194"/>
                  <a:pt x="443" y="193"/>
                  <a:pt x="443" y="191"/>
                </a:cubicBezTo>
                <a:cubicBezTo>
                  <a:pt x="442" y="190"/>
                  <a:pt x="441" y="190"/>
                  <a:pt x="441" y="193"/>
                </a:cubicBezTo>
                <a:cubicBezTo>
                  <a:pt x="440" y="195"/>
                  <a:pt x="438" y="195"/>
                  <a:pt x="439" y="195"/>
                </a:cubicBezTo>
                <a:cubicBezTo>
                  <a:pt x="440" y="197"/>
                  <a:pt x="439" y="197"/>
                  <a:pt x="438" y="198"/>
                </a:cubicBezTo>
                <a:cubicBezTo>
                  <a:pt x="437" y="199"/>
                  <a:pt x="439" y="200"/>
                  <a:pt x="437" y="200"/>
                </a:cubicBezTo>
                <a:cubicBezTo>
                  <a:pt x="436" y="200"/>
                  <a:pt x="437" y="203"/>
                  <a:pt x="436" y="202"/>
                </a:cubicBezTo>
                <a:cubicBezTo>
                  <a:pt x="435" y="201"/>
                  <a:pt x="433" y="201"/>
                  <a:pt x="433" y="202"/>
                </a:cubicBezTo>
                <a:cubicBezTo>
                  <a:pt x="433" y="204"/>
                  <a:pt x="430" y="205"/>
                  <a:pt x="429" y="205"/>
                </a:cubicBezTo>
                <a:cubicBezTo>
                  <a:pt x="428" y="205"/>
                  <a:pt x="428" y="202"/>
                  <a:pt x="427" y="203"/>
                </a:cubicBezTo>
                <a:cubicBezTo>
                  <a:pt x="426" y="203"/>
                  <a:pt x="426" y="203"/>
                  <a:pt x="426" y="202"/>
                </a:cubicBezTo>
                <a:cubicBezTo>
                  <a:pt x="425" y="201"/>
                  <a:pt x="425" y="201"/>
                  <a:pt x="424" y="201"/>
                </a:cubicBezTo>
                <a:cubicBezTo>
                  <a:pt x="423" y="201"/>
                  <a:pt x="422" y="201"/>
                  <a:pt x="422" y="199"/>
                </a:cubicBezTo>
                <a:cubicBezTo>
                  <a:pt x="423" y="198"/>
                  <a:pt x="419" y="197"/>
                  <a:pt x="420" y="196"/>
                </a:cubicBezTo>
                <a:cubicBezTo>
                  <a:pt x="421" y="196"/>
                  <a:pt x="420" y="194"/>
                  <a:pt x="420" y="192"/>
                </a:cubicBezTo>
                <a:cubicBezTo>
                  <a:pt x="420" y="189"/>
                  <a:pt x="421" y="189"/>
                  <a:pt x="421" y="188"/>
                </a:cubicBezTo>
                <a:cubicBezTo>
                  <a:pt x="421" y="187"/>
                  <a:pt x="420" y="187"/>
                  <a:pt x="419" y="188"/>
                </a:cubicBezTo>
                <a:cubicBezTo>
                  <a:pt x="418" y="188"/>
                  <a:pt x="418" y="188"/>
                  <a:pt x="418" y="187"/>
                </a:cubicBezTo>
                <a:cubicBezTo>
                  <a:pt x="417" y="187"/>
                  <a:pt x="417" y="187"/>
                  <a:pt x="417" y="187"/>
                </a:cubicBezTo>
                <a:cubicBezTo>
                  <a:pt x="415" y="187"/>
                  <a:pt x="412" y="187"/>
                  <a:pt x="412" y="185"/>
                </a:cubicBezTo>
                <a:cubicBezTo>
                  <a:pt x="411" y="183"/>
                  <a:pt x="410" y="184"/>
                  <a:pt x="410" y="183"/>
                </a:cubicBezTo>
                <a:cubicBezTo>
                  <a:pt x="409" y="181"/>
                  <a:pt x="408" y="182"/>
                  <a:pt x="408" y="181"/>
                </a:cubicBezTo>
                <a:cubicBezTo>
                  <a:pt x="408" y="180"/>
                  <a:pt x="407" y="180"/>
                  <a:pt x="406" y="179"/>
                </a:cubicBezTo>
                <a:cubicBezTo>
                  <a:pt x="405" y="179"/>
                  <a:pt x="404" y="178"/>
                  <a:pt x="403" y="178"/>
                </a:cubicBezTo>
                <a:cubicBezTo>
                  <a:pt x="401" y="178"/>
                  <a:pt x="399" y="179"/>
                  <a:pt x="399" y="179"/>
                </a:cubicBezTo>
                <a:cubicBezTo>
                  <a:pt x="398" y="180"/>
                  <a:pt x="397" y="179"/>
                  <a:pt x="397" y="179"/>
                </a:cubicBezTo>
                <a:cubicBezTo>
                  <a:pt x="396" y="179"/>
                  <a:pt x="395" y="178"/>
                  <a:pt x="395" y="179"/>
                </a:cubicBezTo>
                <a:cubicBezTo>
                  <a:pt x="394" y="179"/>
                  <a:pt x="394" y="178"/>
                  <a:pt x="391" y="178"/>
                </a:cubicBezTo>
                <a:cubicBezTo>
                  <a:pt x="389" y="177"/>
                  <a:pt x="386" y="177"/>
                  <a:pt x="386" y="178"/>
                </a:cubicBezTo>
                <a:cubicBezTo>
                  <a:pt x="385" y="178"/>
                  <a:pt x="384" y="179"/>
                  <a:pt x="384" y="181"/>
                </a:cubicBezTo>
                <a:cubicBezTo>
                  <a:pt x="384" y="183"/>
                  <a:pt x="386" y="182"/>
                  <a:pt x="387" y="184"/>
                </a:cubicBezTo>
                <a:cubicBezTo>
                  <a:pt x="387" y="185"/>
                  <a:pt x="386" y="184"/>
                  <a:pt x="386" y="186"/>
                </a:cubicBezTo>
                <a:cubicBezTo>
                  <a:pt x="385" y="187"/>
                  <a:pt x="384" y="187"/>
                  <a:pt x="384" y="188"/>
                </a:cubicBezTo>
                <a:cubicBezTo>
                  <a:pt x="384" y="189"/>
                  <a:pt x="385" y="188"/>
                  <a:pt x="386" y="190"/>
                </a:cubicBezTo>
                <a:cubicBezTo>
                  <a:pt x="386" y="192"/>
                  <a:pt x="387" y="192"/>
                  <a:pt x="387" y="194"/>
                </a:cubicBezTo>
                <a:cubicBezTo>
                  <a:pt x="387" y="196"/>
                  <a:pt x="386" y="196"/>
                  <a:pt x="386" y="196"/>
                </a:cubicBezTo>
                <a:cubicBezTo>
                  <a:pt x="385" y="196"/>
                  <a:pt x="386" y="197"/>
                  <a:pt x="384" y="199"/>
                </a:cubicBezTo>
                <a:cubicBezTo>
                  <a:pt x="383" y="200"/>
                  <a:pt x="382" y="202"/>
                  <a:pt x="383" y="203"/>
                </a:cubicBezTo>
                <a:cubicBezTo>
                  <a:pt x="384" y="204"/>
                  <a:pt x="388" y="205"/>
                  <a:pt x="389" y="208"/>
                </a:cubicBezTo>
                <a:cubicBezTo>
                  <a:pt x="391" y="211"/>
                  <a:pt x="391" y="215"/>
                  <a:pt x="390" y="217"/>
                </a:cubicBezTo>
                <a:cubicBezTo>
                  <a:pt x="390" y="220"/>
                  <a:pt x="387" y="221"/>
                  <a:pt x="384" y="223"/>
                </a:cubicBezTo>
                <a:cubicBezTo>
                  <a:pt x="382" y="226"/>
                  <a:pt x="379" y="225"/>
                  <a:pt x="378" y="225"/>
                </a:cubicBezTo>
                <a:cubicBezTo>
                  <a:pt x="377" y="226"/>
                  <a:pt x="378" y="228"/>
                  <a:pt x="379" y="230"/>
                </a:cubicBezTo>
                <a:cubicBezTo>
                  <a:pt x="381" y="231"/>
                  <a:pt x="380" y="232"/>
                  <a:pt x="381" y="234"/>
                </a:cubicBezTo>
                <a:cubicBezTo>
                  <a:pt x="381" y="236"/>
                  <a:pt x="381" y="237"/>
                  <a:pt x="382" y="239"/>
                </a:cubicBezTo>
                <a:cubicBezTo>
                  <a:pt x="383" y="241"/>
                  <a:pt x="382" y="241"/>
                  <a:pt x="381" y="242"/>
                </a:cubicBezTo>
                <a:cubicBezTo>
                  <a:pt x="379" y="244"/>
                  <a:pt x="381" y="243"/>
                  <a:pt x="381" y="245"/>
                </a:cubicBezTo>
                <a:cubicBezTo>
                  <a:pt x="382" y="246"/>
                  <a:pt x="381" y="245"/>
                  <a:pt x="380" y="244"/>
                </a:cubicBezTo>
                <a:cubicBezTo>
                  <a:pt x="378" y="244"/>
                  <a:pt x="377" y="246"/>
                  <a:pt x="377" y="247"/>
                </a:cubicBezTo>
                <a:cubicBezTo>
                  <a:pt x="377" y="248"/>
                  <a:pt x="376" y="247"/>
                  <a:pt x="375" y="247"/>
                </a:cubicBezTo>
                <a:cubicBezTo>
                  <a:pt x="375" y="246"/>
                  <a:pt x="374" y="246"/>
                  <a:pt x="374" y="246"/>
                </a:cubicBezTo>
                <a:cubicBezTo>
                  <a:pt x="373" y="246"/>
                  <a:pt x="374" y="244"/>
                  <a:pt x="372" y="243"/>
                </a:cubicBezTo>
                <a:cubicBezTo>
                  <a:pt x="370" y="242"/>
                  <a:pt x="369" y="241"/>
                  <a:pt x="369" y="240"/>
                </a:cubicBezTo>
                <a:cubicBezTo>
                  <a:pt x="369" y="239"/>
                  <a:pt x="366" y="238"/>
                  <a:pt x="366" y="236"/>
                </a:cubicBezTo>
                <a:cubicBezTo>
                  <a:pt x="366" y="235"/>
                  <a:pt x="367" y="231"/>
                  <a:pt x="366" y="230"/>
                </a:cubicBezTo>
                <a:cubicBezTo>
                  <a:pt x="365" y="229"/>
                  <a:pt x="366" y="227"/>
                  <a:pt x="366" y="226"/>
                </a:cubicBezTo>
                <a:cubicBezTo>
                  <a:pt x="367" y="225"/>
                  <a:pt x="366" y="224"/>
                  <a:pt x="364" y="224"/>
                </a:cubicBezTo>
                <a:cubicBezTo>
                  <a:pt x="362" y="224"/>
                  <a:pt x="360" y="223"/>
                  <a:pt x="358" y="223"/>
                </a:cubicBezTo>
                <a:cubicBezTo>
                  <a:pt x="355" y="223"/>
                  <a:pt x="354" y="223"/>
                  <a:pt x="353" y="222"/>
                </a:cubicBezTo>
                <a:cubicBezTo>
                  <a:pt x="352" y="222"/>
                  <a:pt x="350" y="220"/>
                  <a:pt x="347" y="220"/>
                </a:cubicBezTo>
                <a:cubicBezTo>
                  <a:pt x="344" y="219"/>
                  <a:pt x="343" y="217"/>
                  <a:pt x="343" y="216"/>
                </a:cubicBezTo>
                <a:cubicBezTo>
                  <a:pt x="343" y="216"/>
                  <a:pt x="340" y="215"/>
                  <a:pt x="339" y="214"/>
                </a:cubicBezTo>
                <a:cubicBezTo>
                  <a:pt x="338" y="213"/>
                  <a:pt x="336" y="213"/>
                  <a:pt x="334" y="213"/>
                </a:cubicBezTo>
                <a:cubicBezTo>
                  <a:pt x="334" y="213"/>
                  <a:pt x="333" y="212"/>
                  <a:pt x="332" y="212"/>
                </a:cubicBezTo>
                <a:cubicBezTo>
                  <a:pt x="331" y="211"/>
                  <a:pt x="330" y="211"/>
                  <a:pt x="329" y="211"/>
                </a:cubicBezTo>
                <a:cubicBezTo>
                  <a:pt x="327" y="211"/>
                  <a:pt x="323" y="213"/>
                  <a:pt x="322" y="213"/>
                </a:cubicBezTo>
                <a:cubicBezTo>
                  <a:pt x="322" y="213"/>
                  <a:pt x="323" y="211"/>
                  <a:pt x="323" y="211"/>
                </a:cubicBezTo>
                <a:cubicBezTo>
                  <a:pt x="323" y="210"/>
                  <a:pt x="322" y="207"/>
                  <a:pt x="321" y="205"/>
                </a:cubicBezTo>
                <a:cubicBezTo>
                  <a:pt x="321" y="203"/>
                  <a:pt x="320" y="201"/>
                  <a:pt x="318" y="202"/>
                </a:cubicBezTo>
                <a:cubicBezTo>
                  <a:pt x="316" y="202"/>
                  <a:pt x="314" y="201"/>
                  <a:pt x="313" y="200"/>
                </a:cubicBezTo>
                <a:cubicBezTo>
                  <a:pt x="313" y="200"/>
                  <a:pt x="313" y="195"/>
                  <a:pt x="313" y="192"/>
                </a:cubicBezTo>
                <a:cubicBezTo>
                  <a:pt x="314" y="190"/>
                  <a:pt x="316" y="187"/>
                  <a:pt x="316" y="185"/>
                </a:cubicBezTo>
                <a:cubicBezTo>
                  <a:pt x="316" y="184"/>
                  <a:pt x="318" y="183"/>
                  <a:pt x="319" y="183"/>
                </a:cubicBezTo>
                <a:cubicBezTo>
                  <a:pt x="320" y="182"/>
                  <a:pt x="319" y="180"/>
                  <a:pt x="321" y="180"/>
                </a:cubicBezTo>
                <a:cubicBezTo>
                  <a:pt x="322" y="179"/>
                  <a:pt x="322" y="179"/>
                  <a:pt x="323" y="178"/>
                </a:cubicBezTo>
                <a:cubicBezTo>
                  <a:pt x="323" y="177"/>
                  <a:pt x="324" y="177"/>
                  <a:pt x="324" y="176"/>
                </a:cubicBezTo>
                <a:cubicBezTo>
                  <a:pt x="323" y="175"/>
                  <a:pt x="323" y="175"/>
                  <a:pt x="326" y="175"/>
                </a:cubicBezTo>
                <a:cubicBezTo>
                  <a:pt x="328" y="175"/>
                  <a:pt x="331" y="174"/>
                  <a:pt x="330" y="172"/>
                </a:cubicBezTo>
                <a:cubicBezTo>
                  <a:pt x="330" y="170"/>
                  <a:pt x="324" y="172"/>
                  <a:pt x="324" y="170"/>
                </a:cubicBezTo>
                <a:cubicBezTo>
                  <a:pt x="324" y="168"/>
                  <a:pt x="317" y="168"/>
                  <a:pt x="318" y="167"/>
                </a:cubicBezTo>
                <a:cubicBezTo>
                  <a:pt x="318" y="166"/>
                  <a:pt x="325" y="168"/>
                  <a:pt x="327" y="169"/>
                </a:cubicBezTo>
                <a:cubicBezTo>
                  <a:pt x="330" y="170"/>
                  <a:pt x="330" y="169"/>
                  <a:pt x="332" y="169"/>
                </a:cubicBezTo>
                <a:cubicBezTo>
                  <a:pt x="334" y="169"/>
                  <a:pt x="333" y="167"/>
                  <a:pt x="333" y="166"/>
                </a:cubicBezTo>
                <a:cubicBezTo>
                  <a:pt x="334" y="165"/>
                  <a:pt x="335" y="166"/>
                  <a:pt x="336" y="166"/>
                </a:cubicBezTo>
                <a:cubicBezTo>
                  <a:pt x="337" y="167"/>
                  <a:pt x="339" y="167"/>
                  <a:pt x="340" y="167"/>
                </a:cubicBezTo>
                <a:cubicBezTo>
                  <a:pt x="342" y="166"/>
                  <a:pt x="344" y="162"/>
                  <a:pt x="346" y="161"/>
                </a:cubicBezTo>
                <a:cubicBezTo>
                  <a:pt x="347" y="159"/>
                  <a:pt x="346" y="158"/>
                  <a:pt x="342" y="158"/>
                </a:cubicBezTo>
                <a:cubicBezTo>
                  <a:pt x="339" y="159"/>
                  <a:pt x="337" y="157"/>
                  <a:pt x="335" y="156"/>
                </a:cubicBezTo>
                <a:cubicBezTo>
                  <a:pt x="333" y="155"/>
                  <a:pt x="333" y="153"/>
                  <a:pt x="335" y="154"/>
                </a:cubicBezTo>
                <a:cubicBezTo>
                  <a:pt x="337" y="154"/>
                  <a:pt x="342" y="158"/>
                  <a:pt x="344" y="158"/>
                </a:cubicBezTo>
                <a:cubicBezTo>
                  <a:pt x="346" y="158"/>
                  <a:pt x="349" y="154"/>
                  <a:pt x="350" y="153"/>
                </a:cubicBezTo>
                <a:cubicBezTo>
                  <a:pt x="352" y="152"/>
                  <a:pt x="349" y="152"/>
                  <a:pt x="348" y="151"/>
                </a:cubicBezTo>
                <a:cubicBezTo>
                  <a:pt x="347" y="150"/>
                  <a:pt x="350" y="149"/>
                  <a:pt x="351" y="149"/>
                </a:cubicBezTo>
                <a:cubicBezTo>
                  <a:pt x="353" y="149"/>
                  <a:pt x="353" y="151"/>
                  <a:pt x="354" y="151"/>
                </a:cubicBezTo>
                <a:cubicBezTo>
                  <a:pt x="354" y="152"/>
                  <a:pt x="357" y="151"/>
                  <a:pt x="358" y="151"/>
                </a:cubicBezTo>
                <a:cubicBezTo>
                  <a:pt x="360" y="151"/>
                  <a:pt x="358" y="149"/>
                  <a:pt x="356" y="148"/>
                </a:cubicBezTo>
                <a:cubicBezTo>
                  <a:pt x="354" y="147"/>
                  <a:pt x="356" y="145"/>
                  <a:pt x="357" y="147"/>
                </a:cubicBezTo>
                <a:cubicBezTo>
                  <a:pt x="357" y="148"/>
                  <a:pt x="359" y="148"/>
                  <a:pt x="360" y="149"/>
                </a:cubicBezTo>
                <a:cubicBezTo>
                  <a:pt x="361" y="151"/>
                  <a:pt x="361" y="150"/>
                  <a:pt x="363" y="149"/>
                </a:cubicBezTo>
                <a:cubicBezTo>
                  <a:pt x="365" y="149"/>
                  <a:pt x="366" y="148"/>
                  <a:pt x="367" y="146"/>
                </a:cubicBezTo>
                <a:cubicBezTo>
                  <a:pt x="368" y="145"/>
                  <a:pt x="368" y="147"/>
                  <a:pt x="370" y="145"/>
                </a:cubicBezTo>
                <a:cubicBezTo>
                  <a:pt x="371" y="143"/>
                  <a:pt x="369" y="141"/>
                  <a:pt x="368" y="140"/>
                </a:cubicBezTo>
                <a:cubicBezTo>
                  <a:pt x="366" y="139"/>
                  <a:pt x="368" y="138"/>
                  <a:pt x="366" y="137"/>
                </a:cubicBezTo>
                <a:cubicBezTo>
                  <a:pt x="365" y="136"/>
                  <a:pt x="364" y="135"/>
                  <a:pt x="366" y="135"/>
                </a:cubicBezTo>
                <a:cubicBezTo>
                  <a:pt x="368" y="136"/>
                  <a:pt x="370" y="135"/>
                  <a:pt x="370" y="134"/>
                </a:cubicBezTo>
                <a:cubicBezTo>
                  <a:pt x="371" y="133"/>
                  <a:pt x="368" y="132"/>
                  <a:pt x="369" y="131"/>
                </a:cubicBezTo>
                <a:cubicBezTo>
                  <a:pt x="371" y="130"/>
                  <a:pt x="370" y="129"/>
                  <a:pt x="368" y="129"/>
                </a:cubicBezTo>
                <a:cubicBezTo>
                  <a:pt x="366" y="129"/>
                  <a:pt x="365" y="129"/>
                  <a:pt x="365" y="127"/>
                </a:cubicBezTo>
                <a:cubicBezTo>
                  <a:pt x="365" y="126"/>
                  <a:pt x="362" y="127"/>
                  <a:pt x="360" y="126"/>
                </a:cubicBezTo>
                <a:cubicBezTo>
                  <a:pt x="358" y="125"/>
                  <a:pt x="354" y="125"/>
                  <a:pt x="353" y="125"/>
                </a:cubicBezTo>
                <a:cubicBezTo>
                  <a:pt x="352" y="125"/>
                  <a:pt x="352" y="129"/>
                  <a:pt x="354" y="129"/>
                </a:cubicBezTo>
                <a:cubicBezTo>
                  <a:pt x="355" y="129"/>
                  <a:pt x="356" y="131"/>
                  <a:pt x="355" y="131"/>
                </a:cubicBezTo>
                <a:cubicBezTo>
                  <a:pt x="354" y="132"/>
                  <a:pt x="355" y="133"/>
                  <a:pt x="354" y="133"/>
                </a:cubicBezTo>
                <a:cubicBezTo>
                  <a:pt x="353" y="133"/>
                  <a:pt x="352" y="133"/>
                  <a:pt x="351" y="135"/>
                </a:cubicBezTo>
                <a:cubicBezTo>
                  <a:pt x="351" y="138"/>
                  <a:pt x="351" y="139"/>
                  <a:pt x="349" y="139"/>
                </a:cubicBezTo>
                <a:cubicBezTo>
                  <a:pt x="348" y="140"/>
                  <a:pt x="348" y="139"/>
                  <a:pt x="348" y="138"/>
                </a:cubicBezTo>
                <a:cubicBezTo>
                  <a:pt x="348" y="137"/>
                  <a:pt x="348" y="137"/>
                  <a:pt x="347" y="137"/>
                </a:cubicBezTo>
                <a:cubicBezTo>
                  <a:pt x="346" y="137"/>
                  <a:pt x="346" y="140"/>
                  <a:pt x="347" y="140"/>
                </a:cubicBezTo>
                <a:cubicBezTo>
                  <a:pt x="348" y="140"/>
                  <a:pt x="348" y="141"/>
                  <a:pt x="348" y="143"/>
                </a:cubicBezTo>
                <a:cubicBezTo>
                  <a:pt x="349" y="144"/>
                  <a:pt x="346" y="143"/>
                  <a:pt x="345" y="145"/>
                </a:cubicBezTo>
                <a:cubicBezTo>
                  <a:pt x="345" y="147"/>
                  <a:pt x="344" y="144"/>
                  <a:pt x="343" y="143"/>
                </a:cubicBezTo>
                <a:cubicBezTo>
                  <a:pt x="342" y="142"/>
                  <a:pt x="340" y="140"/>
                  <a:pt x="340" y="139"/>
                </a:cubicBezTo>
                <a:cubicBezTo>
                  <a:pt x="340" y="137"/>
                  <a:pt x="341" y="137"/>
                  <a:pt x="342" y="137"/>
                </a:cubicBezTo>
                <a:cubicBezTo>
                  <a:pt x="343" y="136"/>
                  <a:pt x="342" y="136"/>
                  <a:pt x="342" y="134"/>
                </a:cubicBezTo>
                <a:cubicBezTo>
                  <a:pt x="342" y="132"/>
                  <a:pt x="341" y="133"/>
                  <a:pt x="339" y="131"/>
                </a:cubicBezTo>
                <a:cubicBezTo>
                  <a:pt x="338" y="129"/>
                  <a:pt x="336" y="129"/>
                  <a:pt x="335" y="130"/>
                </a:cubicBezTo>
                <a:cubicBezTo>
                  <a:pt x="334" y="131"/>
                  <a:pt x="335" y="132"/>
                  <a:pt x="334" y="133"/>
                </a:cubicBezTo>
                <a:cubicBezTo>
                  <a:pt x="332" y="134"/>
                  <a:pt x="333" y="136"/>
                  <a:pt x="332" y="136"/>
                </a:cubicBezTo>
                <a:cubicBezTo>
                  <a:pt x="331" y="137"/>
                  <a:pt x="331" y="132"/>
                  <a:pt x="330" y="131"/>
                </a:cubicBezTo>
                <a:cubicBezTo>
                  <a:pt x="329" y="131"/>
                  <a:pt x="329" y="130"/>
                  <a:pt x="331" y="129"/>
                </a:cubicBezTo>
                <a:cubicBezTo>
                  <a:pt x="332" y="129"/>
                  <a:pt x="333" y="128"/>
                  <a:pt x="332" y="128"/>
                </a:cubicBezTo>
                <a:cubicBezTo>
                  <a:pt x="331" y="128"/>
                  <a:pt x="329" y="126"/>
                  <a:pt x="328" y="126"/>
                </a:cubicBezTo>
                <a:cubicBezTo>
                  <a:pt x="327" y="126"/>
                  <a:pt x="327" y="126"/>
                  <a:pt x="326" y="127"/>
                </a:cubicBezTo>
                <a:cubicBezTo>
                  <a:pt x="326" y="127"/>
                  <a:pt x="325" y="127"/>
                  <a:pt x="324" y="127"/>
                </a:cubicBezTo>
                <a:cubicBezTo>
                  <a:pt x="324" y="126"/>
                  <a:pt x="325" y="124"/>
                  <a:pt x="325" y="123"/>
                </a:cubicBezTo>
                <a:cubicBezTo>
                  <a:pt x="325" y="123"/>
                  <a:pt x="325" y="123"/>
                  <a:pt x="326" y="123"/>
                </a:cubicBezTo>
                <a:cubicBezTo>
                  <a:pt x="326" y="123"/>
                  <a:pt x="327" y="123"/>
                  <a:pt x="327" y="122"/>
                </a:cubicBezTo>
                <a:cubicBezTo>
                  <a:pt x="328" y="121"/>
                  <a:pt x="324" y="121"/>
                  <a:pt x="324" y="120"/>
                </a:cubicBezTo>
                <a:cubicBezTo>
                  <a:pt x="324" y="118"/>
                  <a:pt x="322" y="118"/>
                  <a:pt x="321" y="117"/>
                </a:cubicBezTo>
                <a:cubicBezTo>
                  <a:pt x="320" y="117"/>
                  <a:pt x="321" y="115"/>
                  <a:pt x="321" y="114"/>
                </a:cubicBezTo>
                <a:cubicBezTo>
                  <a:pt x="320" y="113"/>
                  <a:pt x="317" y="110"/>
                  <a:pt x="315" y="110"/>
                </a:cubicBezTo>
                <a:cubicBezTo>
                  <a:pt x="315" y="110"/>
                  <a:pt x="314" y="109"/>
                  <a:pt x="314" y="109"/>
                </a:cubicBezTo>
                <a:cubicBezTo>
                  <a:pt x="314" y="108"/>
                  <a:pt x="314" y="108"/>
                  <a:pt x="314" y="108"/>
                </a:cubicBezTo>
                <a:cubicBezTo>
                  <a:pt x="315" y="108"/>
                  <a:pt x="316" y="108"/>
                  <a:pt x="318" y="106"/>
                </a:cubicBezTo>
                <a:cubicBezTo>
                  <a:pt x="319" y="104"/>
                  <a:pt x="319" y="103"/>
                  <a:pt x="318" y="103"/>
                </a:cubicBezTo>
                <a:cubicBezTo>
                  <a:pt x="317" y="103"/>
                  <a:pt x="316" y="102"/>
                  <a:pt x="318" y="102"/>
                </a:cubicBezTo>
                <a:cubicBezTo>
                  <a:pt x="320" y="102"/>
                  <a:pt x="324" y="103"/>
                  <a:pt x="325" y="102"/>
                </a:cubicBezTo>
                <a:cubicBezTo>
                  <a:pt x="326" y="101"/>
                  <a:pt x="330" y="96"/>
                  <a:pt x="331" y="94"/>
                </a:cubicBezTo>
                <a:cubicBezTo>
                  <a:pt x="333" y="92"/>
                  <a:pt x="330" y="92"/>
                  <a:pt x="327" y="92"/>
                </a:cubicBezTo>
                <a:cubicBezTo>
                  <a:pt x="323" y="92"/>
                  <a:pt x="323" y="91"/>
                  <a:pt x="320" y="90"/>
                </a:cubicBezTo>
                <a:cubicBezTo>
                  <a:pt x="317" y="90"/>
                  <a:pt x="312" y="91"/>
                  <a:pt x="311" y="92"/>
                </a:cubicBezTo>
                <a:cubicBezTo>
                  <a:pt x="310" y="93"/>
                  <a:pt x="312" y="93"/>
                  <a:pt x="312" y="94"/>
                </a:cubicBezTo>
                <a:cubicBezTo>
                  <a:pt x="312" y="95"/>
                  <a:pt x="311" y="95"/>
                  <a:pt x="311" y="94"/>
                </a:cubicBezTo>
                <a:cubicBezTo>
                  <a:pt x="310" y="94"/>
                  <a:pt x="310" y="94"/>
                  <a:pt x="309" y="94"/>
                </a:cubicBezTo>
                <a:cubicBezTo>
                  <a:pt x="309" y="94"/>
                  <a:pt x="310" y="96"/>
                  <a:pt x="309" y="99"/>
                </a:cubicBezTo>
                <a:cubicBezTo>
                  <a:pt x="309" y="102"/>
                  <a:pt x="310" y="102"/>
                  <a:pt x="311" y="104"/>
                </a:cubicBezTo>
                <a:cubicBezTo>
                  <a:pt x="312" y="105"/>
                  <a:pt x="312" y="107"/>
                  <a:pt x="312" y="109"/>
                </a:cubicBezTo>
                <a:cubicBezTo>
                  <a:pt x="312" y="111"/>
                  <a:pt x="310" y="111"/>
                  <a:pt x="309" y="111"/>
                </a:cubicBezTo>
                <a:cubicBezTo>
                  <a:pt x="308" y="111"/>
                  <a:pt x="311" y="112"/>
                  <a:pt x="310" y="114"/>
                </a:cubicBezTo>
                <a:cubicBezTo>
                  <a:pt x="310" y="114"/>
                  <a:pt x="309" y="114"/>
                  <a:pt x="309" y="114"/>
                </a:cubicBezTo>
                <a:cubicBezTo>
                  <a:pt x="308" y="113"/>
                  <a:pt x="307" y="113"/>
                  <a:pt x="307" y="113"/>
                </a:cubicBezTo>
                <a:cubicBezTo>
                  <a:pt x="306" y="114"/>
                  <a:pt x="305" y="117"/>
                  <a:pt x="306" y="118"/>
                </a:cubicBezTo>
                <a:cubicBezTo>
                  <a:pt x="307" y="119"/>
                  <a:pt x="308" y="119"/>
                  <a:pt x="307" y="120"/>
                </a:cubicBezTo>
                <a:cubicBezTo>
                  <a:pt x="306" y="121"/>
                  <a:pt x="305" y="123"/>
                  <a:pt x="307" y="125"/>
                </a:cubicBezTo>
                <a:cubicBezTo>
                  <a:pt x="309" y="126"/>
                  <a:pt x="313" y="126"/>
                  <a:pt x="316" y="128"/>
                </a:cubicBezTo>
                <a:cubicBezTo>
                  <a:pt x="318" y="129"/>
                  <a:pt x="315" y="128"/>
                  <a:pt x="316" y="130"/>
                </a:cubicBezTo>
                <a:cubicBezTo>
                  <a:pt x="316" y="131"/>
                  <a:pt x="314" y="132"/>
                  <a:pt x="314" y="133"/>
                </a:cubicBezTo>
                <a:cubicBezTo>
                  <a:pt x="314" y="134"/>
                  <a:pt x="315" y="134"/>
                  <a:pt x="316" y="132"/>
                </a:cubicBezTo>
                <a:cubicBezTo>
                  <a:pt x="317" y="130"/>
                  <a:pt x="318" y="132"/>
                  <a:pt x="318" y="134"/>
                </a:cubicBezTo>
                <a:cubicBezTo>
                  <a:pt x="318" y="136"/>
                  <a:pt x="316" y="135"/>
                  <a:pt x="315" y="137"/>
                </a:cubicBezTo>
                <a:cubicBezTo>
                  <a:pt x="314" y="138"/>
                  <a:pt x="313" y="139"/>
                  <a:pt x="311" y="138"/>
                </a:cubicBezTo>
                <a:cubicBezTo>
                  <a:pt x="309" y="138"/>
                  <a:pt x="310" y="141"/>
                  <a:pt x="311" y="142"/>
                </a:cubicBezTo>
                <a:cubicBezTo>
                  <a:pt x="312" y="144"/>
                  <a:pt x="311" y="145"/>
                  <a:pt x="309" y="144"/>
                </a:cubicBezTo>
                <a:cubicBezTo>
                  <a:pt x="307" y="144"/>
                  <a:pt x="306" y="142"/>
                  <a:pt x="307" y="141"/>
                </a:cubicBezTo>
                <a:cubicBezTo>
                  <a:pt x="308" y="139"/>
                  <a:pt x="308" y="137"/>
                  <a:pt x="307" y="137"/>
                </a:cubicBezTo>
                <a:cubicBezTo>
                  <a:pt x="306" y="137"/>
                  <a:pt x="303" y="137"/>
                  <a:pt x="302" y="136"/>
                </a:cubicBezTo>
                <a:cubicBezTo>
                  <a:pt x="301" y="135"/>
                  <a:pt x="303" y="135"/>
                  <a:pt x="305" y="135"/>
                </a:cubicBezTo>
                <a:cubicBezTo>
                  <a:pt x="308" y="136"/>
                  <a:pt x="306" y="134"/>
                  <a:pt x="308" y="134"/>
                </a:cubicBezTo>
                <a:cubicBezTo>
                  <a:pt x="310" y="134"/>
                  <a:pt x="311" y="135"/>
                  <a:pt x="313" y="133"/>
                </a:cubicBezTo>
                <a:cubicBezTo>
                  <a:pt x="314" y="132"/>
                  <a:pt x="311" y="129"/>
                  <a:pt x="310" y="130"/>
                </a:cubicBezTo>
                <a:cubicBezTo>
                  <a:pt x="309" y="130"/>
                  <a:pt x="307" y="131"/>
                  <a:pt x="307" y="129"/>
                </a:cubicBezTo>
                <a:cubicBezTo>
                  <a:pt x="307" y="129"/>
                  <a:pt x="308" y="129"/>
                  <a:pt x="309" y="129"/>
                </a:cubicBezTo>
                <a:cubicBezTo>
                  <a:pt x="309" y="129"/>
                  <a:pt x="310" y="129"/>
                  <a:pt x="310" y="129"/>
                </a:cubicBezTo>
                <a:cubicBezTo>
                  <a:pt x="311" y="128"/>
                  <a:pt x="310" y="127"/>
                  <a:pt x="308" y="127"/>
                </a:cubicBezTo>
                <a:cubicBezTo>
                  <a:pt x="306" y="128"/>
                  <a:pt x="305" y="128"/>
                  <a:pt x="303" y="126"/>
                </a:cubicBezTo>
                <a:cubicBezTo>
                  <a:pt x="302" y="125"/>
                  <a:pt x="299" y="124"/>
                  <a:pt x="298" y="127"/>
                </a:cubicBezTo>
                <a:cubicBezTo>
                  <a:pt x="297" y="131"/>
                  <a:pt x="295" y="129"/>
                  <a:pt x="294" y="130"/>
                </a:cubicBezTo>
                <a:cubicBezTo>
                  <a:pt x="293" y="131"/>
                  <a:pt x="295" y="132"/>
                  <a:pt x="298" y="132"/>
                </a:cubicBezTo>
                <a:cubicBezTo>
                  <a:pt x="300" y="132"/>
                  <a:pt x="302" y="135"/>
                  <a:pt x="301" y="135"/>
                </a:cubicBezTo>
                <a:cubicBezTo>
                  <a:pt x="300" y="135"/>
                  <a:pt x="300" y="137"/>
                  <a:pt x="299" y="136"/>
                </a:cubicBezTo>
                <a:cubicBezTo>
                  <a:pt x="297" y="135"/>
                  <a:pt x="296" y="136"/>
                  <a:pt x="297" y="137"/>
                </a:cubicBezTo>
                <a:cubicBezTo>
                  <a:pt x="298" y="138"/>
                  <a:pt x="297" y="139"/>
                  <a:pt x="297" y="140"/>
                </a:cubicBezTo>
                <a:cubicBezTo>
                  <a:pt x="297" y="141"/>
                  <a:pt x="295" y="140"/>
                  <a:pt x="293" y="140"/>
                </a:cubicBezTo>
                <a:cubicBezTo>
                  <a:pt x="291" y="140"/>
                  <a:pt x="287" y="140"/>
                  <a:pt x="285" y="141"/>
                </a:cubicBezTo>
                <a:cubicBezTo>
                  <a:pt x="282" y="141"/>
                  <a:pt x="279" y="140"/>
                  <a:pt x="278" y="139"/>
                </a:cubicBezTo>
                <a:cubicBezTo>
                  <a:pt x="277" y="138"/>
                  <a:pt x="275" y="138"/>
                  <a:pt x="273" y="138"/>
                </a:cubicBezTo>
                <a:cubicBezTo>
                  <a:pt x="271" y="138"/>
                  <a:pt x="272" y="136"/>
                  <a:pt x="270" y="136"/>
                </a:cubicBezTo>
                <a:cubicBezTo>
                  <a:pt x="267" y="136"/>
                  <a:pt x="268" y="134"/>
                  <a:pt x="267" y="133"/>
                </a:cubicBezTo>
                <a:cubicBezTo>
                  <a:pt x="267" y="132"/>
                  <a:pt x="262" y="132"/>
                  <a:pt x="260" y="133"/>
                </a:cubicBezTo>
                <a:cubicBezTo>
                  <a:pt x="259" y="134"/>
                  <a:pt x="255" y="134"/>
                  <a:pt x="254" y="136"/>
                </a:cubicBezTo>
                <a:cubicBezTo>
                  <a:pt x="253" y="138"/>
                  <a:pt x="255" y="138"/>
                  <a:pt x="256" y="138"/>
                </a:cubicBezTo>
                <a:cubicBezTo>
                  <a:pt x="258" y="138"/>
                  <a:pt x="257" y="136"/>
                  <a:pt x="260" y="136"/>
                </a:cubicBezTo>
                <a:cubicBezTo>
                  <a:pt x="261" y="137"/>
                  <a:pt x="262" y="136"/>
                  <a:pt x="263" y="135"/>
                </a:cubicBezTo>
                <a:cubicBezTo>
                  <a:pt x="264" y="135"/>
                  <a:pt x="265" y="134"/>
                  <a:pt x="266" y="135"/>
                </a:cubicBezTo>
                <a:cubicBezTo>
                  <a:pt x="267" y="136"/>
                  <a:pt x="261" y="138"/>
                  <a:pt x="259" y="138"/>
                </a:cubicBezTo>
                <a:cubicBezTo>
                  <a:pt x="256" y="139"/>
                  <a:pt x="257" y="141"/>
                  <a:pt x="259" y="144"/>
                </a:cubicBezTo>
                <a:cubicBezTo>
                  <a:pt x="262" y="148"/>
                  <a:pt x="258" y="146"/>
                  <a:pt x="258" y="147"/>
                </a:cubicBezTo>
                <a:cubicBezTo>
                  <a:pt x="258" y="149"/>
                  <a:pt x="254" y="147"/>
                  <a:pt x="256" y="146"/>
                </a:cubicBezTo>
                <a:cubicBezTo>
                  <a:pt x="257" y="146"/>
                  <a:pt x="256" y="144"/>
                  <a:pt x="255" y="143"/>
                </a:cubicBezTo>
                <a:cubicBezTo>
                  <a:pt x="254" y="142"/>
                  <a:pt x="253" y="143"/>
                  <a:pt x="253" y="142"/>
                </a:cubicBezTo>
                <a:cubicBezTo>
                  <a:pt x="253" y="141"/>
                  <a:pt x="253" y="141"/>
                  <a:pt x="252" y="141"/>
                </a:cubicBezTo>
                <a:cubicBezTo>
                  <a:pt x="251" y="141"/>
                  <a:pt x="251" y="141"/>
                  <a:pt x="250" y="141"/>
                </a:cubicBezTo>
                <a:cubicBezTo>
                  <a:pt x="249" y="140"/>
                  <a:pt x="248" y="139"/>
                  <a:pt x="246" y="140"/>
                </a:cubicBezTo>
                <a:cubicBezTo>
                  <a:pt x="245" y="141"/>
                  <a:pt x="242" y="140"/>
                  <a:pt x="239" y="141"/>
                </a:cubicBezTo>
                <a:cubicBezTo>
                  <a:pt x="235" y="142"/>
                  <a:pt x="227" y="142"/>
                  <a:pt x="226" y="140"/>
                </a:cubicBezTo>
                <a:cubicBezTo>
                  <a:pt x="225" y="139"/>
                  <a:pt x="229" y="137"/>
                  <a:pt x="231" y="137"/>
                </a:cubicBezTo>
                <a:cubicBezTo>
                  <a:pt x="232" y="137"/>
                  <a:pt x="231" y="135"/>
                  <a:pt x="229" y="134"/>
                </a:cubicBezTo>
                <a:cubicBezTo>
                  <a:pt x="227" y="132"/>
                  <a:pt x="222" y="131"/>
                  <a:pt x="222" y="132"/>
                </a:cubicBezTo>
                <a:cubicBezTo>
                  <a:pt x="222" y="133"/>
                  <a:pt x="220" y="132"/>
                  <a:pt x="216" y="131"/>
                </a:cubicBezTo>
                <a:cubicBezTo>
                  <a:pt x="213" y="131"/>
                  <a:pt x="212" y="130"/>
                  <a:pt x="210" y="129"/>
                </a:cubicBezTo>
                <a:cubicBezTo>
                  <a:pt x="208" y="129"/>
                  <a:pt x="204" y="129"/>
                  <a:pt x="202" y="127"/>
                </a:cubicBezTo>
                <a:cubicBezTo>
                  <a:pt x="199" y="125"/>
                  <a:pt x="193" y="125"/>
                  <a:pt x="192" y="127"/>
                </a:cubicBezTo>
                <a:cubicBezTo>
                  <a:pt x="191" y="129"/>
                  <a:pt x="189" y="129"/>
                  <a:pt x="187" y="129"/>
                </a:cubicBezTo>
                <a:cubicBezTo>
                  <a:pt x="185" y="129"/>
                  <a:pt x="188" y="126"/>
                  <a:pt x="187" y="126"/>
                </a:cubicBezTo>
                <a:cubicBezTo>
                  <a:pt x="186" y="126"/>
                  <a:pt x="187" y="123"/>
                  <a:pt x="186" y="123"/>
                </a:cubicBezTo>
                <a:cubicBezTo>
                  <a:pt x="185" y="123"/>
                  <a:pt x="184" y="124"/>
                  <a:pt x="183" y="126"/>
                </a:cubicBezTo>
                <a:cubicBezTo>
                  <a:pt x="183" y="127"/>
                  <a:pt x="182" y="129"/>
                  <a:pt x="180" y="129"/>
                </a:cubicBezTo>
                <a:cubicBezTo>
                  <a:pt x="177" y="129"/>
                  <a:pt x="176" y="122"/>
                  <a:pt x="174" y="120"/>
                </a:cubicBezTo>
                <a:cubicBezTo>
                  <a:pt x="171" y="119"/>
                  <a:pt x="169" y="119"/>
                  <a:pt x="171" y="121"/>
                </a:cubicBezTo>
                <a:cubicBezTo>
                  <a:pt x="173" y="124"/>
                  <a:pt x="169" y="122"/>
                  <a:pt x="170" y="124"/>
                </a:cubicBezTo>
                <a:cubicBezTo>
                  <a:pt x="170" y="125"/>
                  <a:pt x="166" y="127"/>
                  <a:pt x="167" y="126"/>
                </a:cubicBezTo>
                <a:cubicBezTo>
                  <a:pt x="167" y="125"/>
                  <a:pt x="165" y="124"/>
                  <a:pt x="162" y="127"/>
                </a:cubicBezTo>
                <a:cubicBezTo>
                  <a:pt x="160" y="130"/>
                  <a:pt x="159" y="129"/>
                  <a:pt x="158" y="128"/>
                </a:cubicBezTo>
                <a:cubicBezTo>
                  <a:pt x="158" y="127"/>
                  <a:pt x="152" y="131"/>
                  <a:pt x="152" y="132"/>
                </a:cubicBezTo>
                <a:cubicBezTo>
                  <a:pt x="152" y="133"/>
                  <a:pt x="151" y="134"/>
                  <a:pt x="149" y="134"/>
                </a:cubicBezTo>
                <a:cubicBezTo>
                  <a:pt x="147" y="134"/>
                  <a:pt x="149" y="132"/>
                  <a:pt x="150" y="131"/>
                </a:cubicBezTo>
                <a:cubicBezTo>
                  <a:pt x="152" y="131"/>
                  <a:pt x="156" y="127"/>
                  <a:pt x="158" y="127"/>
                </a:cubicBezTo>
                <a:cubicBezTo>
                  <a:pt x="160" y="126"/>
                  <a:pt x="165" y="124"/>
                  <a:pt x="165" y="123"/>
                </a:cubicBezTo>
                <a:cubicBezTo>
                  <a:pt x="165" y="123"/>
                  <a:pt x="164" y="123"/>
                  <a:pt x="163" y="123"/>
                </a:cubicBezTo>
                <a:cubicBezTo>
                  <a:pt x="162" y="123"/>
                  <a:pt x="162" y="123"/>
                  <a:pt x="161" y="123"/>
                </a:cubicBezTo>
                <a:cubicBezTo>
                  <a:pt x="160" y="123"/>
                  <a:pt x="157" y="124"/>
                  <a:pt x="155" y="126"/>
                </a:cubicBezTo>
                <a:cubicBezTo>
                  <a:pt x="152" y="127"/>
                  <a:pt x="149" y="126"/>
                  <a:pt x="150" y="128"/>
                </a:cubicBezTo>
                <a:cubicBezTo>
                  <a:pt x="150" y="129"/>
                  <a:pt x="149" y="128"/>
                  <a:pt x="149" y="128"/>
                </a:cubicBezTo>
                <a:cubicBezTo>
                  <a:pt x="148" y="128"/>
                  <a:pt x="147" y="128"/>
                  <a:pt x="147" y="129"/>
                </a:cubicBezTo>
                <a:cubicBezTo>
                  <a:pt x="146" y="130"/>
                  <a:pt x="145" y="129"/>
                  <a:pt x="146" y="128"/>
                </a:cubicBezTo>
                <a:cubicBezTo>
                  <a:pt x="147" y="127"/>
                  <a:pt x="144" y="126"/>
                  <a:pt x="144" y="127"/>
                </a:cubicBezTo>
                <a:cubicBezTo>
                  <a:pt x="144" y="128"/>
                  <a:pt x="143" y="129"/>
                  <a:pt x="141" y="129"/>
                </a:cubicBezTo>
                <a:cubicBezTo>
                  <a:pt x="139" y="129"/>
                  <a:pt x="136" y="130"/>
                  <a:pt x="138" y="131"/>
                </a:cubicBezTo>
                <a:cubicBezTo>
                  <a:pt x="139" y="132"/>
                  <a:pt x="140" y="133"/>
                  <a:pt x="139" y="134"/>
                </a:cubicBezTo>
                <a:cubicBezTo>
                  <a:pt x="139" y="134"/>
                  <a:pt x="138" y="134"/>
                  <a:pt x="137" y="133"/>
                </a:cubicBezTo>
                <a:cubicBezTo>
                  <a:pt x="136" y="132"/>
                  <a:pt x="135" y="132"/>
                  <a:pt x="133" y="132"/>
                </a:cubicBezTo>
                <a:cubicBezTo>
                  <a:pt x="130" y="132"/>
                  <a:pt x="123" y="128"/>
                  <a:pt x="123" y="127"/>
                </a:cubicBezTo>
                <a:cubicBezTo>
                  <a:pt x="123" y="126"/>
                  <a:pt x="116" y="127"/>
                  <a:pt x="113" y="126"/>
                </a:cubicBezTo>
                <a:cubicBezTo>
                  <a:pt x="111" y="125"/>
                  <a:pt x="107" y="123"/>
                  <a:pt x="104" y="124"/>
                </a:cubicBezTo>
                <a:cubicBezTo>
                  <a:pt x="102" y="124"/>
                  <a:pt x="98" y="125"/>
                  <a:pt x="96" y="124"/>
                </a:cubicBezTo>
                <a:cubicBezTo>
                  <a:pt x="95" y="123"/>
                  <a:pt x="93" y="123"/>
                  <a:pt x="90" y="123"/>
                </a:cubicBezTo>
                <a:cubicBezTo>
                  <a:pt x="87" y="124"/>
                  <a:pt x="85" y="122"/>
                  <a:pt x="81" y="121"/>
                </a:cubicBezTo>
                <a:cubicBezTo>
                  <a:pt x="77" y="120"/>
                  <a:pt x="71" y="121"/>
                  <a:pt x="70" y="121"/>
                </a:cubicBezTo>
                <a:cubicBezTo>
                  <a:pt x="69" y="122"/>
                  <a:pt x="69" y="121"/>
                  <a:pt x="69" y="121"/>
                </a:cubicBezTo>
                <a:cubicBezTo>
                  <a:pt x="68" y="120"/>
                  <a:pt x="68" y="120"/>
                  <a:pt x="67" y="120"/>
                </a:cubicBezTo>
                <a:cubicBezTo>
                  <a:pt x="65" y="120"/>
                  <a:pt x="67" y="119"/>
                  <a:pt x="66" y="118"/>
                </a:cubicBezTo>
                <a:cubicBezTo>
                  <a:pt x="65" y="117"/>
                  <a:pt x="60" y="118"/>
                  <a:pt x="58" y="118"/>
                </a:cubicBezTo>
                <a:cubicBezTo>
                  <a:pt x="57" y="118"/>
                  <a:pt x="56" y="117"/>
                  <a:pt x="56" y="116"/>
                </a:cubicBezTo>
                <a:cubicBezTo>
                  <a:pt x="56" y="116"/>
                  <a:pt x="55" y="116"/>
                  <a:pt x="54" y="117"/>
                </a:cubicBezTo>
                <a:cubicBezTo>
                  <a:pt x="54" y="118"/>
                  <a:pt x="52" y="118"/>
                  <a:pt x="51" y="118"/>
                </a:cubicBezTo>
                <a:cubicBezTo>
                  <a:pt x="50" y="117"/>
                  <a:pt x="53" y="116"/>
                  <a:pt x="53" y="116"/>
                </a:cubicBezTo>
                <a:cubicBezTo>
                  <a:pt x="53" y="115"/>
                  <a:pt x="50" y="114"/>
                  <a:pt x="49" y="114"/>
                </a:cubicBezTo>
                <a:cubicBezTo>
                  <a:pt x="48" y="114"/>
                  <a:pt x="47" y="115"/>
                  <a:pt x="45" y="117"/>
                </a:cubicBezTo>
                <a:cubicBezTo>
                  <a:pt x="43" y="119"/>
                  <a:pt x="40" y="118"/>
                  <a:pt x="38" y="118"/>
                </a:cubicBezTo>
                <a:cubicBezTo>
                  <a:pt x="36" y="118"/>
                  <a:pt x="34" y="118"/>
                  <a:pt x="34" y="119"/>
                </a:cubicBezTo>
                <a:cubicBezTo>
                  <a:pt x="34" y="120"/>
                  <a:pt x="36" y="120"/>
                  <a:pt x="35" y="122"/>
                </a:cubicBezTo>
                <a:cubicBezTo>
                  <a:pt x="34" y="122"/>
                  <a:pt x="34" y="122"/>
                  <a:pt x="34" y="121"/>
                </a:cubicBezTo>
                <a:cubicBezTo>
                  <a:pt x="33" y="121"/>
                  <a:pt x="33" y="121"/>
                  <a:pt x="32" y="121"/>
                </a:cubicBezTo>
                <a:cubicBezTo>
                  <a:pt x="31" y="123"/>
                  <a:pt x="27" y="123"/>
                  <a:pt x="26" y="122"/>
                </a:cubicBezTo>
                <a:cubicBezTo>
                  <a:pt x="25" y="122"/>
                  <a:pt x="22" y="126"/>
                  <a:pt x="21" y="127"/>
                </a:cubicBezTo>
                <a:cubicBezTo>
                  <a:pt x="20" y="127"/>
                  <a:pt x="22" y="128"/>
                  <a:pt x="19" y="131"/>
                </a:cubicBezTo>
                <a:cubicBezTo>
                  <a:pt x="16" y="134"/>
                  <a:pt x="10" y="133"/>
                  <a:pt x="8" y="133"/>
                </a:cubicBezTo>
                <a:cubicBezTo>
                  <a:pt x="7" y="133"/>
                  <a:pt x="8" y="135"/>
                  <a:pt x="7" y="136"/>
                </a:cubicBezTo>
                <a:cubicBezTo>
                  <a:pt x="6" y="137"/>
                  <a:pt x="8" y="138"/>
                  <a:pt x="12" y="139"/>
                </a:cubicBezTo>
                <a:cubicBezTo>
                  <a:pt x="16" y="140"/>
                  <a:pt x="18" y="145"/>
                  <a:pt x="19" y="146"/>
                </a:cubicBezTo>
                <a:cubicBezTo>
                  <a:pt x="19" y="147"/>
                  <a:pt x="21" y="147"/>
                  <a:pt x="23" y="147"/>
                </a:cubicBezTo>
                <a:cubicBezTo>
                  <a:pt x="24" y="146"/>
                  <a:pt x="25" y="146"/>
                  <a:pt x="26" y="146"/>
                </a:cubicBezTo>
                <a:cubicBezTo>
                  <a:pt x="28" y="147"/>
                  <a:pt x="26" y="149"/>
                  <a:pt x="27" y="150"/>
                </a:cubicBezTo>
                <a:cubicBezTo>
                  <a:pt x="28" y="150"/>
                  <a:pt x="29" y="150"/>
                  <a:pt x="30" y="150"/>
                </a:cubicBezTo>
                <a:cubicBezTo>
                  <a:pt x="31" y="150"/>
                  <a:pt x="32" y="150"/>
                  <a:pt x="32" y="151"/>
                </a:cubicBezTo>
                <a:cubicBezTo>
                  <a:pt x="32" y="152"/>
                  <a:pt x="29" y="151"/>
                  <a:pt x="27" y="152"/>
                </a:cubicBezTo>
                <a:cubicBezTo>
                  <a:pt x="25" y="154"/>
                  <a:pt x="24" y="155"/>
                  <a:pt x="23" y="153"/>
                </a:cubicBezTo>
                <a:cubicBezTo>
                  <a:pt x="22" y="152"/>
                  <a:pt x="19" y="153"/>
                  <a:pt x="18" y="153"/>
                </a:cubicBezTo>
                <a:cubicBezTo>
                  <a:pt x="16" y="153"/>
                  <a:pt x="18" y="151"/>
                  <a:pt x="18" y="150"/>
                </a:cubicBezTo>
                <a:cubicBezTo>
                  <a:pt x="18" y="149"/>
                  <a:pt x="16" y="149"/>
                  <a:pt x="13" y="151"/>
                </a:cubicBezTo>
                <a:cubicBezTo>
                  <a:pt x="9" y="152"/>
                  <a:pt x="11" y="152"/>
                  <a:pt x="10" y="153"/>
                </a:cubicBezTo>
                <a:cubicBezTo>
                  <a:pt x="10" y="154"/>
                  <a:pt x="10" y="154"/>
                  <a:pt x="9" y="153"/>
                </a:cubicBezTo>
                <a:cubicBezTo>
                  <a:pt x="8" y="153"/>
                  <a:pt x="7" y="153"/>
                  <a:pt x="6" y="153"/>
                </a:cubicBezTo>
                <a:cubicBezTo>
                  <a:pt x="5" y="155"/>
                  <a:pt x="1" y="156"/>
                  <a:pt x="1" y="157"/>
                </a:cubicBezTo>
                <a:cubicBezTo>
                  <a:pt x="0" y="158"/>
                  <a:pt x="5" y="159"/>
                  <a:pt x="7" y="159"/>
                </a:cubicBezTo>
                <a:cubicBezTo>
                  <a:pt x="9" y="160"/>
                  <a:pt x="5" y="161"/>
                  <a:pt x="6" y="161"/>
                </a:cubicBezTo>
                <a:cubicBezTo>
                  <a:pt x="8" y="162"/>
                  <a:pt x="7" y="163"/>
                  <a:pt x="9" y="164"/>
                </a:cubicBezTo>
                <a:cubicBezTo>
                  <a:pt x="12" y="166"/>
                  <a:pt x="17" y="164"/>
                  <a:pt x="18" y="164"/>
                </a:cubicBezTo>
                <a:cubicBezTo>
                  <a:pt x="20" y="164"/>
                  <a:pt x="21" y="166"/>
                  <a:pt x="22" y="165"/>
                </a:cubicBezTo>
                <a:cubicBezTo>
                  <a:pt x="23" y="164"/>
                  <a:pt x="28" y="160"/>
                  <a:pt x="30" y="162"/>
                </a:cubicBezTo>
                <a:cubicBezTo>
                  <a:pt x="32" y="164"/>
                  <a:pt x="27" y="164"/>
                  <a:pt x="29" y="165"/>
                </a:cubicBezTo>
                <a:cubicBezTo>
                  <a:pt x="30" y="166"/>
                  <a:pt x="31" y="169"/>
                  <a:pt x="29" y="171"/>
                </a:cubicBezTo>
                <a:cubicBezTo>
                  <a:pt x="27" y="172"/>
                  <a:pt x="25" y="171"/>
                  <a:pt x="24" y="171"/>
                </a:cubicBezTo>
                <a:cubicBezTo>
                  <a:pt x="23" y="171"/>
                  <a:pt x="23" y="173"/>
                  <a:pt x="22" y="175"/>
                </a:cubicBezTo>
                <a:cubicBezTo>
                  <a:pt x="20" y="176"/>
                  <a:pt x="18" y="173"/>
                  <a:pt x="16" y="173"/>
                </a:cubicBezTo>
                <a:cubicBezTo>
                  <a:pt x="14" y="173"/>
                  <a:pt x="14" y="176"/>
                  <a:pt x="14" y="178"/>
                </a:cubicBezTo>
                <a:cubicBezTo>
                  <a:pt x="15" y="179"/>
                  <a:pt x="11" y="177"/>
                  <a:pt x="10" y="181"/>
                </a:cubicBezTo>
                <a:cubicBezTo>
                  <a:pt x="9" y="184"/>
                  <a:pt x="6" y="181"/>
                  <a:pt x="8" y="184"/>
                </a:cubicBezTo>
                <a:cubicBezTo>
                  <a:pt x="11" y="188"/>
                  <a:pt x="10" y="186"/>
                  <a:pt x="12" y="187"/>
                </a:cubicBezTo>
                <a:cubicBezTo>
                  <a:pt x="14" y="188"/>
                  <a:pt x="10" y="191"/>
                  <a:pt x="12" y="191"/>
                </a:cubicBezTo>
                <a:cubicBezTo>
                  <a:pt x="14" y="191"/>
                  <a:pt x="16" y="195"/>
                  <a:pt x="17" y="196"/>
                </a:cubicBezTo>
                <a:cubicBezTo>
                  <a:pt x="18" y="197"/>
                  <a:pt x="20" y="195"/>
                  <a:pt x="22" y="195"/>
                </a:cubicBezTo>
                <a:cubicBezTo>
                  <a:pt x="24" y="195"/>
                  <a:pt x="23" y="192"/>
                  <a:pt x="24" y="193"/>
                </a:cubicBezTo>
                <a:cubicBezTo>
                  <a:pt x="25" y="194"/>
                  <a:pt x="27" y="197"/>
                  <a:pt x="26" y="198"/>
                </a:cubicBezTo>
                <a:cubicBezTo>
                  <a:pt x="25" y="199"/>
                  <a:pt x="26" y="201"/>
                  <a:pt x="26" y="202"/>
                </a:cubicBezTo>
                <a:cubicBezTo>
                  <a:pt x="25" y="204"/>
                  <a:pt x="30" y="203"/>
                  <a:pt x="30" y="202"/>
                </a:cubicBezTo>
                <a:cubicBezTo>
                  <a:pt x="31" y="201"/>
                  <a:pt x="34" y="200"/>
                  <a:pt x="36" y="202"/>
                </a:cubicBezTo>
                <a:cubicBezTo>
                  <a:pt x="38" y="205"/>
                  <a:pt x="39" y="205"/>
                  <a:pt x="39" y="203"/>
                </a:cubicBezTo>
                <a:cubicBezTo>
                  <a:pt x="39" y="202"/>
                  <a:pt x="40" y="200"/>
                  <a:pt x="40" y="201"/>
                </a:cubicBezTo>
                <a:cubicBezTo>
                  <a:pt x="41" y="202"/>
                  <a:pt x="42" y="203"/>
                  <a:pt x="45" y="202"/>
                </a:cubicBezTo>
                <a:cubicBezTo>
                  <a:pt x="48" y="200"/>
                  <a:pt x="47" y="202"/>
                  <a:pt x="45" y="203"/>
                </a:cubicBezTo>
                <a:cubicBezTo>
                  <a:pt x="43" y="206"/>
                  <a:pt x="45" y="210"/>
                  <a:pt x="44" y="210"/>
                </a:cubicBezTo>
                <a:cubicBezTo>
                  <a:pt x="42" y="211"/>
                  <a:pt x="41" y="215"/>
                  <a:pt x="39" y="215"/>
                </a:cubicBezTo>
                <a:cubicBezTo>
                  <a:pt x="36" y="215"/>
                  <a:pt x="32" y="220"/>
                  <a:pt x="31" y="220"/>
                </a:cubicBezTo>
                <a:cubicBezTo>
                  <a:pt x="31" y="221"/>
                  <a:pt x="30" y="221"/>
                  <a:pt x="29" y="220"/>
                </a:cubicBezTo>
                <a:cubicBezTo>
                  <a:pt x="27" y="220"/>
                  <a:pt x="25" y="220"/>
                  <a:pt x="25" y="221"/>
                </a:cubicBezTo>
                <a:cubicBezTo>
                  <a:pt x="24" y="223"/>
                  <a:pt x="21" y="225"/>
                  <a:pt x="22" y="226"/>
                </a:cubicBezTo>
                <a:cubicBezTo>
                  <a:pt x="22" y="226"/>
                  <a:pt x="27" y="224"/>
                  <a:pt x="27" y="223"/>
                </a:cubicBezTo>
                <a:cubicBezTo>
                  <a:pt x="27" y="222"/>
                  <a:pt x="27" y="222"/>
                  <a:pt x="28" y="223"/>
                </a:cubicBezTo>
                <a:cubicBezTo>
                  <a:pt x="29" y="224"/>
                  <a:pt x="31" y="223"/>
                  <a:pt x="32" y="222"/>
                </a:cubicBezTo>
                <a:cubicBezTo>
                  <a:pt x="33" y="221"/>
                  <a:pt x="34" y="221"/>
                  <a:pt x="35" y="221"/>
                </a:cubicBezTo>
                <a:cubicBezTo>
                  <a:pt x="36" y="221"/>
                  <a:pt x="36" y="220"/>
                  <a:pt x="39" y="220"/>
                </a:cubicBezTo>
                <a:cubicBezTo>
                  <a:pt x="41" y="219"/>
                  <a:pt x="41" y="219"/>
                  <a:pt x="41" y="217"/>
                </a:cubicBezTo>
                <a:cubicBezTo>
                  <a:pt x="42" y="216"/>
                  <a:pt x="48" y="213"/>
                  <a:pt x="49" y="213"/>
                </a:cubicBezTo>
                <a:cubicBezTo>
                  <a:pt x="50" y="213"/>
                  <a:pt x="49" y="211"/>
                  <a:pt x="51" y="211"/>
                </a:cubicBezTo>
                <a:cubicBezTo>
                  <a:pt x="52" y="211"/>
                  <a:pt x="54" y="209"/>
                  <a:pt x="55" y="208"/>
                </a:cubicBezTo>
                <a:cubicBezTo>
                  <a:pt x="57" y="206"/>
                  <a:pt x="57" y="207"/>
                  <a:pt x="58" y="207"/>
                </a:cubicBezTo>
                <a:cubicBezTo>
                  <a:pt x="60" y="206"/>
                  <a:pt x="59" y="204"/>
                  <a:pt x="60" y="203"/>
                </a:cubicBezTo>
                <a:cubicBezTo>
                  <a:pt x="61" y="203"/>
                  <a:pt x="62" y="202"/>
                  <a:pt x="62" y="201"/>
                </a:cubicBezTo>
                <a:cubicBezTo>
                  <a:pt x="62" y="200"/>
                  <a:pt x="59" y="200"/>
                  <a:pt x="59" y="200"/>
                </a:cubicBezTo>
                <a:cubicBezTo>
                  <a:pt x="58" y="199"/>
                  <a:pt x="61" y="196"/>
                  <a:pt x="62" y="197"/>
                </a:cubicBezTo>
                <a:cubicBezTo>
                  <a:pt x="63" y="197"/>
                  <a:pt x="65" y="195"/>
                  <a:pt x="65" y="194"/>
                </a:cubicBezTo>
                <a:cubicBezTo>
                  <a:pt x="65" y="192"/>
                  <a:pt x="67" y="192"/>
                  <a:pt x="68" y="191"/>
                </a:cubicBezTo>
                <a:cubicBezTo>
                  <a:pt x="69" y="190"/>
                  <a:pt x="69" y="188"/>
                  <a:pt x="70" y="188"/>
                </a:cubicBezTo>
                <a:cubicBezTo>
                  <a:pt x="71" y="188"/>
                  <a:pt x="72" y="187"/>
                  <a:pt x="74" y="186"/>
                </a:cubicBezTo>
                <a:cubicBezTo>
                  <a:pt x="75" y="185"/>
                  <a:pt x="74" y="187"/>
                  <a:pt x="76" y="187"/>
                </a:cubicBezTo>
                <a:cubicBezTo>
                  <a:pt x="79" y="187"/>
                  <a:pt x="78" y="189"/>
                  <a:pt x="76" y="188"/>
                </a:cubicBezTo>
                <a:cubicBezTo>
                  <a:pt x="74" y="188"/>
                  <a:pt x="74" y="188"/>
                  <a:pt x="72" y="189"/>
                </a:cubicBezTo>
                <a:cubicBezTo>
                  <a:pt x="70" y="191"/>
                  <a:pt x="72" y="191"/>
                  <a:pt x="70" y="193"/>
                </a:cubicBezTo>
                <a:cubicBezTo>
                  <a:pt x="69" y="195"/>
                  <a:pt x="69" y="196"/>
                  <a:pt x="71" y="196"/>
                </a:cubicBezTo>
                <a:cubicBezTo>
                  <a:pt x="72" y="196"/>
                  <a:pt x="71" y="198"/>
                  <a:pt x="69" y="198"/>
                </a:cubicBezTo>
                <a:cubicBezTo>
                  <a:pt x="67" y="199"/>
                  <a:pt x="69" y="200"/>
                  <a:pt x="71" y="200"/>
                </a:cubicBezTo>
                <a:cubicBezTo>
                  <a:pt x="73" y="200"/>
                  <a:pt x="76" y="196"/>
                  <a:pt x="79" y="195"/>
                </a:cubicBezTo>
                <a:cubicBezTo>
                  <a:pt x="81" y="194"/>
                  <a:pt x="83" y="194"/>
                  <a:pt x="84" y="194"/>
                </a:cubicBezTo>
                <a:cubicBezTo>
                  <a:pt x="84" y="195"/>
                  <a:pt x="85" y="195"/>
                  <a:pt x="85" y="195"/>
                </a:cubicBezTo>
                <a:cubicBezTo>
                  <a:pt x="86" y="194"/>
                  <a:pt x="84" y="193"/>
                  <a:pt x="85" y="192"/>
                </a:cubicBezTo>
                <a:cubicBezTo>
                  <a:pt x="86" y="192"/>
                  <a:pt x="84" y="192"/>
                  <a:pt x="83" y="190"/>
                </a:cubicBezTo>
                <a:cubicBezTo>
                  <a:pt x="83" y="188"/>
                  <a:pt x="84" y="189"/>
                  <a:pt x="85" y="188"/>
                </a:cubicBezTo>
                <a:cubicBezTo>
                  <a:pt x="85" y="186"/>
                  <a:pt x="86" y="187"/>
                  <a:pt x="87" y="188"/>
                </a:cubicBezTo>
                <a:cubicBezTo>
                  <a:pt x="88" y="188"/>
                  <a:pt x="88" y="188"/>
                  <a:pt x="88" y="188"/>
                </a:cubicBezTo>
                <a:cubicBezTo>
                  <a:pt x="89" y="188"/>
                  <a:pt x="90" y="188"/>
                  <a:pt x="90" y="189"/>
                </a:cubicBezTo>
                <a:cubicBezTo>
                  <a:pt x="91" y="190"/>
                  <a:pt x="91" y="190"/>
                  <a:pt x="92" y="189"/>
                </a:cubicBezTo>
                <a:cubicBezTo>
                  <a:pt x="92" y="189"/>
                  <a:pt x="93" y="189"/>
                  <a:pt x="94" y="190"/>
                </a:cubicBezTo>
                <a:cubicBezTo>
                  <a:pt x="95" y="191"/>
                  <a:pt x="93" y="191"/>
                  <a:pt x="92" y="191"/>
                </a:cubicBezTo>
                <a:cubicBezTo>
                  <a:pt x="90" y="191"/>
                  <a:pt x="91" y="194"/>
                  <a:pt x="92" y="192"/>
                </a:cubicBezTo>
                <a:cubicBezTo>
                  <a:pt x="93" y="191"/>
                  <a:pt x="94" y="191"/>
                  <a:pt x="96" y="192"/>
                </a:cubicBezTo>
                <a:cubicBezTo>
                  <a:pt x="97" y="193"/>
                  <a:pt x="97" y="192"/>
                  <a:pt x="98" y="191"/>
                </a:cubicBezTo>
                <a:cubicBezTo>
                  <a:pt x="99" y="190"/>
                  <a:pt x="99" y="192"/>
                  <a:pt x="99" y="192"/>
                </a:cubicBezTo>
                <a:cubicBezTo>
                  <a:pt x="99" y="193"/>
                  <a:pt x="101" y="193"/>
                  <a:pt x="104" y="194"/>
                </a:cubicBezTo>
                <a:cubicBezTo>
                  <a:pt x="107" y="194"/>
                  <a:pt x="112" y="194"/>
                  <a:pt x="113" y="194"/>
                </a:cubicBezTo>
                <a:cubicBezTo>
                  <a:pt x="114" y="193"/>
                  <a:pt x="114" y="195"/>
                  <a:pt x="117" y="196"/>
                </a:cubicBezTo>
                <a:cubicBezTo>
                  <a:pt x="118" y="196"/>
                  <a:pt x="119" y="196"/>
                  <a:pt x="120" y="195"/>
                </a:cubicBezTo>
                <a:cubicBezTo>
                  <a:pt x="121" y="194"/>
                  <a:pt x="121" y="194"/>
                  <a:pt x="122" y="194"/>
                </a:cubicBezTo>
                <a:cubicBezTo>
                  <a:pt x="124" y="196"/>
                  <a:pt x="122" y="196"/>
                  <a:pt x="121" y="197"/>
                </a:cubicBezTo>
                <a:cubicBezTo>
                  <a:pt x="120" y="198"/>
                  <a:pt x="122" y="198"/>
                  <a:pt x="123" y="198"/>
                </a:cubicBezTo>
                <a:cubicBezTo>
                  <a:pt x="124" y="199"/>
                  <a:pt x="127" y="200"/>
                  <a:pt x="128" y="201"/>
                </a:cubicBezTo>
                <a:cubicBezTo>
                  <a:pt x="129" y="202"/>
                  <a:pt x="130" y="203"/>
                  <a:pt x="133" y="205"/>
                </a:cubicBezTo>
                <a:cubicBezTo>
                  <a:pt x="135" y="206"/>
                  <a:pt x="135" y="205"/>
                  <a:pt x="135" y="204"/>
                </a:cubicBezTo>
                <a:cubicBezTo>
                  <a:pt x="135" y="203"/>
                  <a:pt x="134" y="202"/>
                  <a:pt x="136" y="203"/>
                </a:cubicBezTo>
                <a:cubicBezTo>
                  <a:pt x="138" y="205"/>
                  <a:pt x="137" y="203"/>
                  <a:pt x="139" y="205"/>
                </a:cubicBezTo>
                <a:cubicBezTo>
                  <a:pt x="141" y="206"/>
                  <a:pt x="140" y="204"/>
                  <a:pt x="139" y="201"/>
                </a:cubicBezTo>
                <a:cubicBezTo>
                  <a:pt x="139" y="198"/>
                  <a:pt x="140" y="200"/>
                  <a:pt x="141" y="202"/>
                </a:cubicBezTo>
                <a:cubicBezTo>
                  <a:pt x="142" y="203"/>
                  <a:pt x="142" y="205"/>
                  <a:pt x="141" y="207"/>
                </a:cubicBezTo>
                <a:cubicBezTo>
                  <a:pt x="141" y="209"/>
                  <a:pt x="138" y="207"/>
                  <a:pt x="138" y="206"/>
                </a:cubicBezTo>
                <a:cubicBezTo>
                  <a:pt x="139" y="205"/>
                  <a:pt x="135" y="206"/>
                  <a:pt x="135" y="207"/>
                </a:cubicBezTo>
                <a:cubicBezTo>
                  <a:pt x="135" y="208"/>
                  <a:pt x="137" y="211"/>
                  <a:pt x="139" y="211"/>
                </a:cubicBezTo>
                <a:cubicBezTo>
                  <a:pt x="140" y="212"/>
                  <a:pt x="139" y="214"/>
                  <a:pt x="140" y="214"/>
                </a:cubicBezTo>
                <a:cubicBezTo>
                  <a:pt x="141" y="215"/>
                  <a:pt x="141" y="217"/>
                  <a:pt x="142" y="217"/>
                </a:cubicBezTo>
                <a:cubicBezTo>
                  <a:pt x="143" y="216"/>
                  <a:pt x="143" y="213"/>
                  <a:pt x="142" y="212"/>
                </a:cubicBezTo>
                <a:cubicBezTo>
                  <a:pt x="141" y="211"/>
                  <a:pt x="141" y="209"/>
                  <a:pt x="142" y="209"/>
                </a:cubicBezTo>
                <a:cubicBezTo>
                  <a:pt x="144" y="210"/>
                  <a:pt x="142" y="212"/>
                  <a:pt x="143" y="212"/>
                </a:cubicBezTo>
                <a:cubicBezTo>
                  <a:pt x="144" y="213"/>
                  <a:pt x="144" y="212"/>
                  <a:pt x="146" y="211"/>
                </a:cubicBezTo>
                <a:cubicBezTo>
                  <a:pt x="147" y="210"/>
                  <a:pt x="145" y="208"/>
                  <a:pt x="145" y="207"/>
                </a:cubicBezTo>
                <a:cubicBezTo>
                  <a:pt x="146" y="206"/>
                  <a:pt x="147" y="208"/>
                  <a:pt x="148" y="210"/>
                </a:cubicBezTo>
                <a:cubicBezTo>
                  <a:pt x="149" y="212"/>
                  <a:pt x="147" y="212"/>
                  <a:pt x="147" y="213"/>
                </a:cubicBezTo>
                <a:cubicBezTo>
                  <a:pt x="147" y="214"/>
                  <a:pt x="145" y="213"/>
                  <a:pt x="144" y="214"/>
                </a:cubicBezTo>
                <a:cubicBezTo>
                  <a:pt x="144" y="214"/>
                  <a:pt x="144" y="218"/>
                  <a:pt x="145" y="218"/>
                </a:cubicBezTo>
                <a:cubicBezTo>
                  <a:pt x="145" y="218"/>
                  <a:pt x="145" y="218"/>
                  <a:pt x="146" y="217"/>
                </a:cubicBezTo>
                <a:cubicBezTo>
                  <a:pt x="146" y="216"/>
                  <a:pt x="146" y="216"/>
                  <a:pt x="146" y="217"/>
                </a:cubicBezTo>
                <a:cubicBezTo>
                  <a:pt x="147" y="217"/>
                  <a:pt x="147" y="217"/>
                  <a:pt x="148" y="216"/>
                </a:cubicBezTo>
                <a:cubicBezTo>
                  <a:pt x="148" y="216"/>
                  <a:pt x="149" y="215"/>
                  <a:pt x="149" y="216"/>
                </a:cubicBezTo>
                <a:cubicBezTo>
                  <a:pt x="150" y="218"/>
                  <a:pt x="152" y="219"/>
                  <a:pt x="153" y="219"/>
                </a:cubicBezTo>
                <a:cubicBezTo>
                  <a:pt x="154" y="219"/>
                  <a:pt x="152" y="217"/>
                  <a:pt x="151" y="217"/>
                </a:cubicBezTo>
                <a:cubicBezTo>
                  <a:pt x="150" y="217"/>
                  <a:pt x="150" y="215"/>
                  <a:pt x="151" y="215"/>
                </a:cubicBezTo>
                <a:cubicBezTo>
                  <a:pt x="152" y="214"/>
                  <a:pt x="155" y="218"/>
                  <a:pt x="154" y="219"/>
                </a:cubicBezTo>
                <a:cubicBezTo>
                  <a:pt x="154" y="220"/>
                  <a:pt x="153" y="220"/>
                  <a:pt x="152" y="221"/>
                </a:cubicBezTo>
                <a:cubicBezTo>
                  <a:pt x="152" y="222"/>
                  <a:pt x="151" y="221"/>
                  <a:pt x="150" y="220"/>
                </a:cubicBezTo>
                <a:cubicBezTo>
                  <a:pt x="150" y="220"/>
                  <a:pt x="149" y="219"/>
                  <a:pt x="149" y="219"/>
                </a:cubicBezTo>
                <a:cubicBezTo>
                  <a:pt x="147" y="219"/>
                  <a:pt x="149" y="221"/>
                  <a:pt x="149" y="222"/>
                </a:cubicBezTo>
                <a:cubicBezTo>
                  <a:pt x="150" y="224"/>
                  <a:pt x="148" y="226"/>
                  <a:pt x="149" y="227"/>
                </a:cubicBezTo>
                <a:cubicBezTo>
                  <a:pt x="151" y="228"/>
                  <a:pt x="150" y="226"/>
                  <a:pt x="151" y="225"/>
                </a:cubicBezTo>
                <a:cubicBezTo>
                  <a:pt x="151" y="224"/>
                  <a:pt x="152" y="225"/>
                  <a:pt x="153" y="226"/>
                </a:cubicBezTo>
                <a:cubicBezTo>
                  <a:pt x="154" y="227"/>
                  <a:pt x="154" y="224"/>
                  <a:pt x="154" y="224"/>
                </a:cubicBezTo>
                <a:cubicBezTo>
                  <a:pt x="154" y="223"/>
                  <a:pt x="155" y="223"/>
                  <a:pt x="156" y="224"/>
                </a:cubicBezTo>
                <a:cubicBezTo>
                  <a:pt x="157" y="225"/>
                  <a:pt x="157" y="225"/>
                  <a:pt x="157" y="224"/>
                </a:cubicBezTo>
                <a:cubicBezTo>
                  <a:pt x="157" y="224"/>
                  <a:pt x="158" y="223"/>
                  <a:pt x="158" y="223"/>
                </a:cubicBezTo>
                <a:cubicBezTo>
                  <a:pt x="159" y="224"/>
                  <a:pt x="158" y="225"/>
                  <a:pt x="158" y="226"/>
                </a:cubicBezTo>
                <a:cubicBezTo>
                  <a:pt x="158" y="227"/>
                  <a:pt x="159" y="227"/>
                  <a:pt x="159" y="226"/>
                </a:cubicBezTo>
                <a:cubicBezTo>
                  <a:pt x="160" y="226"/>
                  <a:pt x="160" y="226"/>
                  <a:pt x="160" y="227"/>
                </a:cubicBezTo>
                <a:cubicBezTo>
                  <a:pt x="160" y="228"/>
                  <a:pt x="161" y="228"/>
                  <a:pt x="162" y="229"/>
                </a:cubicBezTo>
                <a:cubicBezTo>
                  <a:pt x="163" y="230"/>
                  <a:pt x="160" y="230"/>
                  <a:pt x="161" y="231"/>
                </a:cubicBezTo>
                <a:cubicBezTo>
                  <a:pt x="162" y="232"/>
                  <a:pt x="161" y="233"/>
                  <a:pt x="162" y="234"/>
                </a:cubicBezTo>
                <a:cubicBezTo>
                  <a:pt x="163" y="235"/>
                  <a:pt x="164" y="235"/>
                  <a:pt x="165" y="234"/>
                </a:cubicBezTo>
                <a:cubicBezTo>
                  <a:pt x="166" y="233"/>
                  <a:pt x="167" y="235"/>
                  <a:pt x="166" y="237"/>
                </a:cubicBezTo>
                <a:cubicBezTo>
                  <a:pt x="165" y="238"/>
                  <a:pt x="167" y="239"/>
                  <a:pt x="168" y="238"/>
                </a:cubicBezTo>
                <a:cubicBezTo>
                  <a:pt x="169" y="237"/>
                  <a:pt x="171" y="240"/>
                  <a:pt x="172" y="240"/>
                </a:cubicBezTo>
                <a:cubicBezTo>
                  <a:pt x="172" y="241"/>
                  <a:pt x="173" y="242"/>
                  <a:pt x="172" y="242"/>
                </a:cubicBezTo>
                <a:cubicBezTo>
                  <a:pt x="170" y="242"/>
                  <a:pt x="171" y="244"/>
                  <a:pt x="172" y="245"/>
                </a:cubicBezTo>
                <a:cubicBezTo>
                  <a:pt x="173" y="245"/>
                  <a:pt x="173" y="246"/>
                  <a:pt x="173" y="247"/>
                </a:cubicBezTo>
                <a:cubicBezTo>
                  <a:pt x="173" y="248"/>
                  <a:pt x="176" y="249"/>
                  <a:pt x="177" y="249"/>
                </a:cubicBezTo>
                <a:cubicBezTo>
                  <a:pt x="178" y="248"/>
                  <a:pt x="179" y="249"/>
                  <a:pt x="180" y="250"/>
                </a:cubicBezTo>
                <a:cubicBezTo>
                  <a:pt x="181" y="251"/>
                  <a:pt x="183" y="252"/>
                  <a:pt x="184" y="251"/>
                </a:cubicBezTo>
                <a:cubicBezTo>
                  <a:pt x="185" y="251"/>
                  <a:pt x="185" y="253"/>
                  <a:pt x="185" y="254"/>
                </a:cubicBezTo>
                <a:cubicBezTo>
                  <a:pt x="185" y="255"/>
                  <a:pt x="187" y="255"/>
                  <a:pt x="189" y="254"/>
                </a:cubicBezTo>
                <a:cubicBezTo>
                  <a:pt x="189" y="254"/>
                  <a:pt x="189" y="255"/>
                  <a:pt x="190" y="255"/>
                </a:cubicBezTo>
                <a:cubicBezTo>
                  <a:pt x="190" y="255"/>
                  <a:pt x="191" y="256"/>
                  <a:pt x="191" y="256"/>
                </a:cubicBezTo>
                <a:cubicBezTo>
                  <a:pt x="193" y="255"/>
                  <a:pt x="193" y="259"/>
                  <a:pt x="195" y="260"/>
                </a:cubicBezTo>
                <a:cubicBezTo>
                  <a:pt x="196" y="262"/>
                  <a:pt x="195" y="263"/>
                  <a:pt x="195" y="265"/>
                </a:cubicBezTo>
                <a:cubicBezTo>
                  <a:pt x="196" y="266"/>
                  <a:pt x="196" y="269"/>
                  <a:pt x="194" y="269"/>
                </a:cubicBezTo>
                <a:cubicBezTo>
                  <a:pt x="193" y="269"/>
                  <a:pt x="193" y="267"/>
                  <a:pt x="194" y="267"/>
                </a:cubicBezTo>
                <a:cubicBezTo>
                  <a:pt x="195" y="266"/>
                  <a:pt x="194" y="264"/>
                  <a:pt x="193" y="264"/>
                </a:cubicBezTo>
                <a:cubicBezTo>
                  <a:pt x="192" y="264"/>
                  <a:pt x="192" y="262"/>
                  <a:pt x="193" y="261"/>
                </a:cubicBezTo>
                <a:cubicBezTo>
                  <a:pt x="193" y="260"/>
                  <a:pt x="191" y="260"/>
                  <a:pt x="190" y="259"/>
                </a:cubicBezTo>
                <a:cubicBezTo>
                  <a:pt x="189" y="258"/>
                  <a:pt x="186" y="258"/>
                  <a:pt x="185" y="257"/>
                </a:cubicBezTo>
                <a:cubicBezTo>
                  <a:pt x="185" y="256"/>
                  <a:pt x="182" y="251"/>
                  <a:pt x="180" y="251"/>
                </a:cubicBezTo>
                <a:cubicBezTo>
                  <a:pt x="179" y="251"/>
                  <a:pt x="176" y="252"/>
                  <a:pt x="175" y="250"/>
                </a:cubicBezTo>
                <a:cubicBezTo>
                  <a:pt x="173" y="249"/>
                  <a:pt x="171" y="249"/>
                  <a:pt x="170" y="249"/>
                </a:cubicBezTo>
                <a:cubicBezTo>
                  <a:pt x="169" y="250"/>
                  <a:pt x="172" y="250"/>
                  <a:pt x="171" y="251"/>
                </a:cubicBezTo>
                <a:cubicBezTo>
                  <a:pt x="171" y="252"/>
                  <a:pt x="172" y="253"/>
                  <a:pt x="173" y="253"/>
                </a:cubicBezTo>
                <a:cubicBezTo>
                  <a:pt x="175" y="253"/>
                  <a:pt x="175" y="255"/>
                  <a:pt x="176" y="255"/>
                </a:cubicBezTo>
                <a:cubicBezTo>
                  <a:pt x="177" y="255"/>
                  <a:pt x="178" y="257"/>
                  <a:pt x="179" y="257"/>
                </a:cubicBezTo>
                <a:cubicBezTo>
                  <a:pt x="181" y="257"/>
                  <a:pt x="181" y="258"/>
                  <a:pt x="181" y="259"/>
                </a:cubicBezTo>
                <a:cubicBezTo>
                  <a:pt x="182" y="260"/>
                  <a:pt x="184" y="259"/>
                  <a:pt x="184" y="260"/>
                </a:cubicBezTo>
                <a:cubicBezTo>
                  <a:pt x="184" y="261"/>
                  <a:pt x="185" y="262"/>
                  <a:pt x="186" y="263"/>
                </a:cubicBezTo>
                <a:cubicBezTo>
                  <a:pt x="186" y="264"/>
                  <a:pt x="186" y="267"/>
                  <a:pt x="188" y="269"/>
                </a:cubicBezTo>
                <a:cubicBezTo>
                  <a:pt x="189" y="271"/>
                  <a:pt x="188" y="272"/>
                  <a:pt x="190" y="273"/>
                </a:cubicBezTo>
                <a:cubicBezTo>
                  <a:pt x="191" y="273"/>
                  <a:pt x="191" y="274"/>
                  <a:pt x="190" y="274"/>
                </a:cubicBezTo>
                <a:cubicBezTo>
                  <a:pt x="188" y="274"/>
                  <a:pt x="189" y="275"/>
                  <a:pt x="189" y="278"/>
                </a:cubicBezTo>
                <a:cubicBezTo>
                  <a:pt x="188" y="281"/>
                  <a:pt x="188" y="286"/>
                  <a:pt x="188" y="288"/>
                </a:cubicBezTo>
                <a:cubicBezTo>
                  <a:pt x="188" y="290"/>
                  <a:pt x="186" y="293"/>
                  <a:pt x="187" y="295"/>
                </a:cubicBezTo>
                <a:cubicBezTo>
                  <a:pt x="188" y="297"/>
                  <a:pt x="189" y="299"/>
                  <a:pt x="188" y="302"/>
                </a:cubicBezTo>
                <a:cubicBezTo>
                  <a:pt x="188" y="304"/>
                  <a:pt x="188" y="305"/>
                  <a:pt x="189" y="307"/>
                </a:cubicBezTo>
                <a:cubicBezTo>
                  <a:pt x="190" y="309"/>
                  <a:pt x="189" y="312"/>
                  <a:pt x="190" y="313"/>
                </a:cubicBezTo>
                <a:cubicBezTo>
                  <a:pt x="191" y="313"/>
                  <a:pt x="192" y="315"/>
                  <a:pt x="193" y="316"/>
                </a:cubicBezTo>
                <a:cubicBezTo>
                  <a:pt x="194" y="318"/>
                  <a:pt x="195" y="317"/>
                  <a:pt x="196" y="319"/>
                </a:cubicBezTo>
                <a:cubicBezTo>
                  <a:pt x="196" y="321"/>
                  <a:pt x="196" y="321"/>
                  <a:pt x="197" y="321"/>
                </a:cubicBezTo>
                <a:cubicBezTo>
                  <a:pt x="199" y="322"/>
                  <a:pt x="198" y="324"/>
                  <a:pt x="198" y="325"/>
                </a:cubicBezTo>
                <a:cubicBezTo>
                  <a:pt x="198" y="326"/>
                  <a:pt x="200" y="327"/>
                  <a:pt x="202" y="330"/>
                </a:cubicBezTo>
                <a:cubicBezTo>
                  <a:pt x="205" y="332"/>
                  <a:pt x="203" y="334"/>
                  <a:pt x="204" y="334"/>
                </a:cubicBezTo>
                <a:cubicBezTo>
                  <a:pt x="206" y="334"/>
                  <a:pt x="208" y="335"/>
                  <a:pt x="210" y="336"/>
                </a:cubicBezTo>
                <a:cubicBezTo>
                  <a:pt x="211" y="336"/>
                  <a:pt x="212" y="336"/>
                  <a:pt x="212" y="336"/>
                </a:cubicBezTo>
                <a:cubicBezTo>
                  <a:pt x="213" y="336"/>
                  <a:pt x="213" y="336"/>
                  <a:pt x="213" y="336"/>
                </a:cubicBezTo>
                <a:cubicBezTo>
                  <a:pt x="215" y="337"/>
                  <a:pt x="217" y="339"/>
                  <a:pt x="217" y="341"/>
                </a:cubicBezTo>
                <a:cubicBezTo>
                  <a:pt x="218" y="343"/>
                  <a:pt x="218" y="345"/>
                  <a:pt x="220" y="347"/>
                </a:cubicBezTo>
                <a:cubicBezTo>
                  <a:pt x="222" y="350"/>
                  <a:pt x="224" y="354"/>
                  <a:pt x="224" y="356"/>
                </a:cubicBezTo>
                <a:cubicBezTo>
                  <a:pt x="224" y="357"/>
                  <a:pt x="227" y="358"/>
                  <a:pt x="229" y="360"/>
                </a:cubicBezTo>
                <a:cubicBezTo>
                  <a:pt x="232" y="361"/>
                  <a:pt x="232" y="365"/>
                  <a:pt x="231" y="366"/>
                </a:cubicBezTo>
                <a:cubicBezTo>
                  <a:pt x="231" y="366"/>
                  <a:pt x="230" y="366"/>
                  <a:pt x="230" y="366"/>
                </a:cubicBezTo>
                <a:cubicBezTo>
                  <a:pt x="229" y="366"/>
                  <a:pt x="228" y="365"/>
                  <a:pt x="228" y="366"/>
                </a:cubicBezTo>
                <a:cubicBezTo>
                  <a:pt x="228" y="367"/>
                  <a:pt x="232" y="370"/>
                  <a:pt x="233" y="370"/>
                </a:cubicBezTo>
                <a:cubicBezTo>
                  <a:pt x="235" y="370"/>
                  <a:pt x="236" y="371"/>
                  <a:pt x="238" y="373"/>
                </a:cubicBezTo>
                <a:cubicBezTo>
                  <a:pt x="240" y="375"/>
                  <a:pt x="240" y="377"/>
                  <a:pt x="239" y="378"/>
                </a:cubicBezTo>
                <a:cubicBezTo>
                  <a:pt x="238" y="379"/>
                  <a:pt x="241" y="380"/>
                  <a:pt x="244" y="382"/>
                </a:cubicBezTo>
                <a:cubicBezTo>
                  <a:pt x="247" y="384"/>
                  <a:pt x="248" y="387"/>
                  <a:pt x="248" y="388"/>
                </a:cubicBezTo>
                <a:cubicBezTo>
                  <a:pt x="249" y="389"/>
                  <a:pt x="250" y="388"/>
                  <a:pt x="251" y="386"/>
                </a:cubicBezTo>
                <a:cubicBezTo>
                  <a:pt x="251" y="385"/>
                  <a:pt x="250" y="385"/>
                  <a:pt x="250" y="383"/>
                </a:cubicBezTo>
                <a:cubicBezTo>
                  <a:pt x="250" y="381"/>
                  <a:pt x="247" y="382"/>
                  <a:pt x="246" y="381"/>
                </a:cubicBezTo>
                <a:cubicBezTo>
                  <a:pt x="245" y="381"/>
                  <a:pt x="246" y="379"/>
                  <a:pt x="245" y="378"/>
                </a:cubicBezTo>
                <a:cubicBezTo>
                  <a:pt x="244" y="377"/>
                  <a:pt x="243" y="374"/>
                  <a:pt x="242" y="372"/>
                </a:cubicBezTo>
                <a:cubicBezTo>
                  <a:pt x="242" y="370"/>
                  <a:pt x="239" y="368"/>
                  <a:pt x="238" y="365"/>
                </a:cubicBezTo>
                <a:cubicBezTo>
                  <a:pt x="236" y="363"/>
                  <a:pt x="235" y="361"/>
                  <a:pt x="234" y="361"/>
                </a:cubicBezTo>
                <a:cubicBezTo>
                  <a:pt x="233" y="360"/>
                  <a:pt x="235" y="359"/>
                  <a:pt x="235" y="358"/>
                </a:cubicBezTo>
                <a:cubicBezTo>
                  <a:pt x="234" y="358"/>
                  <a:pt x="233" y="358"/>
                  <a:pt x="231" y="357"/>
                </a:cubicBezTo>
                <a:cubicBezTo>
                  <a:pt x="230" y="356"/>
                  <a:pt x="229" y="355"/>
                  <a:pt x="229" y="354"/>
                </a:cubicBezTo>
                <a:cubicBezTo>
                  <a:pt x="229" y="352"/>
                  <a:pt x="228" y="349"/>
                  <a:pt x="228" y="347"/>
                </a:cubicBezTo>
                <a:cubicBezTo>
                  <a:pt x="227" y="346"/>
                  <a:pt x="229" y="346"/>
                  <a:pt x="229" y="347"/>
                </a:cubicBezTo>
                <a:cubicBezTo>
                  <a:pt x="230" y="347"/>
                  <a:pt x="230" y="348"/>
                  <a:pt x="231" y="348"/>
                </a:cubicBezTo>
                <a:cubicBezTo>
                  <a:pt x="231" y="347"/>
                  <a:pt x="232" y="348"/>
                  <a:pt x="233" y="349"/>
                </a:cubicBezTo>
                <a:cubicBezTo>
                  <a:pt x="233" y="349"/>
                  <a:pt x="234" y="349"/>
                  <a:pt x="234" y="349"/>
                </a:cubicBezTo>
                <a:cubicBezTo>
                  <a:pt x="235" y="349"/>
                  <a:pt x="235" y="349"/>
                  <a:pt x="236" y="349"/>
                </a:cubicBezTo>
                <a:cubicBezTo>
                  <a:pt x="236" y="350"/>
                  <a:pt x="234" y="350"/>
                  <a:pt x="236" y="355"/>
                </a:cubicBezTo>
                <a:cubicBezTo>
                  <a:pt x="239" y="359"/>
                  <a:pt x="237" y="356"/>
                  <a:pt x="237" y="359"/>
                </a:cubicBezTo>
                <a:cubicBezTo>
                  <a:pt x="237" y="362"/>
                  <a:pt x="239" y="361"/>
                  <a:pt x="239" y="360"/>
                </a:cubicBezTo>
                <a:cubicBezTo>
                  <a:pt x="240" y="360"/>
                  <a:pt x="241" y="361"/>
                  <a:pt x="242" y="363"/>
                </a:cubicBezTo>
                <a:cubicBezTo>
                  <a:pt x="243" y="364"/>
                  <a:pt x="246" y="365"/>
                  <a:pt x="246" y="365"/>
                </a:cubicBezTo>
                <a:cubicBezTo>
                  <a:pt x="246" y="366"/>
                  <a:pt x="246" y="368"/>
                  <a:pt x="248" y="368"/>
                </a:cubicBezTo>
                <a:cubicBezTo>
                  <a:pt x="249" y="368"/>
                  <a:pt x="250" y="370"/>
                  <a:pt x="251" y="370"/>
                </a:cubicBezTo>
                <a:cubicBezTo>
                  <a:pt x="252" y="371"/>
                  <a:pt x="252" y="372"/>
                  <a:pt x="251" y="373"/>
                </a:cubicBezTo>
                <a:cubicBezTo>
                  <a:pt x="251" y="374"/>
                  <a:pt x="251" y="375"/>
                  <a:pt x="254" y="376"/>
                </a:cubicBezTo>
                <a:cubicBezTo>
                  <a:pt x="257" y="377"/>
                  <a:pt x="255" y="378"/>
                  <a:pt x="258" y="379"/>
                </a:cubicBezTo>
                <a:cubicBezTo>
                  <a:pt x="260" y="381"/>
                  <a:pt x="265" y="388"/>
                  <a:pt x="267" y="390"/>
                </a:cubicBezTo>
                <a:cubicBezTo>
                  <a:pt x="268" y="391"/>
                  <a:pt x="268" y="393"/>
                  <a:pt x="269" y="394"/>
                </a:cubicBezTo>
                <a:cubicBezTo>
                  <a:pt x="269" y="396"/>
                  <a:pt x="268" y="396"/>
                  <a:pt x="269" y="397"/>
                </a:cubicBezTo>
                <a:cubicBezTo>
                  <a:pt x="269" y="399"/>
                  <a:pt x="267" y="398"/>
                  <a:pt x="267" y="399"/>
                </a:cubicBezTo>
                <a:cubicBezTo>
                  <a:pt x="267" y="400"/>
                  <a:pt x="269" y="404"/>
                  <a:pt x="271" y="404"/>
                </a:cubicBezTo>
                <a:cubicBezTo>
                  <a:pt x="273" y="404"/>
                  <a:pt x="275" y="407"/>
                  <a:pt x="277" y="408"/>
                </a:cubicBezTo>
                <a:cubicBezTo>
                  <a:pt x="278" y="410"/>
                  <a:pt x="281" y="409"/>
                  <a:pt x="284" y="410"/>
                </a:cubicBezTo>
                <a:cubicBezTo>
                  <a:pt x="286" y="411"/>
                  <a:pt x="288" y="414"/>
                  <a:pt x="292" y="415"/>
                </a:cubicBezTo>
                <a:cubicBezTo>
                  <a:pt x="296" y="416"/>
                  <a:pt x="299" y="417"/>
                  <a:pt x="302" y="419"/>
                </a:cubicBezTo>
                <a:cubicBezTo>
                  <a:pt x="304" y="420"/>
                  <a:pt x="307" y="420"/>
                  <a:pt x="310" y="418"/>
                </a:cubicBezTo>
                <a:cubicBezTo>
                  <a:pt x="313" y="417"/>
                  <a:pt x="316" y="419"/>
                  <a:pt x="318" y="419"/>
                </a:cubicBezTo>
                <a:cubicBezTo>
                  <a:pt x="320" y="420"/>
                  <a:pt x="325" y="426"/>
                  <a:pt x="327" y="427"/>
                </a:cubicBezTo>
                <a:cubicBezTo>
                  <a:pt x="328" y="428"/>
                  <a:pt x="329" y="427"/>
                  <a:pt x="330" y="427"/>
                </a:cubicBezTo>
                <a:cubicBezTo>
                  <a:pt x="331" y="427"/>
                  <a:pt x="332" y="427"/>
                  <a:pt x="333" y="428"/>
                </a:cubicBezTo>
                <a:cubicBezTo>
                  <a:pt x="334" y="429"/>
                  <a:pt x="340" y="431"/>
                  <a:pt x="341" y="431"/>
                </a:cubicBezTo>
                <a:cubicBezTo>
                  <a:pt x="343" y="431"/>
                  <a:pt x="343" y="429"/>
                  <a:pt x="344" y="430"/>
                </a:cubicBezTo>
                <a:cubicBezTo>
                  <a:pt x="345" y="431"/>
                  <a:pt x="344" y="433"/>
                  <a:pt x="345" y="434"/>
                </a:cubicBezTo>
                <a:cubicBezTo>
                  <a:pt x="347" y="434"/>
                  <a:pt x="349" y="438"/>
                  <a:pt x="350" y="439"/>
                </a:cubicBezTo>
                <a:cubicBezTo>
                  <a:pt x="352" y="439"/>
                  <a:pt x="352" y="441"/>
                  <a:pt x="351" y="442"/>
                </a:cubicBezTo>
                <a:cubicBezTo>
                  <a:pt x="350" y="442"/>
                  <a:pt x="350" y="445"/>
                  <a:pt x="352" y="446"/>
                </a:cubicBezTo>
                <a:cubicBezTo>
                  <a:pt x="355" y="446"/>
                  <a:pt x="354" y="445"/>
                  <a:pt x="355" y="445"/>
                </a:cubicBezTo>
                <a:cubicBezTo>
                  <a:pt x="356" y="445"/>
                  <a:pt x="356" y="447"/>
                  <a:pt x="357" y="447"/>
                </a:cubicBezTo>
                <a:cubicBezTo>
                  <a:pt x="358" y="447"/>
                  <a:pt x="360" y="448"/>
                  <a:pt x="360" y="449"/>
                </a:cubicBezTo>
                <a:cubicBezTo>
                  <a:pt x="360" y="451"/>
                  <a:pt x="361" y="452"/>
                  <a:pt x="362" y="452"/>
                </a:cubicBezTo>
                <a:cubicBezTo>
                  <a:pt x="364" y="452"/>
                  <a:pt x="367" y="452"/>
                  <a:pt x="369" y="454"/>
                </a:cubicBezTo>
                <a:cubicBezTo>
                  <a:pt x="370" y="456"/>
                  <a:pt x="371" y="455"/>
                  <a:pt x="372" y="456"/>
                </a:cubicBezTo>
                <a:cubicBezTo>
                  <a:pt x="373" y="458"/>
                  <a:pt x="375" y="456"/>
                  <a:pt x="375" y="455"/>
                </a:cubicBezTo>
                <a:cubicBezTo>
                  <a:pt x="376" y="454"/>
                  <a:pt x="374" y="454"/>
                  <a:pt x="374" y="453"/>
                </a:cubicBezTo>
                <a:cubicBezTo>
                  <a:pt x="374" y="452"/>
                  <a:pt x="376" y="452"/>
                  <a:pt x="376" y="451"/>
                </a:cubicBezTo>
                <a:cubicBezTo>
                  <a:pt x="377" y="449"/>
                  <a:pt x="380" y="449"/>
                  <a:pt x="381" y="449"/>
                </a:cubicBezTo>
                <a:cubicBezTo>
                  <a:pt x="382" y="450"/>
                  <a:pt x="383" y="451"/>
                  <a:pt x="382" y="452"/>
                </a:cubicBezTo>
                <a:cubicBezTo>
                  <a:pt x="381" y="454"/>
                  <a:pt x="385" y="457"/>
                  <a:pt x="386" y="458"/>
                </a:cubicBezTo>
                <a:cubicBezTo>
                  <a:pt x="387" y="459"/>
                  <a:pt x="386" y="461"/>
                  <a:pt x="387" y="461"/>
                </a:cubicBezTo>
                <a:cubicBezTo>
                  <a:pt x="387" y="462"/>
                  <a:pt x="388" y="463"/>
                  <a:pt x="387" y="464"/>
                </a:cubicBezTo>
                <a:cubicBezTo>
                  <a:pt x="386" y="464"/>
                  <a:pt x="387" y="469"/>
                  <a:pt x="388" y="470"/>
                </a:cubicBezTo>
                <a:cubicBezTo>
                  <a:pt x="388" y="471"/>
                  <a:pt x="388" y="472"/>
                  <a:pt x="387" y="474"/>
                </a:cubicBezTo>
                <a:cubicBezTo>
                  <a:pt x="386" y="476"/>
                  <a:pt x="385" y="477"/>
                  <a:pt x="383" y="477"/>
                </a:cubicBezTo>
                <a:cubicBezTo>
                  <a:pt x="381" y="477"/>
                  <a:pt x="382" y="479"/>
                  <a:pt x="381" y="479"/>
                </a:cubicBezTo>
                <a:cubicBezTo>
                  <a:pt x="380" y="479"/>
                  <a:pt x="380" y="481"/>
                  <a:pt x="380" y="482"/>
                </a:cubicBezTo>
                <a:cubicBezTo>
                  <a:pt x="380" y="483"/>
                  <a:pt x="379" y="483"/>
                  <a:pt x="377" y="483"/>
                </a:cubicBezTo>
                <a:cubicBezTo>
                  <a:pt x="376" y="483"/>
                  <a:pt x="376" y="485"/>
                  <a:pt x="376" y="486"/>
                </a:cubicBezTo>
                <a:cubicBezTo>
                  <a:pt x="376" y="488"/>
                  <a:pt x="374" y="488"/>
                  <a:pt x="374" y="489"/>
                </a:cubicBezTo>
                <a:cubicBezTo>
                  <a:pt x="373" y="490"/>
                  <a:pt x="374" y="491"/>
                  <a:pt x="373" y="491"/>
                </a:cubicBezTo>
                <a:cubicBezTo>
                  <a:pt x="371" y="492"/>
                  <a:pt x="371" y="493"/>
                  <a:pt x="372" y="494"/>
                </a:cubicBezTo>
                <a:cubicBezTo>
                  <a:pt x="373" y="495"/>
                  <a:pt x="372" y="496"/>
                  <a:pt x="372" y="497"/>
                </a:cubicBezTo>
                <a:cubicBezTo>
                  <a:pt x="371" y="498"/>
                  <a:pt x="373" y="498"/>
                  <a:pt x="374" y="499"/>
                </a:cubicBezTo>
                <a:cubicBezTo>
                  <a:pt x="375" y="500"/>
                  <a:pt x="375" y="500"/>
                  <a:pt x="375" y="499"/>
                </a:cubicBezTo>
                <a:cubicBezTo>
                  <a:pt x="376" y="499"/>
                  <a:pt x="376" y="499"/>
                  <a:pt x="376" y="500"/>
                </a:cubicBezTo>
                <a:cubicBezTo>
                  <a:pt x="377" y="501"/>
                  <a:pt x="376" y="502"/>
                  <a:pt x="374" y="502"/>
                </a:cubicBezTo>
                <a:cubicBezTo>
                  <a:pt x="373" y="502"/>
                  <a:pt x="371" y="504"/>
                  <a:pt x="370" y="506"/>
                </a:cubicBezTo>
                <a:cubicBezTo>
                  <a:pt x="370" y="508"/>
                  <a:pt x="372" y="511"/>
                  <a:pt x="372" y="512"/>
                </a:cubicBezTo>
                <a:cubicBezTo>
                  <a:pt x="372" y="513"/>
                  <a:pt x="371" y="512"/>
                  <a:pt x="371" y="513"/>
                </a:cubicBezTo>
                <a:cubicBezTo>
                  <a:pt x="370" y="514"/>
                  <a:pt x="374" y="516"/>
                  <a:pt x="375" y="517"/>
                </a:cubicBezTo>
                <a:cubicBezTo>
                  <a:pt x="377" y="518"/>
                  <a:pt x="378" y="521"/>
                  <a:pt x="379" y="523"/>
                </a:cubicBezTo>
                <a:cubicBezTo>
                  <a:pt x="381" y="524"/>
                  <a:pt x="381" y="525"/>
                  <a:pt x="382" y="529"/>
                </a:cubicBezTo>
                <a:cubicBezTo>
                  <a:pt x="384" y="533"/>
                  <a:pt x="387" y="539"/>
                  <a:pt x="389" y="542"/>
                </a:cubicBezTo>
                <a:cubicBezTo>
                  <a:pt x="391" y="544"/>
                  <a:pt x="392" y="546"/>
                  <a:pt x="392" y="547"/>
                </a:cubicBezTo>
                <a:cubicBezTo>
                  <a:pt x="391" y="548"/>
                  <a:pt x="392" y="550"/>
                  <a:pt x="393" y="551"/>
                </a:cubicBezTo>
                <a:cubicBezTo>
                  <a:pt x="395" y="552"/>
                  <a:pt x="396" y="554"/>
                  <a:pt x="400" y="556"/>
                </a:cubicBezTo>
                <a:cubicBezTo>
                  <a:pt x="404" y="558"/>
                  <a:pt x="411" y="561"/>
                  <a:pt x="412" y="563"/>
                </a:cubicBezTo>
                <a:cubicBezTo>
                  <a:pt x="413" y="565"/>
                  <a:pt x="417" y="567"/>
                  <a:pt x="417" y="567"/>
                </a:cubicBezTo>
                <a:cubicBezTo>
                  <a:pt x="418" y="567"/>
                  <a:pt x="417" y="570"/>
                  <a:pt x="418" y="572"/>
                </a:cubicBezTo>
                <a:cubicBezTo>
                  <a:pt x="418" y="573"/>
                  <a:pt x="418" y="580"/>
                  <a:pt x="418" y="583"/>
                </a:cubicBezTo>
                <a:cubicBezTo>
                  <a:pt x="417" y="585"/>
                  <a:pt x="417" y="587"/>
                  <a:pt x="416" y="589"/>
                </a:cubicBezTo>
                <a:cubicBezTo>
                  <a:pt x="416" y="591"/>
                  <a:pt x="417" y="591"/>
                  <a:pt x="417" y="591"/>
                </a:cubicBezTo>
                <a:cubicBezTo>
                  <a:pt x="416" y="592"/>
                  <a:pt x="416" y="594"/>
                  <a:pt x="416" y="597"/>
                </a:cubicBezTo>
                <a:cubicBezTo>
                  <a:pt x="416" y="600"/>
                  <a:pt x="414" y="605"/>
                  <a:pt x="414" y="607"/>
                </a:cubicBezTo>
                <a:cubicBezTo>
                  <a:pt x="414" y="608"/>
                  <a:pt x="413" y="609"/>
                  <a:pt x="413" y="611"/>
                </a:cubicBezTo>
                <a:cubicBezTo>
                  <a:pt x="413" y="613"/>
                  <a:pt x="412" y="614"/>
                  <a:pt x="411" y="615"/>
                </a:cubicBezTo>
                <a:cubicBezTo>
                  <a:pt x="410" y="616"/>
                  <a:pt x="413" y="618"/>
                  <a:pt x="413" y="620"/>
                </a:cubicBezTo>
                <a:cubicBezTo>
                  <a:pt x="413" y="621"/>
                  <a:pt x="411" y="622"/>
                  <a:pt x="411" y="625"/>
                </a:cubicBezTo>
                <a:cubicBezTo>
                  <a:pt x="412" y="628"/>
                  <a:pt x="411" y="633"/>
                  <a:pt x="411" y="634"/>
                </a:cubicBezTo>
                <a:cubicBezTo>
                  <a:pt x="411" y="635"/>
                  <a:pt x="410" y="635"/>
                  <a:pt x="410" y="637"/>
                </a:cubicBezTo>
                <a:cubicBezTo>
                  <a:pt x="411" y="639"/>
                  <a:pt x="409" y="639"/>
                  <a:pt x="409" y="642"/>
                </a:cubicBezTo>
                <a:cubicBezTo>
                  <a:pt x="409" y="645"/>
                  <a:pt x="406" y="649"/>
                  <a:pt x="406" y="651"/>
                </a:cubicBezTo>
                <a:cubicBezTo>
                  <a:pt x="405" y="653"/>
                  <a:pt x="405" y="654"/>
                  <a:pt x="404" y="654"/>
                </a:cubicBezTo>
                <a:cubicBezTo>
                  <a:pt x="402" y="654"/>
                  <a:pt x="402" y="656"/>
                  <a:pt x="403" y="658"/>
                </a:cubicBezTo>
                <a:cubicBezTo>
                  <a:pt x="404" y="659"/>
                  <a:pt x="402" y="661"/>
                  <a:pt x="404" y="663"/>
                </a:cubicBezTo>
                <a:cubicBezTo>
                  <a:pt x="405" y="665"/>
                  <a:pt x="404" y="665"/>
                  <a:pt x="404" y="667"/>
                </a:cubicBezTo>
                <a:cubicBezTo>
                  <a:pt x="403" y="669"/>
                  <a:pt x="402" y="669"/>
                  <a:pt x="402" y="671"/>
                </a:cubicBezTo>
                <a:cubicBezTo>
                  <a:pt x="402" y="673"/>
                  <a:pt x="401" y="674"/>
                  <a:pt x="402" y="676"/>
                </a:cubicBezTo>
                <a:cubicBezTo>
                  <a:pt x="403" y="678"/>
                  <a:pt x="402" y="678"/>
                  <a:pt x="402" y="678"/>
                </a:cubicBezTo>
                <a:cubicBezTo>
                  <a:pt x="401" y="678"/>
                  <a:pt x="400" y="680"/>
                  <a:pt x="400" y="683"/>
                </a:cubicBezTo>
                <a:cubicBezTo>
                  <a:pt x="399" y="686"/>
                  <a:pt x="399" y="686"/>
                  <a:pt x="402" y="686"/>
                </a:cubicBezTo>
                <a:cubicBezTo>
                  <a:pt x="404" y="686"/>
                  <a:pt x="402" y="678"/>
                  <a:pt x="404" y="678"/>
                </a:cubicBezTo>
                <a:cubicBezTo>
                  <a:pt x="405" y="678"/>
                  <a:pt x="404" y="677"/>
                  <a:pt x="405" y="677"/>
                </a:cubicBezTo>
                <a:cubicBezTo>
                  <a:pt x="407" y="676"/>
                  <a:pt x="405" y="678"/>
                  <a:pt x="406" y="678"/>
                </a:cubicBezTo>
                <a:cubicBezTo>
                  <a:pt x="407" y="678"/>
                  <a:pt x="408" y="679"/>
                  <a:pt x="407" y="680"/>
                </a:cubicBezTo>
                <a:cubicBezTo>
                  <a:pt x="405" y="681"/>
                  <a:pt x="407" y="683"/>
                  <a:pt x="406" y="684"/>
                </a:cubicBezTo>
                <a:cubicBezTo>
                  <a:pt x="406" y="685"/>
                  <a:pt x="405" y="686"/>
                  <a:pt x="405" y="687"/>
                </a:cubicBezTo>
                <a:cubicBezTo>
                  <a:pt x="406" y="688"/>
                  <a:pt x="405" y="688"/>
                  <a:pt x="404" y="690"/>
                </a:cubicBezTo>
                <a:cubicBezTo>
                  <a:pt x="404" y="691"/>
                  <a:pt x="405" y="691"/>
                  <a:pt x="405" y="692"/>
                </a:cubicBezTo>
                <a:cubicBezTo>
                  <a:pt x="404" y="692"/>
                  <a:pt x="405" y="693"/>
                  <a:pt x="405" y="694"/>
                </a:cubicBezTo>
                <a:cubicBezTo>
                  <a:pt x="404" y="694"/>
                  <a:pt x="404" y="695"/>
                  <a:pt x="405" y="696"/>
                </a:cubicBezTo>
                <a:cubicBezTo>
                  <a:pt x="405" y="697"/>
                  <a:pt x="403" y="697"/>
                  <a:pt x="403" y="697"/>
                </a:cubicBezTo>
                <a:cubicBezTo>
                  <a:pt x="402" y="698"/>
                  <a:pt x="403" y="699"/>
                  <a:pt x="403" y="700"/>
                </a:cubicBezTo>
                <a:cubicBezTo>
                  <a:pt x="402" y="701"/>
                  <a:pt x="401" y="700"/>
                  <a:pt x="400" y="699"/>
                </a:cubicBezTo>
                <a:cubicBezTo>
                  <a:pt x="400" y="699"/>
                  <a:pt x="401" y="697"/>
                  <a:pt x="402" y="696"/>
                </a:cubicBezTo>
                <a:cubicBezTo>
                  <a:pt x="403" y="695"/>
                  <a:pt x="401" y="693"/>
                  <a:pt x="400" y="693"/>
                </a:cubicBezTo>
                <a:cubicBezTo>
                  <a:pt x="398" y="694"/>
                  <a:pt x="401" y="695"/>
                  <a:pt x="401" y="697"/>
                </a:cubicBezTo>
                <a:cubicBezTo>
                  <a:pt x="401" y="697"/>
                  <a:pt x="401" y="697"/>
                  <a:pt x="400" y="697"/>
                </a:cubicBezTo>
                <a:cubicBezTo>
                  <a:pt x="400" y="697"/>
                  <a:pt x="399" y="697"/>
                  <a:pt x="399" y="698"/>
                </a:cubicBezTo>
                <a:cubicBezTo>
                  <a:pt x="399" y="699"/>
                  <a:pt x="397" y="698"/>
                  <a:pt x="397" y="699"/>
                </a:cubicBezTo>
                <a:cubicBezTo>
                  <a:pt x="396" y="700"/>
                  <a:pt x="398" y="701"/>
                  <a:pt x="397" y="701"/>
                </a:cubicBezTo>
                <a:cubicBezTo>
                  <a:pt x="396" y="702"/>
                  <a:pt x="394" y="703"/>
                  <a:pt x="394" y="704"/>
                </a:cubicBezTo>
                <a:cubicBezTo>
                  <a:pt x="394" y="705"/>
                  <a:pt x="395" y="705"/>
                  <a:pt x="395" y="704"/>
                </a:cubicBezTo>
                <a:cubicBezTo>
                  <a:pt x="395" y="703"/>
                  <a:pt x="397" y="703"/>
                  <a:pt x="397" y="704"/>
                </a:cubicBezTo>
                <a:cubicBezTo>
                  <a:pt x="397" y="705"/>
                  <a:pt x="398" y="705"/>
                  <a:pt x="398" y="705"/>
                </a:cubicBezTo>
                <a:cubicBezTo>
                  <a:pt x="399" y="704"/>
                  <a:pt x="399" y="704"/>
                  <a:pt x="400" y="704"/>
                </a:cubicBezTo>
                <a:cubicBezTo>
                  <a:pt x="401" y="705"/>
                  <a:pt x="401" y="707"/>
                  <a:pt x="400" y="707"/>
                </a:cubicBezTo>
                <a:cubicBezTo>
                  <a:pt x="399" y="707"/>
                  <a:pt x="398" y="708"/>
                  <a:pt x="399" y="709"/>
                </a:cubicBezTo>
                <a:cubicBezTo>
                  <a:pt x="399" y="710"/>
                  <a:pt x="400" y="710"/>
                  <a:pt x="401" y="710"/>
                </a:cubicBezTo>
                <a:cubicBezTo>
                  <a:pt x="401" y="710"/>
                  <a:pt x="402" y="709"/>
                  <a:pt x="403" y="710"/>
                </a:cubicBezTo>
                <a:cubicBezTo>
                  <a:pt x="404" y="710"/>
                  <a:pt x="403" y="712"/>
                  <a:pt x="403" y="711"/>
                </a:cubicBezTo>
                <a:cubicBezTo>
                  <a:pt x="402" y="711"/>
                  <a:pt x="400" y="710"/>
                  <a:pt x="400" y="711"/>
                </a:cubicBezTo>
                <a:cubicBezTo>
                  <a:pt x="399" y="712"/>
                  <a:pt x="398" y="711"/>
                  <a:pt x="397" y="711"/>
                </a:cubicBezTo>
                <a:cubicBezTo>
                  <a:pt x="396" y="710"/>
                  <a:pt x="393" y="712"/>
                  <a:pt x="394" y="713"/>
                </a:cubicBezTo>
                <a:cubicBezTo>
                  <a:pt x="395" y="714"/>
                  <a:pt x="395" y="715"/>
                  <a:pt x="396" y="715"/>
                </a:cubicBezTo>
                <a:cubicBezTo>
                  <a:pt x="397" y="715"/>
                  <a:pt x="398" y="715"/>
                  <a:pt x="398" y="714"/>
                </a:cubicBezTo>
                <a:cubicBezTo>
                  <a:pt x="399" y="713"/>
                  <a:pt x="400" y="712"/>
                  <a:pt x="400" y="714"/>
                </a:cubicBezTo>
                <a:cubicBezTo>
                  <a:pt x="400" y="716"/>
                  <a:pt x="398" y="715"/>
                  <a:pt x="398" y="716"/>
                </a:cubicBezTo>
                <a:cubicBezTo>
                  <a:pt x="397" y="717"/>
                  <a:pt x="397" y="717"/>
                  <a:pt x="395" y="718"/>
                </a:cubicBezTo>
                <a:cubicBezTo>
                  <a:pt x="394" y="719"/>
                  <a:pt x="395" y="721"/>
                  <a:pt x="396" y="720"/>
                </a:cubicBezTo>
                <a:cubicBezTo>
                  <a:pt x="397" y="720"/>
                  <a:pt x="396" y="721"/>
                  <a:pt x="397" y="721"/>
                </a:cubicBezTo>
                <a:cubicBezTo>
                  <a:pt x="399" y="722"/>
                  <a:pt x="399" y="721"/>
                  <a:pt x="399" y="720"/>
                </a:cubicBezTo>
                <a:cubicBezTo>
                  <a:pt x="399" y="719"/>
                  <a:pt x="399" y="717"/>
                  <a:pt x="401" y="718"/>
                </a:cubicBezTo>
                <a:cubicBezTo>
                  <a:pt x="402" y="719"/>
                  <a:pt x="400" y="720"/>
                  <a:pt x="400" y="721"/>
                </a:cubicBezTo>
                <a:cubicBezTo>
                  <a:pt x="400" y="722"/>
                  <a:pt x="399" y="723"/>
                  <a:pt x="399" y="724"/>
                </a:cubicBezTo>
                <a:cubicBezTo>
                  <a:pt x="399" y="725"/>
                  <a:pt x="398" y="724"/>
                  <a:pt x="398" y="726"/>
                </a:cubicBezTo>
                <a:cubicBezTo>
                  <a:pt x="398" y="727"/>
                  <a:pt x="396" y="726"/>
                  <a:pt x="397" y="727"/>
                </a:cubicBezTo>
                <a:cubicBezTo>
                  <a:pt x="398" y="727"/>
                  <a:pt x="396" y="728"/>
                  <a:pt x="397" y="729"/>
                </a:cubicBezTo>
                <a:cubicBezTo>
                  <a:pt x="397" y="730"/>
                  <a:pt x="397" y="729"/>
                  <a:pt x="398" y="729"/>
                </a:cubicBezTo>
                <a:cubicBezTo>
                  <a:pt x="398" y="729"/>
                  <a:pt x="398" y="728"/>
                  <a:pt x="399" y="729"/>
                </a:cubicBezTo>
                <a:cubicBezTo>
                  <a:pt x="400" y="729"/>
                  <a:pt x="400" y="729"/>
                  <a:pt x="401" y="729"/>
                </a:cubicBezTo>
                <a:cubicBezTo>
                  <a:pt x="402" y="728"/>
                  <a:pt x="403" y="730"/>
                  <a:pt x="402" y="730"/>
                </a:cubicBezTo>
                <a:cubicBezTo>
                  <a:pt x="401" y="730"/>
                  <a:pt x="399" y="732"/>
                  <a:pt x="400" y="732"/>
                </a:cubicBezTo>
                <a:cubicBezTo>
                  <a:pt x="400" y="732"/>
                  <a:pt x="401" y="732"/>
                  <a:pt x="401" y="732"/>
                </a:cubicBezTo>
                <a:cubicBezTo>
                  <a:pt x="402" y="732"/>
                  <a:pt x="402" y="732"/>
                  <a:pt x="403" y="732"/>
                </a:cubicBezTo>
                <a:cubicBezTo>
                  <a:pt x="403" y="734"/>
                  <a:pt x="404" y="733"/>
                  <a:pt x="404" y="732"/>
                </a:cubicBezTo>
                <a:cubicBezTo>
                  <a:pt x="404" y="731"/>
                  <a:pt x="406" y="732"/>
                  <a:pt x="407" y="733"/>
                </a:cubicBezTo>
                <a:cubicBezTo>
                  <a:pt x="407" y="734"/>
                  <a:pt x="404" y="735"/>
                  <a:pt x="403" y="734"/>
                </a:cubicBezTo>
                <a:cubicBezTo>
                  <a:pt x="402" y="734"/>
                  <a:pt x="401" y="736"/>
                  <a:pt x="402" y="737"/>
                </a:cubicBezTo>
                <a:cubicBezTo>
                  <a:pt x="403" y="738"/>
                  <a:pt x="404" y="737"/>
                  <a:pt x="405" y="736"/>
                </a:cubicBezTo>
                <a:cubicBezTo>
                  <a:pt x="406" y="735"/>
                  <a:pt x="411" y="735"/>
                  <a:pt x="411" y="736"/>
                </a:cubicBezTo>
                <a:cubicBezTo>
                  <a:pt x="412" y="737"/>
                  <a:pt x="411" y="737"/>
                  <a:pt x="410" y="737"/>
                </a:cubicBezTo>
                <a:cubicBezTo>
                  <a:pt x="409" y="737"/>
                  <a:pt x="409" y="737"/>
                  <a:pt x="409" y="737"/>
                </a:cubicBezTo>
                <a:cubicBezTo>
                  <a:pt x="408" y="738"/>
                  <a:pt x="406" y="738"/>
                  <a:pt x="406" y="738"/>
                </a:cubicBezTo>
                <a:cubicBezTo>
                  <a:pt x="406" y="737"/>
                  <a:pt x="404" y="738"/>
                  <a:pt x="404" y="739"/>
                </a:cubicBezTo>
                <a:cubicBezTo>
                  <a:pt x="404" y="740"/>
                  <a:pt x="402" y="740"/>
                  <a:pt x="404" y="741"/>
                </a:cubicBezTo>
                <a:cubicBezTo>
                  <a:pt x="405" y="741"/>
                  <a:pt x="405" y="740"/>
                  <a:pt x="405" y="740"/>
                </a:cubicBezTo>
                <a:cubicBezTo>
                  <a:pt x="406" y="739"/>
                  <a:pt x="406" y="739"/>
                  <a:pt x="408" y="739"/>
                </a:cubicBezTo>
                <a:cubicBezTo>
                  <a:pt x="409" y="739"/>
                  <a:pt x="410" y="739"/>
                  <a:pt x="410" y="738"/>
                </a:cubicBezTo>
                <a:cubicBezTo>
                  <a:pt x="411" y="738"/>
                  <a:pt x="412" y="737"/>
                  <a:pt x="412" y="738"/>
                </a:cubicBezTo>
                <a:cubicBezTo>
                  <a:pt x="413" y="740"/>
                  <a:pt x="410" y="741"/>
                  <a:pt x="409" y="740"/>
                </a:cubicBezTo>
                <a:cubicBezTo>
                  <a:pt x="408" y="739"/>
                  <a:pt x="407" y="741"/>
                  <a:pt x="407" y="742"/>
                </a:cubicBezTo>
                <a:cubicBezTo>
                  <a:pt x="407" y="743"/>
                  <a:pt x="404" y="742"/>
                  <a:pt x="403" y="741"/>
                </a:cubicBezTo>
                <a:cubicBezTo>
                  <a:pt x="401" y="741"/>
                  <a:pt x="402" y="743"/>
                  <a:pt x="403" y="744"/>
                </a:cubicBezTo>
                <a:cubicBezTo>
                  <a:pt x="404" y="745"/>
                  <a:pt x="404" y="745"/>
                  <a:pt x="405" y="745"/>
                </a:cubicBezTo>
                <a:cubicBezTo>
                  <a:pt x="405" y="745"/>
                  <a:pt x="406" y="745"/>
                  <a:pt x="407" y="745"/>
                </a:cubicBezTo>
                <a:cubicBezTo>
                  <a:pt x="408" y="746"/>
                  <a:pt x="408" y="747"/>
                  <a:pt x="409" y="746"/>
                </a:cubicBezTo>
                <a:cubicBezTo>
                  <a:pt x="411" y="745"/>
                  <a:pt x="409" y="745"/>
                  <a:pt x="409" y="745"/>
                </a:cubicBezTo>
                <a:cubicBezTo>
                  <a:pt x="408" y="744"/>
                  <a:pt x="409" y="743"/>
                  <a:pt x="410" y="744"/>
                </a:cubicBezTo>
                <a:cubicBezTo>
                  <a:pt x="412" y="744"/>
                  <a:pt x="414" y="743"/>
                  <a:pt x="414" y="741"/>
                </a:cubicBezTo>
                <a:cubicBezTo>
                  <a:pt x="413" y="738"/>
                  <a:pt x="415" y="737"/>
                  <a:pt x="417" y="737"/>
                </a:cubicBezTo>
                <a:cubicBezTo>
                  <a:pt x="420" y="736"/>
                  <a:pt x="418" y="738"/>
                  <a:pt x="417" y="739"/>
                </a:cubicBezTo>
                <a:cubicBezTo>
                  <a:pt x="415" y="739"/>
                  <a:pt x="415" y="740"/>
                  <a:pt x="416" y="741"/>
                </a:cubicBezTo>
                <a:cubicBezTo>
                  <a:pt x="417" y="742"/>
                  <a:pt x="418" y="742"/>
                  <a:pt x="418" y="741"/>
                </a:cubicBezTo>
                <a:cubicBezTo>
                  <a:pt x="419" y="741"/>
                  <a:pt x="420" y="741"/>
                  <a:pt x="420" y="741"/>
                </a:cubicBezTo>
                <a:cubicBezTo>
                  <a:pt x="421" y="742"/>
                  <a:pt x="418" y="742"/>
                  <a:pt x="418" y="743"/>
                </a:cubicBezTo>
                <a:cubicBezTo>
                  <a:pt x="417" y="744"/>
                  <a:pt x="419" y="745"/>
                  <a:pt x="418" y="746"/>
                </a:cubicBezTo>
                <a:cubicBezTo>
                  <a:pt x="416" y="747"/>
                  <a:pt x="417" y="743"/>
                  <a:pt x="416" y="743"/>
                </a:cubicBezTo>
                <a:cubicBezTo>
                  <a:pt x="415" y="742"/>
                  <a:pt x="414" y="743"/>
                  <a:pt x="415" y="745"/>
                </a:cubicBezTo>
                <a:cubicBezTo>
                  <a:pt x="416" y="747"/>
                  <a:pt x="414" y="746"/>
                  <a:pt x="413" y="745"/>
                </a:cubicBezTo>
                <a:cubicBezTo>
                  <a:pt x="412" y="744"/>
                  <a:pt x="411" y="745"/>
                  <a:pt x="412" y="746"/>
                </a:cubicBezTo>
                <a:cubicBezTo>
                  <a:pt x="413" y="747"/>
                  <a:pt x="410" y="746"/>
                  <a:pt x="410" y="748"/>
                </a:cubicBezTo>
                <a:cubicBezTo>
                  <a:pt x="410" y="749"/>
                  <a:pt x="410" y="749"/>
                  <a:pt x="411" y="749"/>
                </a:cubicBezTo>
                <a:cubicBezTo>
                  <a:pt x="412" y="748"/>
                  <a:pt x="412" y="748"/>
                  <a:pt x="413" y="749"/>
                </a:cubicBezTo>
                <a:cubicBezTo>
                  <a:pt x="415" y="749"/>
                  <a:pt x="414" y="751"/>
                  <a:pt x="415" y="752"/>
                </a:cubicBezTo>
                <a:cubicBezTo>
                  <a:pt x="416" y="753"/>
                  <a:pt x="415" y="749"/>
                  <a:pt x="417" y="749"/>
                </a:cubicBezTo>
                <a:cubicBezTo>
                  <a:pt x="418" y="749"/>
                  <a:pt x="417" y="752"/>
                  <a:pt x="420" y="753"/>
                </a:cubicBezTo>
                <a:cubicBezTo>
                  <a:pt x="423" y="754"/>
                  <a:pt x="420" y="752"/>
                  <a:pt x="421" y="751"/>
                </a:cubicBezTo>
                <a:cubicBezTo>
                  <a:pt x="423" y="751"/>
                  <a:pt x="424" y="754"/>
                  <a:pt x="426" y="755"/>
                </a:cubicBezTo>
                <a:cubicBezTo>
                  <a:pt x="427" y="755"/>
                  <a:pt x="426" y="753"/>
                  <a:pt x="425" y="752"/>
                </a:cubicBezTo>
                <a:cubicBezTo>
                  <a:pt x="424" y="751"/>
                  <a:pt x="426" y="751"/>
                  <a:pt x="428" y="752"/>
                </a:cubicBezTo>
                <a:cubicBezTo>
                  <a:pt x="429" y="752"/>
                  <a:pt x="430" y="752"/>
                  <a:pt x="430" y="751"/>
                </a:cubicBezTo>
                <a:cubicBezTo>
                  <a:pt x="430" y="751"/>
                  <a:pt x="431" y="751"/>
                  <a:pt x="431" y="751"/>
                </a:cubicBezTo>
                <a:cubicBezTo>
                  <a:pt x="432" y="751"/>
                  <a:pt x="432" y="752"/>
                  <a:pt x="433" y="751"/>
                </a:cubicBezTo>
                <a:cubicBezTo>
                  <a:pt x="434" y="750"/>
                  <a:pt x="437" y="751"/>
                  <a:pt x="438" y="750"/>
                </a:cubicBezTo>
                <a:cubicBezTo>
                  <a:pt x="440" y="749"/>
                  <a:pt x="438" y="749"/>
                  <a:pt x="435" y="748"/>
                </a:cubicBezTo>
                <a:cubicBezTo>
                  <a:pt x="433" y="748"/>
                  <a:pt x="428" y="744"/>
                  <a:pt x="427" y="743"/>
                </a:cubicBezTo>
                <a:cubicBezTo>
                  <a:pt x="426" y="742"/>
                  <a:pt x="427" y="741"/>
                  <a:pt x="425" y="741"/>
                </a:cubicBezTo>
                <a:cubicBezTo>
                  <a:pt x="423" y="741"/>
                  <a:pt x="424" y="740"/>
                  <a:pt x="425" y="739"/>
                </a:cubicBezTo>
                <a:cubicBezTo>
                  <a:pt x="426" y="739"/>
                  <a:pt x="425" y="737"/>
                  <a:pt x="424" y="737"/>
                </a:cubicBezTo>
                <a:cubicBezTo>
                  <a:pt x="422" y="737"/>
                  <a:pt x="420" y="737"/>
                  <a:pt x="420" y="735"/>
                </a:cubicBezTo>
                <a:cubicBezTo>
                  <a:pt x="420" y="734"/>
                  <a:pt x="422" y="734"/>
                  <a:pt x="423" y="735"/>
                </a:cubicBezTo>
                <a:cubicBezTo>
                  <a:pt x="424" y="735"/>
                  <a:pt x="424" y="735"/>
                  <a:pt x="425" y="735"/>
                </a:cubicBezTo>
                <a:cubicBezTo>
                  <a:pt x="425" y="734"/>
                  <a:pt x="422" y="732"/>
                  <a:pt x="422" y="731"/>
                </a:cubicBezTo>
                <a:cubicBezTo>
                  <a:pt x="422" y="730"/>
                  <a:pt x="422" y="729"/>
                  <a:pt x="422" y="728"/>
                </a:cubicBezTo>
                <a:cubicBezTo>
                  <a:pt x="422" y="727"/>
                  <a:pt x="421" y="725"/>
                  <a:pt x="423" y="724"/>
                </a:cubicBezTo>
                <a:cubicBezTo>
                  <a:pt x="424" y="723"/>
                  <a:pt x="424" y="722"/>
                  <a:pt x="425" y="722"/>
                </a:cubicBezTo>
                <a:cubicBezTo>
                  <a:pt x="426" y="722"/>
                  <a:pt x="428" y="721"/>
                  <a:pt x="428" y="719"/>
                </a:cubicBezTo>
                <a:cubicBezTo>
                  <a:pt x="428" y="717"/>
                  <a:pt x="429" y="716"/>
                  <a:pt x="431" y="715"/>
                </a:cubicBezTo>
                <a:cubicBezTo>
                  <a:pt x="433" y="713"/>
                  <a:pt x="436" y="711"/>
                  <a:pt x="436" y="710"/>
                </a:cubicBezTo>
                <a:cubicBezTo>
                  <a:pt x="435" y="710"/>
                  <a:pt x="436" y="707"/>
                  <a:pt x="436" y="706"/>
                </a:cubicBezTo>
                <a:cubicBezTo>
                  <a:pt x="436" y="705"/>
                  <a:pt x="433" y="705"/>
                  <a:pt x="432" y="705"/>
                </a:cubicBezTo>
                <a:cubicBezTo>
                  <a:pt x="431" y="705"/>
                  <a:pt x="427" y="702"/>
                  <a:pt x="429" y="699"/>
                </a:cubicBezTo>
                <a:cubicBezTo>
                  <a:pt x="431" y="695"/>
                  <a:pt x="435" y="695"/>
                  <a:pt x="436" y="695"/>
                </a:cubicBezTo>
                <a:cubicBezTo>
                  <a:pt x="437" y="695"/>
                  <a:pt x="436" y="693"/>
                  <a:pt x="437" y="692"/>
                </a:cubicBezTo>
                <a:cubicBezTo>
                  <a:pt x="438" y="692"/>
                  <a:pt x="438" y="691"/>
                  <a:pt x="438" y="689"/>
                </a:cubicBezTo>
                <a:cubicBezTo>
                  <a:pt x="438" y="688"/>
                  <a:pt x="438" y="685"/>
                  <a:pt x="440" y="685"/>
                </a:cubicBezTo>
                <a:cubicBezTo>
                  <a:pt x="442" y="685"/>
                  <a:pt x="442" y="684"/>
                  <a:pt x="441" y="684"/>
                </a:cubicBezTo>
                <a:cubicBezTo>
                  <a:pt x="440" y="683"/>
                  <a:pt x="440" y="682"/>
                  <a:pt x="441" y="682"/>
                </a:cubicBezTo>
                <a:cubicBezTo>
                  <a:pt x="443" y="682"/>
                  <a:pt x="442" y="683"/>
                  <a:pt x="444" y="683"/>
                </a:cubicBezTo>
                <a:cubicBezTo>
                  <a:pt x="445" y="683"/>
                  <a:pt x="447" y="681"/>
                  <a:pt x="445" y="680"/>
                </a:cubicBezTo>
                <a:cubicBezTo>
                  <a:pt x="444" y="679"/>
                  <a:pt x="443" y="681"/>
                  <a:pt x="442" y="681"/>
                </a:cubicBezTo>
                <a:cubicBezTo>
                  <a:pt x="442" y="681"/>
                  <a:pt x="441" y="680"/>
                  <a:pt x="440" y="680"/>
                </a:cubicBezTo>
                <a:cubicBezTo>
                  <a:pt x="439" y="680"/>
                  <a:pt x="440" y="677"/>
                  <a:pt x="439" y="677"/>
                </a:cubicBezTo>
                <a:cubicBezTo>
                  <a:pt x="439" y="676"/>
                  <a:pt x="439" y="674"/>
                  <a:pt x="439" y="673"/>
                </a:cubicBezTo>
                <a:cubicBezTo>
                  <a:pt x="440" y="672"/>
                  <a:pt x="443" y="674"/>
                  <a:pt x="446" y="674"/>
                </a:cubicBezTo>
                <a:cubicBezTo>
                  <a:pt x="449" y="675"/>
                  <a:pt x="451" y="673"/>
                  <a:pt x="451" y="672"/>
                </a:cubicBezTo>
                <a:cubicBezTo>
                  <a:pt x="451" y="671"/>
                  <a:pt x="450" y="669"/>
                  <a:pt x="451" y="668"/>
                </a:cubicBezTo>
                <a:cubicBezTo>
                  <a:pt x="453" y="667"/>
                  <a:pt x="452" y="666"/>
                  <a:pt x="451" y="665"/>
                </a:cubicBezTo>
                <a:cubicBezTo>
                  <a:pt x="451" y="663"/>
                  <a:pt x="452" y="662"/>
                  <a:pt x="453" y="663"/>
                </a:cubicBezTo>
                <a:cubicBezTo>
                  <a:pt x="453" y="664"/>
                  <a:pt x="459" y="663"/>
                  <a:pt x="464" y="663"/>
                </a:cubicBezTo>
                <a:cubicBezTo>
                  <a:pt x="468" y="662"/>
                  <a:pt x="471" y="660"/>
                  <a:pt x="472" y="659"/>
                </a:cubicBezTo>
                <a:cubicBezTo>
                  <a:pt x="472" y="657"/>
                  <a:pt x="475" y="654"/>
                  <a:pt x="476" y="653"/>
                </a:cubicBezTo>
                <a:cubicBezTo>
                  <a:pt x="476" y="652"/>
                  <a:pt x="476" y="651"/>
                  <a:pt x="474" y="650"/>
                </a:cubicBezTo>
                <a:cubicBezTo>
                  <a:pt x="472" y="650"/>
                  <a:pt x="472" y="648"/>
                  <a:pt x="473" y="647"/>
                </a:cubicBezTo>
                <a:cubicBezTo>
                  <a:pt x="474" y="645"/>
                  <a:pt x="472" y="644"/>
                  <a:pt x="471" y="644"/>
                </a:cubicBezTo>
                <a:cubicBezTo>
                  <a:pt x="469" y="644"/>
                  <a:pt x="466" y="643"/>
                  <a:pt x="468" y="641"/>
                </a:cubicBezTo>
                <a:cubicBezTo>
                  <a:pt x="469" y="640"/>
                  <a:pt x="469" y="641"/>
                  <a:pt x="469" y="641"/>
                </a:cubicBezTo>
                <a:cubicBezTo>
                  <a:pt x="470" y="641"/>
                  <a:pt x="470" y="642"/>
                  <a:pt x="471" y="642"/>
                </a:cubicBezTo>
                <a:cubicBezTo>
                  <a:pt x="473" y="641"/>
                  <a:pt x="474" y="642"/>
                  <a:pt x="476" y="643"/>
                </a:cubicBezTo>
                <a:cubicBezTo>
                  <a:pt x="478" y="644"/>
                  <a:pt x="478" y="643"/>
                  <a:pt x="478" y="643"/>
                </a:cubicBezTo>
                <a:cubicBezTo>
                  <a:pt x="478" y="643"/>
                  <a:pt x="479" y="643"/>
                  <a:pt x="480" y="643"/>
                </a:cubicBezTo>
                <a:cubicBezTo>
                  <a:pt x="482" y="643"/>
                  <a:pt x="484" y="644"/>
                  <a:pt x="486" y="642"/>
                </a:cubicBezTo>
                <a:cubicBezTo>
                  <a:pt x="488" y="641"/>
                  <a:pt x="489" y="638"/>
                  <a:pt x="491" y="636"/>
                </a:cubicBezTo>
                <a:cubicBezTo>
                  <a:pt x="494" y="634"/>
                  <a:pt x="493" y="633"/>
                  <a:pt x="495" y="631"/>
                </a:cubicBezTo>
                <a:cubicBezTo>
                  <a:pt x="496" y="629"/>
                  <a:pt x="495" y="628"/>
                  <a:pt x="497" y="626"/>
                </a:cubicBezTo>
                <a:cubicBezTo>
                  <a:pt x="499" y="624"/>
                  <a:pt x="496" y="623"/>
                  <a:pt x="499" y="621"/>
                </a:cubicBezTo>
                <a:cubicBezTo>
                  <a:pt x="502" y="620"/>
                  <a:pt x="501" y="622"/>
                  <a:pt x="499" y="625"/>
                </a:cubicBezTo>
                <a:cubicBezTo>
                  <a:pt x="497" y="628"/>
                  <a:pt x="497" y="629"/>
                  <a:pt x="499" y="627"/>
                </a:cubicBezTo>
                <a:cubicBezTo>
                  <a:pt x="502" y="625"/>
                  <a:pt x="503" y="622"/>
                  <a:pt x="505" y="618"/>
                </a:cubicBezTo>
                <a:cubicBezTo>
                  <a:pt x="507" y="615"/>
                  <a:pt x="508" y="614"/>
                  <a:pt x="509" y="614"/>
                </a:cubicBezTo>
                <a:cubicBezTo>
                  <a:pt x="511" y="614"/>
                  <a:pt x="511" y="610"/>
                  <a:pt x="510" y="608"/>
                </a:cubicBezTo>
                <a:cubicBezTo>
                  <a:pt x="510" y="605"/>
                  <a:pt x="509" y="603"/>
                  <a:pt x="510" y="601"/>
                </a:cubicBezTo>
                <a:cubicBezTo>
                  <a:pt x="511" y="600"/>
                  <a:pt x="510" y="598"/>
                  <a:pt x="512" y="598"/>
                </a:cubicBezTo>
                <a:cubicBezTo>
                  <a:pt x="513" y="598"/>
                  <a:pt x="515" y="596"/>
                  <a:pt x="517" y="594"/>
                </a:cubicBezTo>
                <a:cubicBezTo>
                  <a:pt x="519" y="592"/>
                  <a:pt x="521" y="592"/>
                  <a:pt x="523" y="592"/>
                </a:cubicBezTo>
                <a:cubicBezTo>
                  <a:pt x="525" y="592"/>
                  <a:pt x="524" y="591"/>
                  <a:pt x="525" y="590"/>
                </a:cubicBezTo>
                <a:cubicBezTo>
                  <a:pt x="526" y="590"/>
                  <a:pt x="527" y="589"/>
                  <a:pt x="528" y="588"/>
                </a:cubicBezTo>
                <a:cubicBezTo>
                  <a:pt x="529" y="587"/>
                  <a:pt x="533" y="588"/>
                  <a:pt x="535" y="588"/>
                </a:cubicBezTo>
                <a:cubicBezTo>
                  <a:pt x="538" y="588"/>
                  <a:pt x="539" y="588"/>
                  <a:pt x="539" y="587"/>
                </a:cubicBezTo>
                <a:cubicBezTo>
                  <a:pt x="539" y="585"/>
                  <a:pt x="540" y="584"/>
                  <a:pt x="542" y="584"/>
                </a:cubicBezTo>
                <a:cubicBezTo>
                  <a:pt x="543" y="584"/>
                  <a:pt x="543" y="584"/>
                  <a:pt x="543" y="582"/>
                </a:cubicBezTo>
                <a:cubicBezTo>
                  <a:pt x="543" y="580"/>
                  <a:pt x="544" y="579"/>
                  <a:pt x="545" y="578"/>
                </a:cubicBezTo>
                <a:cubicBezTo>
                  <a:pt x="546" y="577"/>
                  <a:pt x="546" y="575"/>
                  <a:pt x="547" y="574"/>
                </a:cubicBezTo>
                <a:cubicBezTo>
                  <a:pt x="547" y="573"/>
                  <a:pt x="548" y="574"/>
                  <a:pt x="548" y="572"/>
                </a:cubicBezTo>
                <a:cubicBezTo>
                  <a:pt x="548" y="570"/>
                  <a:pt x="549" y="568"/>
                  <a:pt x="549" y="567"/>
                </a:cubicBezTo>
                <a:cubicBezTo>
                  <a:pt x="549" y="565"/>
                  <a:pt x="551" y="565"/>
                  <a:pt x="551" y="564"/>
                </a:cubicBezTo>
                <a:cubicBezTo>
                  <a:pt x="552" y="563"/>
                  <a:pt x="551" y="562"/>
                  <a:pt x="552" y="559"/>
                </a:cubicBezTo>
                <a:cubicBezTo>
                  <a:pt x="553" y="556"/>
                  <a:pt x="552" y="554"/>
                  <a:pt x="552" y="551"/>
                </a:cubicBezTo>
                <a:cubicBezTo>
                  <a:pt x="552" y="548"/>
                  <a:pt x="552" y="546"/>
                  <a:pt x="553" y="545"/>
                </a:cubicBezTo>
                <a:cubicBezTo>
                  <a:pt x="554" y="544"/>
                  <a:pt x="553" y="543"/>
                  <a:pt x="552" y="543"/>
                </a:cubicBezTo>
                <a:cubicBezTo>
                  <a:pt x="552" y="543"/>
                  <a:pt x="552" y="542"/>
                  <a:pt x="553" y="542"/>
                </a:cubicBezTo>
                <a:cubicBezTo>
                  <a:pt x="554" y="542"/>
                  <a:pt x="555" y="543"/>
                  <a:pt x="556" y="543"/>
                </a:cubicBezTo>
                <a:cubicBezTo>
                  <a:pt x="557" y="542"/>
                  <a:pt x="558" y="539"/>
                  <a:pt x="559" y="536"/>
                </a:cubicBezTo>
                <a:cubicBezTo>
                  <a:pt x="560" y="533"/>
                  <a:pt x="562" y="533"/>
                  <a:pt x="563" y="533"/>
                </a:cubicBezTo>
                <a:cubicBezTo>
                  <a:pt x="565" y="532"/>
                  <a:pt x="567" y="529"/>
                  <a:pt x="569" y="524"/>
                </a:cubicBezTo>
                <a:cubicBezTo>
                  <a:pt x="571" y="520"/>
                  <a:pt x="569" y="515"/>
                  <a:pt x="568" y="512"/>
                </a:cubicBezTo>
                <a:cubicBezTo>
                  <a:pt x="568" y="509"/>
                  <a:pt x="566" y="510"/>
                  <a:pt x="565" y="510"/>
                </a:cubicBezTo>
                <a:moveTo>
                  <a:pt x="386" y="285"/>
                </a:moveTo>
                <a:cubicBezTo>
                  <a:pt x="387" y="286"/>
                  <a:pt x="388" y="285"/>
                  <a:pt x="389" y="285"/>
                </a:cubicBezTo>
                <a:cubicBezTo>
                  <a:pt x="390" y="285"/>
                  <a:pt x="391" y="284"/>
                  <a:pt x="392" y="285"/>
                </a:cubicBezTo>
                <a:cubicBezTo>
                  <a:pt x="393" y="288"/>
                  <a:pt x="388" y="289"/>
                  <a:pt x="384" y="289"/>
                </a:cubicBezTo>
                <a:cubicBezTo>
                  <a:pt x="379" y="290"/>
                  <a:pt x="378" y="291"/>
                  <a:pt x="377" y="289"/>
                </a:cubicBezTo>
                <a:cubicBezTo>
                  <a:pt x="376" y="287"/>
                  <a:pt x="383" y="285"/>
                  <a:pt x="386" y="285"/>
                </a:cubicBezTo>
                <a:moveTo>
                  <a:pt x="379" y="292"/>
                </a:moveTo>
                <a:cubicBezTo>
                  <a:pt x="380" y="293"/>
                  <a:pt x="373" y="297"/>
                  <a:pt x="369" y="298"/>
                </a:cubicBezTo>
                <a:cubicBezTo>
                  <a:pt x="366" y="300"/>
                  <a:pt x="361" y="299"/>
                  <a:pt x="361" y="297"/>
                </a:cubicBezTo>
                <a:cubicBezTo>
                  <a:pt x="361" y="294"/>
                  <a:pt x="364" y="294"/>
                  <a:pt x="364" y="296"/>
                </a:cubicBezTo>
                <a:cubicBezTo>
                  <a:pt x="365" y="296"/>
                  <a:pt x="366" y="295"/>
                  <a:pt x="367" y="294"/>
                </a:cubicBezTo>
                <a:cubicBezTo>
                  <a:pt x="369" y="293"/>
                  <a:pt x="370" y="292"/>
                  <a:pt x="371" y="292"/>
                </a:cubicBezTo>
                <a:cubicBezTo>
                  <a:pt x="374" y="293"/>
                  <a:pt x="375" y="294"/>
                  <a:pt x="377" y="293"/>
                </a:cubicBezTo>
                <a:cubicBezTo>
                  <a:pt x="379" y="292"/>
                  <a:pt x="379" y="291"/>
                  <a:pt x="379" y="292"/>
                </a:cubicBezTo>
                <a:moveTo>
                  <a:pt x="359" y="274"/>
                </a:moveTo>
                <a:cubicBezTo>
                  <a:pt x="359" y="273"/>
                  <a:pt x="363" y="274"/>
                  <a:pt x="366" y="275"/>
                </a:cubicBezTo>
                <a:cubicBezTo>
                  <a:pt x="367" y="275"/>
                  <a:pt x="368" y="275"/>
                  <a:pt x="369" y="275"/>
                </a:cubicBezTo>
                <a:cubicBezTo>
                  <a:pt x="371" y="275"/>
                  <a:pt x="373" y="275"/>
                  <a:pt x="374" y="277"/>
                </a:cubicBezTo>
                <a:cubicBezTo>
                  <a:pt x="375" y="280"/>
                  <a:pt x="378" y="283"/>
                  <a:pt x="375" y="283"/>
                </a:cubicBezTo>
                <a:cubicBezTo>
                  <a:pt x="374" y="283"/>
                  <a:pt x="373" y="282"/>
                  <a:pt x="372" y="282"/>
                </a:cubicBezTo>
                <a:cubicBezTo>
                  <a:pt x="371" y="281"/>
                  <a:pt x="370" y="280"/>
                  <a:pt x="370" y="281"/>
                </a:cubicBezTo>
                <a:cubicBezTo>
                  <a:pt x="370" y="283"/>
                  <a:pt x="368" y="282"/>
                  <a:pt x="368" y="285"/>
                </a:cubicBezTo>
                <a:cubicBezTo>
                  <a:pt x="368" y="288"/>
                  <a:pt x="366" y="292"/>
                  <a:pt x="365" y="292"/>
                </a:cubicBezTo>
                <a:cubicBezTo>
                  <a:pt x="364" y="292"/>
                  <a:pt x="366" y="287"/>
                  <a:pt x="364" y="286"/>
                </a:cubicBezTo>
                <a:cubicBezTo>
                  <a:pt x="363" y="286"/>
                  <a:pt x="362" y="287"/>
                  <a:pt x="361" y="287"/>
                </a:cubicBezTo>
                <a:cubicBezTo>
                  <a:pt x="360" y="288"/>
                  <a:pt x="359" y="289"/>
                  <a:pt x="359" y="287"/>
                </a:cubicBezTo>
                <a:cubicBezTo>
                  <a:pt x="360" y="285"/>
                  <a:pt x="363" y="283"/>
                  <a:pt x="361" y="279"/>
                </a:cubicBezTo>
                <a:cubicBezTo>
                  <a:pt x="359" y="276"/>
                  <a:pt x="355" y="276"/>
                  <a:pt x="354" y="279"/>
                </a:cubicBezTo>
                <a:cubicBezTo>
                  <a:pt x="353" y="281"/>
                  <a:pt x="351" y="280"/>
                  <a:pt x="350" y="282"/>
                </a:cubicBezTo>
                <a:cubicBezTo>
                  <a:pt x="349" y="284"/>
                  <a:pt x="348" y="288"/>
                  <a:pt x="349" y="291"/>
                </a:cubicBezTo>
                <a:cubicBezTo>
                  <a:pt x="350" y="294"/>
                  <a:pt x="349" y="295"/>
                  <a:pt x="346" y="297"/>
                </a:cubicBezTo>
                <a:cubicBezTo>
                  <a:pt x="343" y="299"/>
                  <a:pt x="341" y="294"/>
                  <a:pt x="343" y="289"/>
                </a:cubicBezTo>
                <a:cubicBezTo>
                  <a:pt x="343" y="285"/>
                  <a:pt x="345" y="282"/>
                  <a:pt x="344" y="282"/>
                </a:cubicBezTo>
                <a:cubicBezTo>
                  <a:pt x="342" y="282"/>
                  <a:pt x="346" y="277"/>
                  <a:pt x="350" y="276"/>
                </a:cubicBezTo>
                <a:cubicBezTo>
                  <a:pt x="354" y="275"/>
                  <a:pt x="359" y="276"/>
                  <a:pt x="359" y="274"/>
                </a:cubicBezTo>
                <a:moveTo>
                  <a:pt x="333" y="265"/>
                </a:moveTo>
                <a:cubicBezTo>
                  <a:pt x="336" y="266"/>
                  <a:pt x="338" y="259"/>
                  <a:pt x="341" y="259"/>
                </a:cubicBezTo>
                <a:cubicBezTo>
                  <a:pt x="343" y="259"/>
                  <a:pt x="350" y="260"/>
                  <a:pt x="350" y="263"/>
                </a:cubicBezTo>
                <a:cubicBezTo>
                  <a:pt x="350" y="266"/>
                  <a:pt x="354" y="263"/>
                  <a:pt x="354" y="266"/>
                </a:cubicBezTo>
                <a:cubicBezTo>
                  <a:pt x="355" y="269"/>
                  <a:pt x="358" y="272"/>
                  <a:pt x="356" y="273"/>
                </a:cubicBezTo>
                <a:cubicBezTo>
                  <a:pt x="355" y="274"/>
                  <a:pt x="355" y="271"/>
                  <a:pt x="352" y="271"/>
                </a:cubicBezTo>
                <a:cubicBezTo>
                  <a:pt x="350" y="271"/>
                  <a:pt x="347" y="274"/>
                  <a:pt x="344" y="273"/>
                </a:cubicBezTo>
                <a:cubicBezTo>
                  <a:pt x="342" y="272"/>
                  <a:pt x="343" y="270"/>
                  <a:pt x="341" y="270"/>
                </a:cubicBezTo>
                <a:cubicBezTo>
                  <a:pt x="339" y="270"/>
                  <a:pt x="343" y="266"/>
                  <a:pt x="340" y="268"/>
                </a:cubicBezTo>
                <a:cubicBezTo>
                  <a:pt x="337" y="270"/>
                  <a:pt x="332" y="274"/>
                  <a:pt x="330" y="272"/>
                </a:cubicBezTo>
                <a:cubicBezTo>
                  <a:pt x="329" y="271"/>
                  <a:pt x="328" y="271"/>
                  <a:pt x="327" y="271"/>
                </a:cubicBezTo>
                <a:cubicBezTo>
                  <a:pt x="326" y="271"/>
                  <a:pt x="325" y="272"/>
                  <a:pt x="325" y="271"/>
                </a:cubicBezTo>
                <a:cubicBezTo>
                  <a:pt x="323" y="269"/>
                  <a:pt x="330" y="265"/>
                  <a:pt x="333" y="265"/>
                </a:cubicBezTo>
                <a:moveTo>
                  <a:pt x="216" y="152"/>
                </a:moveTo>
                <a:cubicBezTo>
                  <a:pt x="213" y="155"/>
                  <a:pt x="212" y="156"/>
                  <a:pt x="210" y="155"/>
                </a:cubicBezTo>
                <a:cubicBezTo>
                  <a:pt x="207" y="155"/>
                  <a:pt x="206" y="156"/>
                  <a:pt x="207" y="157"/>
                </a:cubicBezTo>
                <a:cubicBezTo>
                  <a:pt x="208" y="158"/>
                  <a:pt x="208" y="159"/>
                  <a:pt x="206" y="159"/>
                </a:cubicBezTo>
                <a:cubicBezTo>
                  <a:pt x="203" y="160"/>
                  <a:pt x="201" y="162"/>
                  <a:pt x="200" y="161"/>
                </a:cubicBezTo>
                <a:cubicBezTo>
                  <a:pt x="199" y="161"/>
                  <a:pt x="205" y="157"/>
                  <a:pt x="203" y="156"/>
                </a:cubicBezTo>
                <a:cubicBezTo>
                  <a:pt x="202" y="155"/>
                  <a:pt x="198" y="158"/>
                  <a:pt x="198" y="159"/>
                </a:cubicBezTo>
                <a:cubicBezTo>
                  <a:pt x="198" y="161"/>
                  <a:pt x="196" y="161"/>
                  <a:pt x="194" y="161"/>
                </a:cubicBezTo>
                <a:cubicBezTo>
                  <a:pt x="193" y="161"/>
                  <a:pt x="191" y="159"/>
                  <a:pt x="193" y="159"/>
                </a:cubicBezTo>
                <a:cubicBezTo>
                  <a:pt x="194" y="159"/>
                  <a:pt x="193" y="157"/>
                  <a:pt x="195" y="157"/>
                </a:cubicBezTo>
                <a:cubicBezTo>
                  <a:pt x="197" y="156"/>
                  <a:pt x="195" y="155"/>
                  <a:pt x="195" y="154"/>
                </a:cubicBezTo>
                <a:cubicBezTo>
                  <a:pt x="195" y="154"/>
                  <a:pt x="196" y="154"/>
                  <a:pt x="197" y="154"/>
                </a:cubicBezTo>
                <a:cubicBezTo>
                  <a:pt x="199" y="154"/>
                  <a:pt x="200" y="154"/>
                  <a:pt x="200" y="153"/>
                </a:cubicBezTo>
                <a:cubicBezTo>
                  <a:pt x="200" y="152"/>
                  <a:pt x="196" y="150"/>
                  <a:pt x="195" y="151"/>
                </a:cubicBezTo>
                <a:cubicBezTo>
                  <a:pt x="193" y="152"/>
                  <a:pt x="190" y="154"/>
                  <a:pt x="186" y="153"/>
                </a:cubicBezTo>
                <a:cubicBezTo>
                  <a:pt x="185" y="152"/>
                  <a:pt x="196" y="151"/>
                  <a:pt x="198" y="149"/>
                </a:cubicBezTo>
                <a:cubicBezTo>
                  <a:pt x="199" y="148"/>
                  <a:pt x="207" y="146"/>
                  <a:pt x="208" y="147"/>
                </a:cubicBezTo>
                <a:cubicBezTo>
                  <a:pt x="209" y="149"/>
                  <a:pt x="204" y="150"/>
                  <a:pt x="206" y="151"/>
                </a:cubicBezTo>
                <a:cubicBezTo>
                  <a:pt x="208" y="153"/>
                  <a:pt x="212" y="152"/>
                  <a:pt x="213" y="150"/>
                </a:cubicBezTo>
                <a:cubicBezTo>
                  <a:pt x="214" y="149"/>
                  <a:pt x="218" y="149"/>
                  <a:pt x="216" y="152"/>
                </a:cubicBezTo>
                <a:moveTo>
                  <a:pt x="239" y="182"/>
                </a:moveTo>
                <a:cubicBezTo>
                  <a:pt x="236" y="185"/>
                  <a:pt x="237" y="184"/>
                  <a:pt x="234" y="185"/>
                </a:cubicBezTo>
                <a:cubicBezTo>
                  <a:pt x="232" y="185"/>
                  <a:pt x="234" y="188"/>
                  <a:pt x="231" y="188"/>
                </a:cubicBezTo>
                <a:cubicBezTo>
                  <a:pt x="227" y="188"/>
                  <a:pt x="220" y="188"/>
                  <a:pt x="219" y="187"/>
                </a:cubicBezTo>
                <a:cubicBezTo>
                  <a:pt x="219" y="186"/>
                  <a:pt x="223" y="187"/>
                  <a:pt x="223" y="185"/>
                </a:cubicBezTo>
                <a:cubicBezTo>
                  <a:pt x="224" y="184"/>
                  <a:pt x="225" y="182"/>
                  <a:pt x="227" y="182"/>
                </a:cubicBezTo>
                <a:cubicBezTo>
                  <a:pt x="229" y="182"/>
                  <a:pt x="228" y="179"/>
                  <a:pt x="225" y="178"/>
                </a:cubicBezTo>
                <a:cubicBezTo>
                  <a:pt x="222" y="176"/>
                  <a:pt x="230" y="175"/>
                  <a:pt x="232" y="178"/>
                </a:cubicBezTo>
                <a:cubicBezTo>
                  <a:pt x="233" y="180"/>
                  <a:pt x="236" y="182"/>
                  <a:pt x="238" y="180"/>
                </a:cubicBezTo>
                <a:cubicBezTo>
                  <a:pt x="240" y="179"/>
                  <a:pt x="250" y="174"/>
                  <a:pt x="250" y="176"/>
                </a:cubicBezTo>
                <a:cubicBezTo>
                  <a:pt x="250" y="178"/>
                  <a:pt x="242" y="180"/>
                  <a:pt x="239" y="182"/>
                </a:cubicBezTo>
                <a:moveTo>
                  <a:pt x="295" y="234"/>
                </a:moveTo>
                <a:cubicBezTo>
                  <a:pt x="295" y="231"/>
                  <a:pt x="299" y="230"/>
                  <a:pt x="300" y="232"/>
                </a:cubicBezTo>
                <a:cubicBezTo>
                  <a:pt x="302" y="234"/>
                  <a:pt x="304" y="242"/>
                  <a:pt x="305" y="244"/>
                </a:cubicBezTo>
                <a:cubicBezTo>
                  <a:pt x="307" y="247"/>
                  <a:pt x="307" y="251"/>
                  <a:pt x="305" y="251"/>
                </a:cubicBezTo>
                <a:cubicBezTo>
                  <a:pt x="303" y="251"/>
                  <a:pt x="305" y="245"/>
                  <a:pt x="301" y="243"/>
                </a:cubicBezTo>
                <a:cubicBezTo>
                  <a:pt x="297" y="241"/>
                  <a:pt x="295" y="236"/>
                  <a:pt x="295" y="234"/>
                </a:cubicBezTo>
              </a:path>
            </a:pathLst>
          </a:custGeom>
          <a:solidFill>
            <a:srgbClr val="73ADD2"/>
          </a:solidFill>
          <a:ln>
            <a:noFill/>
          </a:ln>
        </p:spPr>
        <p:txBody>
          <a:bodyPr/>
          <a:lstStyle/>
          <a:p>
            <a:endParaRPr lang="zh-CN" altLang="en-US"/>
          </a:p>
        </p:txBody>
      </p:sp>
      <p:sp>
        <p:nvSpPr>
          <p:cNvPr id="5" name="矩形标注 4"/>
          <p:cNvSpPr/>
          <p:nvPr/>
        </p:nvSpPr>
        <p:spPr>
          <a:xfrm>
            <a:off x="8513763" y="2075319"/>
            <a:ext cx="1089025" cy="596900"/>
          </a:xfrm>
          <a:prstGeom prst="wedgeRectCallout">
            <a:avLst>
              <a:gd name="adj1" fmla="val -79389"/>
              <a:gd name="adj2" fmla="val -9023"/>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 name="文本框 6"/>
          <p:cNvSpPr txBox="1">
            <a:spLocks noChangeArrowheads="1"/>
          </p:cNvSpPr>
          <p:nvPr/>
        </p:nvSpPr>
        <p:spPr bwMode="auto">
          <a:xfrm>
            <a:off x="8556625" y="2113419"/>
            <a:ext cx="9731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微软雅黑" panose="020B0503020204020204" pitchFamily="34" charset="-122"/>
                <a:ea typeface="微软雅黑" panose="020B0503020204020204" pitchFamily="34" charset="-122"/>
              </a:rPr>
              <a:t>标题</a:t>
            </a:r>
          </a:p>
        </p:txBody>
      </p:sp>
      <p:sp>
        <p:nvSpPr>
          <p:cNvPr id="7" name="矩形标注 6"/>
          <p:cNvSpPr/>
          <p:nvPr/>
        </p:nvSpPr>
        <p:spPr>
          <a:xfrm>
            <a:off x="8629650" y="3513594"/>
            <a:ext cx="1728788" cy="596900"/>
          </a:xfrm>
          <a:prstGeom prst="wedgeRectCallout">
            <a:avLst>
              <a:gd name="adj1" fmla="val -66466"/>
              <a:gd name="adj2" fmla="val -9023"/>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8" name="文本框 8"/>
          <p:cNvSpPr txBox="1">
            <a:spLocks noChangeArrowheads="1"/>
          </p:cNvSpPr>
          <p:nvPr/>
        </p:nvSpPr>
        <p:spPr bwMode="auto">
          <a:xfrm>
            <a:off x="8686800" y="3550107"/>
            <a:ext cx="16144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a:solidFill>
                  <a:schemeClr val="bg1"/>
                </a:solidFill>
                <a:latin typeface="微软雅黑" panose="020B0503020204020204" pitchFamily="34" charset="-122"/>
                <a:ea typeface="微软雅黑" panose="020B0503020204020204" pitchFamily="34" charset="-122"/>
              </a:rPr>
              <a:t>添加标题</a:t>
            </a:r>
          </a:p>
        </p:txBody>
      </p:sp>
      <p:sp>
        <p:nvSpPr>
          <p:cNvPr id="9" name="矩形标注 8"/>
          <p:cNvSpPr/>
          <p:nvPr/>
        </p:nvSpPr>
        <p:spPr>
          <a:xfrm>
            <a:off x="6751638" y="2975432"/>
            <a:ext cx="1146175" cy="992187"/>
          </a:xfrm>
          <a:prstGeom prst="wedgeRectCallout">
            <a:avLst>
              <a:gd name="adj1" fmla="val -79389"/>
              <a:gd name="adj2" fmla="val -9023"/>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0" name="文本框 10"/>
          <p:cNvSpPr txBox="1">
            <a:spLocks noChangeArrowheads="1"/>
          </p:cNvSpPr>
          <p:nvPr/>
        </p:nvSpPr>
        <p:spPr bwMode="auto">
          <a:xfrm>
            <a:off x="6808788" y="2997657"/>
            <a:ext cx="1030287"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微软雅黑" panose="020B0503020204020204" pitchFamily="34" charset="-122"/>
                <a:ea typeface="微软雅黑" panose="020B0503020204020204" pitchFamily="34" charset="-122"/>
              </a:rPr>
              <a:t>添加</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2800" b="1" dirty="0">
                <a:solidFill>
                  <a:schemeClr val="bg1"/>
                </a:solidFill>
                <a:latin typeface="微软雅黑" panose="020B0503020204020204" pitchFamily="34" charset="-122"/>
                <a:ea typeface="微软雅黑" panose="020B0503020204020204" pitchFamily="34" charset="-122"/>
              </a:rPr>
              <a:t>标题</a:t>
            </a:r>
          </a:p>
        </p:txBody>
      </p:sp>
      <p:sp>
        <p:nvSpPr>
          <p:cNvPr id="11" name="矩形标注 10"/>
          <p:cNvSpPr/>
          <p:nvPr/>
        </p:nvSpPr>
        <p:spPr>
          <a:xfrm flipH="1">
            <a:off x="3152775" y="3273882"/>
            <a:ext cx="1270000" cy="768350"/>
          </a:xfrm>
          <a:prstGeom prst="wedgeRectCallout">
            <a:avLst>
              <a:gd name="adj1" fmla="val -79389"/>
              <a:gd name="adj2" fmla="val -9023"/>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2" name="文本框 12"/>
          <p:cNvSpPr txBox="1">
            <a:spLocks noChangeArrowheads="1"/>
          </p:cNvSpPr>
          <p:nvPr/>
        </p:nvSpPr>
        <p:spPr bwMode="auto">
          <a:xfrm>
            <a:off x="3182938" y="3242132"/>
            <a:ext cx="12112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rPr>
              <a:t>添加</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rPr>
              <a:t>标题</a:t>
            </a:r>
          </a:p>
        </p:txBody>
      </p:sp>
      <p:sp>
        <p:nvSpPr>
          <p:cNvPr id="13" name="矩形标注 12"/>
          <p:cNvSpPr/>
          <p:nvPr/>
        </p:nvSpPr>
        <p:spPr>
          <a:xfrm flipH="1">
            <a:off x="1979613" y="1684794"/>
            <a:ext cx="1268412" cy="768350"/>
          </a:xfrm>
          <a:prstGeom prst="wedgeRectCallout">
            <a:avLst>
              <a:gd name="adj1" fmla="val -79389"/>
              <a:gd name="adj2" fmla="val -9023"/>
            </a:avLst>
          </a:prstGeom>
          <a:solidFill>
            <a:srgbClr val="1A4B8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文本框 14"/>
          <p:cNvSpPr txBox="1">
            <a:spLocks noChangeArrowheads="1"/>
          </p:cNvSpPr>
          <p:nvPr/>
        </p:nvSpPr>
        <p:spPr bwMode="auto">
          <a:xfrm>
            <a:off x="2008188" y="1653044"/>
            <a:ext cx="12112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a:solidFill>
                  <a:schemeClr val="bg1"/>
                </a:solidFill>
                <a:latin typeface="微软雅黑" panose="020B0503020204020204" pitchFamily="34" charset="-122"/>
                <a:ea typeface="微软雅黑" panose="020B0503020204020204" pitchFamily="34" charset="-122"/>
              </a:rPr>
              <a:t>添加</a:t>
            </a:r>
            <a:endParaRPr lang="en-US" altLang="zh-CN" sz="2400" b="1">
              <a:solidFill>
                <a:schemeClr val="bg1"/>
              </a:solidFill>
              <a:latin typeface="微软雅黑" panose="020B0503020204020204" pitchFamily="34" charset="-122"/>
              <a:ea typeface="微软雅黑" panose="020B0503020204020204" pitchFamily="34" charset="-122"/>
            </a:endParaRPr>
          </a:p>
          <a:p>
            <a:pPr algn="ctr" eaLnBrk="1" hangingPunct="1"/>
            <a:r>
              <a:rPr lang="zh-CN" altLang="en-US" sz="2400" b="1">
                <a:solidFill>
                  <a:schemeClr val="bg1"/>
                </a:solidFill>
                <a:latin typeface="微软雅黑" panose="020B0503020204020204" pitchFamily="34" charset="-122"/>
                <a:ea typeface="微软雅黑" panose="020B0503020204020204" pitchFamily="34" charset="-122"/>
              </a:rPr>
              <a:t>标题</a:t>
            </a:r>
          </a:p>
        </p:txBody>
      </p:sp>
      <p:sp>
        <p:nvSpPr>
          <p:cNvPr id="15" name="矩形 132"/>
          <p:cNvSpPr>
            <a:spLocks noChangeArrowheads="1"/>
          </p:cNvSpPr>
          <p:nvPr/>
        </p:nvSpPr>
        <p:spPr bwMode="auto">
          <a:xfrm>
            <a:off x="1131888" y="4726444"/>
            <a:ext cx="26463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400" b="1" dirty="0">
                <a:latin typeface="微软雅黑" panose="020B0503020204020204" pitchFamily="34" charset="-122"/>
                <a:ea typeface="微软雅黑" panose="020B0503020204020204" pitchFamily="34" charset="-122"/>
              </a:rPr>
              <a:t>点击此处添加标题</a:t>
            </a:r>
          </a:p>
        </p:txBody>
      </p:sp>
      <p:cxnSp>
        <p:nvCxnSpPr>
          <p:cNvPr id="16" name="直接连接符 15"/>
          <p:cNvCxnSpPr/>
          <p:nvPr/>
        </p:nvCxnSpPr>
        <p:spPr>
          <a:xfrm>
            <a:off x="1192213" y="5204282"/>
            <a:ext cx="2525712" cy="0"/>
          </a:xfrm>
          <a:prstGeom prst="line">
            <a:avLst/>
          </a:prstGeom>
          <a:ln>
            <a:solidFill>
              <a:srgbClr val="BCBEC0"/>
            </a:solidFill>
          </a:ln>
        </p:spPr>
        <p:style>
          <a:lnRef idx="1">
            <a:schemeClr val="accent1"/>
          </a:lnRef>
          <a:fillRef idx="0">
            <a:schemeClr val="accent1"/>
          </a:fillRef>
          <a:effectRef idx="0">
            <a:schemeClr val="accent1"/>
          </a:effectRef>
          <a:fontRef idx="minor">
            <a:schemeClr val="tx1"/>
          </a:fontRef>
        </p:style>
      </p:cxnSp>
      <p:sp>
        <p:nvSpPr>
          <p:cNvPr id="17" name="矩形 44"/>
          <p:cNvSpPr>
            <a:spLocks noChangeArrowheads="1"/>
          </p:cNvSpPr>
          <p:nvPr/>
        </p:nvSpPr>
        <p:spPr bwMode="auto">
          <a:xfrm>
            <a:off x="1192213" y="5270957"/>
            <a:ext cx="98377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600" dirty="0" smtClean="0">
                <a:latin typeface="+mn-ea"/>
              </a:rPr>
              <a:t>点击添加编辑内容点击添加编辑内容点击添加编辑内容点击添加编辑内容点击添加编辑内容点击添加编辑内容点击添加编辑内容点击添加编辑内容点击添加编辑内容点击添加编辑内容</a:t>
            </a:r>
            <a:endParaRPr lang="zh-CN" altLang="en-US" sz="1600" dirty="0">
              <a:latin typeface="+mn-ea"/>
            </a:endParaRPr>
          </a:p>
        </p:txBody>
      </p:sp>
      <p:grpSp>
        <p:nvGrpSpPr>
          <p:cNvPr id="22" name="组合 21"/>
          <p:cNvGrpSpPr/>
          <p:nvPr/>
        </p:nvGrpSpPr>
        <p:grpSpPr>
          <a:xfrm>
            <a:off x="99757" y="95250"/>
            <a:ext cx="688579" cy="688579"/>
            <a:chOff x="90232" y="454421"/>
            <a:chExt cx="688579" cy="688579"/>
          </a:xfrm>
        </p:grpSpPr>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232" y="454421"/>
              <a:ext cx="688579" cy="688579"/>
            </a:xfrm>
            <a:prstGeom prst="rect">
              <a:avLst/>
            </a:prstGeom>
            <a:effectLst>
              <a:outerShdw blurRad="330200" dist="317500" dir="5400000" sx="90000" sy="-19000" rotWithShape="0">
                <a:srgbClr val="CED6E0"/>
              </a:outerShdw>
            </a:effectLst>
          </p:spPr>
        </p:pic>
        <p:sp>
          <p:nvSpPr>
            <p:cNvPr id="24" name="文本框 23"/>
            <p:cNvSpPr txBox="1"/>
            <p:nvPr/>
          </p:nvSpPr>
          <p:spPr>
            <a:xfrm>
              <a:off x="120974" y="537100"/>
              <a:ext cx="627095" cy="523220"/>
            </a:xfrm>
            <a:prstGeom prst="rect">
              <a:avLst/>
            </a:prstGeom>
            <a:noFill/>
            <a:effectLst>
              <a:outerShdw blurRad="63500" sx="102000" sy="102000" algn="ctr" rotWithShape="0">
                <a:prstClr val="black">
                  <a:alpha val="40000"/>
                </a:prstClr>
              </a:outerShdw>
            </a:effectLst>
          </p:spPr>
          <p:txBody>
            <a:bodyPr wrap="none" rtlCol="0">
              <a:spAutoFit/>
            </a:bodyPr>
            <a:lstStyle>
              <a:defPPr>
                <a:defRPr lang="zh-CN"/>
              </a:defPPr>
              <a:lvl1pPr>
                <a:defRPr sz="5400" b="1">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defRPr>
              </a:lvl1pPr>
            </a:lstStyle>
            <a:p>
              <a:r>
                <a:rPr lang="en-US" altLang="zh-CN" sz="2800" dirty="0" smtClean="0">
                  <a:solidFill>
                    <a:schemeClr val="bg1"/>
                  </a:solidFill>
                </a:rPr>
                <a:t>01</a:t>
              </a:r>
              <a:endParaRPr lang="zh-CN" altLang="en-US" sz="2800" dirty="0">
                <a:solidFill>
                  <a:schemeClr val="bg1"/>
                </a:solidFill>
              </a:endParaRPr>
            </a:p>
          </p:txBody>
        </p:sp>
      </p:grpSp>
      <p:sp>
        <p:nvSpPr>
          <p:cNvPr id="25" name="文本框 24"/>
          <p:cNvSpPr txBox="1"/>
          <p:nvPr/>
        </p:nvSpPr>
        <p:spPr>
          <a:xfrm>
            <a:off x="764952" y="177929"/>
            <a:ext cx="3921714" cy="523220"/>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2800" b="1" dirty="0">
                <a:gradFill>
                  <a:gsLst>
                    <a:gs pos="0">
                      <a:srgbClr val="2378AB"/>
                    </a:gs>
                    <a:gs pos="100000">
                      <a:srgbClr val="1A4B85"/>
                    </a:gs>
                  </a:gsLst>
                  <a:path path="circle">
                    <a:fillToRect l="50000" t="50000" r="50000" b="50000"/>
                  </a:path>
                </a:gradFill>
                <a:effectLst>
                  <a:outerShdw blurRad="63500" sx="101000" sy="101000" algn="ctr" rotWithShape="0">
                    <a:prstClr val="black">
                      <a:alpha val="40000"/>
                    </a:prstClr>
                  </a:outerShdw>
                </a:effectLst>
                <a:latin typeface="微软雅黑" panose="020B0503020204020204" pitchFamily="34" charset="-122"/>
                <a:ea typeface="微软雅黑" panose="020B0503020204020204" pitchFamily="34" charset="-122"/>
              </a:rPr>
              <a:t>请在此处输入您的标题</a:t>
            </a:r>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05132" y="412313"/>
            <a:ext cx="784096" cy="784096"/>
          </a:xfrm>
          <a:prstGeom prst="rect">
            <a:avLst/>
          </a:prstGeom>
          <a:effectLst>
            <a:outerShdw blurRad="330200" dist="2540000" dir="5400000" sx="90000" sy="-19000" rotWithShape="0">
              <a:srgbClr val="CED6E0"/>
            </a:outerShdw>
          </a:effectLst>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0870" y="2213432"/>
            <a:ext cx="891825" cy="891825"/>
          </a:xfrm>
          <a:prstGeom prst="rect">
            <a:avLst/>
          </a:prstGeom>
          <a:effectLst>
            <a:outerShdw blurRad="330200" dist="1270000" dir="5400000" sx="90000" sy="-19000" rotWithShape="0">
              <a:srgbClr val="CED6E0"/>
            </a:outerShdw>
          </a:effectLst>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02537" y="1754131"/>
            <a:ext cx="573212" cy="573212"/>
          </a:xfrm>
          <a:prstGeom prst="rect">
            <a:avLst/>
          </a:prstGeom>
          <a:effectLst>
            <a:outerShdw blurRad="330200" dir="5400000" sx="90000" sy="-19000" rotWithShape="0">
              <a:srgbClr val="CED6E0"/>
            </a:outerShdw>
          </a:effectLst>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00020" y="636673"/>
            <a:ext cx="1018606" cy="1018606"/>
          </a:xfrm>
          <a:prstGeom prst="rect">
            <a:avLst/>
          </a:prstGeom>
          <a:effectLst>
            <a:outerShdw blurRad="330200" dist="317500" dir="5400000" sx="90000" sy="-19000" rotWithShape="0">
              <a:srgbClr val="CED6E0"/>
            </a:outerShdw>
          </a:effectLst>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2623" y="1696881"/>
            <a:ext cx="1403499" cy="1403499"/>
          </a:xfrm>
          <a:prstGeom prst="rect">
            <a:avLst/>
          </a:prstGeom>
          <a:effectLst>
            <a:outerShdw blurRad="330200" dist="660400" dir="5400000" sx="90000" sy="-19000" rotWithShape="0">
              <a:srgbClr val="CED6E0"/>
            </a:outerShdw>
          </a:effectLst>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12752" y="1442458"/>
            <a:ext cx="1362096" cy="1362096"/>
          </a:xfrm>
          <a:prstGeom prst="rect">
            <a:avLst/>
          </a:prstGeom>
          <a:effectLst>
            <a:outerShdw blurRad="330200" dist="939800" dir="5400000" sx="90000" sy="-19000" rotWithShape="0">
              <a:srgbClr val="CED6E0"/>
            </a:outerShdw>
          </a:effectLst>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62695" y="1162767"/>
            <a:ext cx="2176152" cy="2176152"/>
          </a:xfrm>
          <a:prstGeom prst="rect">
            <a:avLst/>
          </a:prstGeom>
          <a:effectLst>
            <a:outerShdw blurRad="330200" dist="317500" dir="5400000" sx="90000" sy="-19000" rotWithShape="0">
              <a:srgbClr val="CED6E0"/>
            </a:outerShdw>
          </a:effectLst>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63596" y="1321553"/>
            <a:ext cx="1729088" cy="1729088"/>
          </a:xfrm>
          <a:prstGeom prst="rect">
            <a:avLst/>
          </a:prstGeom>
          <a:effectLst>
            <a:outerShdw blurRad="330200" dist="660400" dir="5400000" sx="90000" sy="-19000" rotWithShape="0">
              <a:srgbClr val="CED6E0"/>
            </a:outerShdw>
          </a:effectLst>
        </p:spPr>
      </p:pic>
      <p:pic>
        <p:nvPicPr>
          <p:cNvPr id="12" name="图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17152" y="2040737"/>
            <a:ext cx="1060586" cy="1060586"/>
          </a:xfrm>
          <a:prstGeom prst="rect">
            <a:avLst/>
          </a:prstGeom>
          <a:effectLst>
            <a:outerShdw blurRad="330200" dist="622300" dir="5400000" sx="90000" sy="-19000" rotWithShape="0">
              <a:srgbClr val="CED6E0"/>
            </a:outerShdw>
          </a:effectLst>
        </p:spPr>
      </p:pic>
      <p:pic>
        <p:nvPicPr>
          <p:cNvPr id="13" name="图片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600430" y="3100380"/>
            <a:ext cx="238539" cy="238539"/>
          </a:xfrm>
          <a:prstGeom prst="rect">
            <a:avLst/>
          </a:prstGeom>
        </p:spPr>
      </p:pic>
      <p:sp>
        <p:nvSpPr>
          <p:cNvPr id="14" name="文本框 13"/>
          <p:cNvSpPr txBox="1"/>
          <p:nvPr/>
        </p:nvSpPr>
        <p:spPr>
          <a:xfrm>
            <a:off x="3737114" y="3924868"/>
            <a:ext cx="4698722" cy="1446550"/>
          </a:xfrm>
          <a:prstGeom prst="rect">
            <a:avLst/>
          </a:prstGeom>
          <a:noFill/>
          <a:effectLst>
            <a:outerShdw blurRad="63500" sx="102000" sy="102000" algn="ctr" rotWithShape="0">
              <a:prstClr val="black">
                <a:alpha val="40000"/>
              </a:prstClr>
            </a:outerShdw>
          </a:effectLst>
        </p:spPr>
        <p:txBody>
          <a:bodyPr wrap="none" rtlCol="0">
            <a:spAutoFit/>
          </a:bodyPr>
          <a:lstStyle/>
          <a:p>
            <a:r>
              <a:rPr lang="zh-CN" altLang="en-US" sz="8800" b="1" dirty="0">
                <a:gradFill>
                  <a:gsLst>
                    <a:gs pos="0">
                      <a:srgbClr val="32C8EF"/>
                    </a:gs>
                    <a:gs pos="70000">
                      <a:srgbClr val="1A4B85"/>
                    </a:gs>
                  </a:gsLst>
                  <a:path path="circle">
                    <a:fillToRect l="50000" t="50000" r="50000" b="50000"/>
                  </a:path>
                </a:gradFill>
                <a:effectLst>
                  <a:outerShdw blurRad="63500" algn="ctr" rotWithShape="0">
                    <a:prstClr val="black">
                      <a:alpha val="40000"/>
                    </a:prstClr>
                  </a:outerShdw>
                </a:effectLst>
                <a:latin typeface="微软雅黑" panose="020B0503020204020204" pitchFamily="34" charset="-122"/>
                <a:ea typeface="微软雅黑" panose="020B0503020204020204" pitchFamily="34" charset="-122"/>
              </a:rPr>
              <a:t>谢谢欣赏</a:t>
            </a:r>
          </a:p>
        </p:txBody>
      </p:sp>
      <p:sp>
        <p:nvSpPr>
          <p:cNvPr id="15" name="矩形 14"/>
          <p:cNvSpPr/>
          <p:nvPr/>
        </p:nvSpPr>
        <p:spPr>
          <a:xfrm>
            <a:off x="4301884" y="5272487"/>
            <a:ext cx="3569182" cy="461665"/>
          </a:xfrm>
          <a:prstGeom prst="rect">
            <a:avLst/>
          </a:prstGeom>
          <a:noFill/>
        </p:spPr>
        <p:txBody>
          <a:bodyPr wrap="none">
            <a:spAutoFit/>
          </a:bodyPr>
          <a:lstStyle/>
          <a:p>
            <a:pPr>
              <a:spcBef>
                <a:spcPct val="0"/>
              </a:spcBef>
            </a:pPr>
            <a:r>
              <a:rPr lang="it-IT" altLang="zh-CN" sz="2400" dirty="0">
                <a:gradFill flip="none" rotWithShape="1">
                  <a:gsLst>
                    <a:gs pos="0">
                      <a:srgbClr val="32C8EF"/>
                    </a:gs>
                    <a:gs pos="100000">
                      <a:schemeClr val="bg1">
                        <a:lumMod val="50000"/>
                      </a:schemeClr>
                    </a:gs>
                  </a:gsLst>
                  <a:path path="circle">
                    <a:fillToRect l="50000" t="50000" r="50000" b="50000"/>
                  </a:path>
                  <a:tileRect/>
                </a:gradFill>
                <a:latin typeface="微软雅黑" panose="020B0503020204020204" pitchFamily="34" charset="-122"/>
                <a:ea typeface="微软雅黑" panose="020B0503020204020204" pitchFamily="34" charset="-122"/>
              </a:rPr>
              <a:t>Thank you for listening</a:t>
            </a:r>
          </a:p>
        </p:txBody>
      </p:sp>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18698" y="1394354"/>
            <a:ext cx="96207" cy="96207"/>
          </a:xfrm>
          <a:prstGeom prst="rect">
            <a:avLst/>
          </a:prstGeom>
        </p:spPr>
      </p:pic>
      <p:pic>
        <p:nvPicPr>
          <p:cNvPr id="18" name="图片 1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09949" y="3050641"/>
            <a:ext cx="183090" cy="183090"/>
          </a:xfrm>
          <a:prstGeom prst="rect">
            <a:avLst/>
          </a:prstGeom>
        </p:spPr>
      </p:pic>
      <p:pic>
        <p:nvPicPr>
          <p:cNvPr id="19" name="图片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979542" y="3242712"/>
            <a:ext cx="96207" cy="96207"/>
          </a:xfrm>
          <a:prstGeom prst="rect">
            <a:avLst/>
          </a:prstGeom>
        </p:spPr>
      </p:pic>
      <p:pic>
        <p:nvPicPr>
          <p:cNvPr id="20" name="图片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53085" y="636673"/>
            <a:ext cx="264964" cy="264964"/>
          </a:xfrm>
          <a:prstGeom prst="rect">
            <a:avLst/>
          </a:prstGeom>
        </p:spPr>
      </p:pic>
      <p:pic>
        <p:nvPicPr>
          <p:cNvPr id="21" name="图片 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497212" y="900827"/>
            <a:ext cx="217947" cy="217947"/>
          </a:xfrm>
          <a:prstGeom prst="rect">
            <a:avLst/>
          </a:prstGeom>
        </p:spPr>
      </p:pic>
      <p:pic>
        <p:nvPicPr>
          <p:cNvPr id="25" name="图片 2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383988" y="410650"/>
            <a:ext cx="668254" cy="668254"/>
          </a:xfrm>
          <a:prstGeom prst="rect">
            <a:avLst/>
          </a:prstGeom>
          <a:effectLst>
            <a:outerShdw blurRad="330200" dist="317500" dir="5400000" sx="90000" sy="-19000" rotWithShape="0">
              <a:srgbClr val="CED6E0"/>
            </a:outerShdw>
          </a:effectLst>
        </p:spPr>
      </p:pic>
      <p:pic>
        <p:nvPicPr>
          <p:cNvPr id="26" name="图片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01759" y="2186097"/>
            <a:ext cx="96207" cy="96207"/>
          </a:xfrm>
          <a:prstGeom prst="rect">
            <a:avLst/>
          </a:prstGeom>
        </p:spPr>
      </p:pic>
      <p:pic>
        <p:nvPicPr>
          <p:cNvPr id="27" name="图片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06185" y="1616032"/>
            <a:ext cx="96207" cy="96207"/>
          </a:xfrm>
          <a:prstGeom prst="rect">
            <a:avLst/>
          </a:prstGeom>
        </p:spPr>
      </p:pic>
      <p:pic>
        <p:nvPicPr>
          <p:cNvPr id="28" name="图片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467389" y="1306971"/>
            <a:ext cx="96207" cy="96207"/>
          </a:xfrm>
          <a:prstGeom prst="rect">
            <a:avLst/>
          </a:prstGeom>
        </p:spPr>
      </p:pic>
      <p:pic>
        <p:nvPicPr>
          <p:cNvPr id="29" name="图片 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13736" y="2019738"/>
            <a:ext cx="96207" cy="96207"/>
          </a:xfrm>
          <a:prstGeom prst="rect">
            <a:avLst/>
          </a:prstGeom>
        </p:spPr>
      </p:pic>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276" y="839569"/>
            <a:ext cx="784096" cy="784096"/>
          </a:xfrm>
          <a:prstGeom prst="rect">
            <a:avLst/>
          </a:prstGeom>
          <a:effectLst>
            <a:outerShdw blurRad="330200" dist="317500" dir="5400000" sx="90000" sy="-19000" rotWithShape="0">
              <a:srgbClr val="CED6E0"/>
            </a:outerShdw>
          </a:effectLst>
        </p:spPr>
      </p:pic>
      <p:pic>
        <p:nvPicPr>
          <p:cNvPr id="31" name="图片 3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455398" y="551208"/>
            <a:ext cx="217947" cy="21794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1563</Words>
  <Application>Microsoft Office PowerPoint</Application>
  <PresentationFormat>自定义</PresentationFormat>
  <Paragraphs>178</Paragraphs>
  <Slides>23</Slides>
  <Notes>0</Notes>
  <HiddenSlides>0</HiddenSlides>
  <MMClips>1</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38</cp:revision>
  <dcterms:created xsi:type="dcterms:W3CDTF">2015-05-05T06:02:00Z</dcterms:created>
  <dcterms:modified xsi:type="dcterms:W3CDTF">2018-01-19T06:03:17Z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