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1"/>
    <p:sldMasterId id="2147483798" r:id="rId2"/>
  </p:sldMasterIdLst>
  <p:notesMasterIdLst>
    <p:notesMasterId r:id="rId28"/>
  </p:notesMasterIdLst>
  <p:sldIdLst>
    <p:sldId id="257" r:id="rId3"/>
    <p:sldId id="331" r:id="rId4"/>
    <p:sldId id="332" r:id="rId5"/>
    <p:sldId id="333" r:id="rId6"/>
    <p:sldId id="334" r:id="rId7"/>
    <p:sldId id="335" r:id="rId8"/>
    <p:sldId id="337" r:id="rId9"/>
    <p:sldId id="356" r:id="rId10"/>
    <p:sldId id="339" r:id="rId11"/>
    <p:sldId id="340" r:id="rId12"/>
    <p:sldId id="341" r:id="rId13"/>
    <p:sldId id="342" r:id="rId14"/>
    <p:sldId id="343" r:id="rId15"/>
    <p:sldId id="357" r:id="rId16"/>
    <p:sldId id="345" r:id="rId17"/>
    <p:sldId id="346" r:id="rId18"/>
    <p:sldId id="347" r:id="rId19"/>
    <p:sldId id="348" r:id="rId20"/>
    <p:sldId id="349" r:id="rId21"/>
    <p:sldId id="358" r:id="rId22"/>
    <p:sldId id="351" r:id="rId23"/>
    <p:sldId id="352" r:id="rId24"/>
    <p:sldId id="353" r:id="rId25"/>
    <p:sldId id="355" r:id="rId26"/>
    <p:sldId id="330" r:id="rId2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9A4"/>
    <a:srgbClr val="3BCCFF"/>
    <a:srgbClr val="007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34087" autoAdjust="0"/>
  </p:normalViewPr>
  <p:slideViewPr>
    <p:cSldViewPr>
      <p:cViewPr varScale="1">
        <p:scale>
          <a:sx n="153" d="100"/>
          <a:sy n="153" d="100"/>
        </p:scale>
        <p:origin x="384" y="12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A53C6B-08F3-4158-886C-31E8F83A74BF}" type="datetimeFigureOut">
              <a:rPr lang="zh-CN" altLang="en-US" smtClean="0"/>
              <a:t>2017/9/26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E4D7A-47DC-4552-BA16-73C413883FEA}" type="slidenum">
              <a:rPr lang="zh-CN" altLang="en-US" smtClean="0"/>
              <a:t>‹#›</a:t>
            </a:fld>
            <a:endParaRPr lang="zh-CN" altLang="en-US"/>
          </a:p>
        </p:txBody>
      </p:sp>
    </p:spTree>
    <p:extLst>
      <p:ext uri="{BB962C8B-B14F-4D97-AF65-F5344CB8AC3E}">
        <p14:creationId xmlns:p14="http://schemas.microsoft.com/office/powerpoint/2010/main" val="3873801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69299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BAFBD33-0E80-4B03-BDEC-5ABB56D8691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05454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BAFBD33-0E80-4B03-BDEC-5ABB56D8691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02937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41448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BAFBD33-0E80-4B03-BDEC-5ABB56D8691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97554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BAFBD33-0E80-4B03-BDEC-5ABB56D8691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73471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BAFBD33-0E80-4B03-BDEC-5ABB56D8691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86485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21949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56280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87316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BAFBD33-0E80-4B03-BDEC-5ABB56D8691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93901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52695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BAFBD33-0E80-4B03-BDEC-5ABB56D8691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170914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BAFBD33-0E80-4B03-BDEC-5ABB56D8691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98059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BAFBD33-0E80-4B03-BDEC-5ABB56D8691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79464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BAFBD33-0E80-4B03-BDEC-5ABB56D8691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51002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63083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0F7F48-C195-4F3D-BC80-374AA539A80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004257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sp>
        <p:nvSpPr>
          <p:cNvPr id="7" name="矩形 6"/>
          <p:cNvSpPr/>
          <p:nvPr userDrawn="1"/>
        </p:nvSpPr>
        <p:spPr>
          <a:xfrm>
            <a:off x="360040" y="195486"/>
            <a:ext cx="360040" cy="360040"/>
          </a:xfrm>
          <a:prstGeom prst="rect">
            <a:avLst/>
          </a:prstGeom>
          <a:solidFill>
            <a:srgbClr val="C0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矩形 7"/>
          <p:cNvSpPr/>
          <p:nvPr userDrawn="1"/>
        </p:nvSpPr>
        <p:spPr>
          <a:xfrm>
            <a:off x="535190" y="342518"/>
            <a:ext cx="290264" cy="290264"/>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9" name="直接连接符 8"/>
          <p:cNvCxnSpPr/>
          <p:nvPr userDrawn="1"/>
        </p:nvCxnSpPr>
        <p:spPr>
          <a:xfrm>
            <a:off x="897462" y="608534"/>
            <a:ext cx="821104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标题 1"/>
          <p:cNvSpPr txBox="1">
            <a:spLocks/>
          </p:cNvSpPr>
          <p:nvPr userDrawn="1"/>
        </p:nvSpPr>
        <p:spPr>
          <a:xfrm>
            <a:off x="1115616" y="94903"/>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sz="2800" b="1" dirty="0" smtClean="0">
                <a:solidFill>
                  <a:srgbClr val="FF0000"/>
                </a:solidFill>
              </a:rPr>
              <a:t>点击此处添加标题</a:t>
            </a:r>
            <a:endParaRPr lang="zh-CN" altLang="en-US" sz="2800" b="1" dirty="0">
              <a:solidFill>
                <a:srgbClr val="FF0000"/>
              </a:solidFill>
            </a:endParaRPr>
          </a:p>
        </p:txBody>
      </p:sp>
      <p:sp>
        <p:nvSpPr>
          <p:cNvPr id="2" name="矩形 1"/>
          <p:cNvSpPr/>
          <p:nvPr userDrawn="1"/>
        </p:nvSpPr>
        <p:spPr>
          <a:xfrm>
            <a:off x="179512" y="702557"/>
            <a:ext cx="8784976" cy="43318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25723717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90"/>
                                          </p:val>
                                        </p:tav>
                                        <p:tav tm="100000">
                                          <p:val>
                                            <p:fltVal val="0"/>
                                          </p:val>
                                        </p:tav>
                                      </p:tavLst>
                                    </p:anim>
                                    <p:animEffect transition="in" filter="fade">
                                      <p:cBhvr>
                                        <p:cTn id="10" dur="5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style.rotation</p:attrName>
                                        </p:attrNameLst>
                                      </p:cBhvr>
                                      <p:tavLst>
                                        <p:tav tm="0">
                                          <p:val>
                                            <p:fltVal val="90"/>
                                          </p:val>
                                        </p:tav>
                                        <p:tav tm="100000">
                                          <p:val>
                                            <p:fltVal val="0"/>
                                          </p:val>
                                        </p:tav>
                                      </p:tavLst>
                                    </p:anim>
                                    <p:animEffect transition="in" filter="fade">
                                      <p:cBhvr>
                                        <p:cTn id="16" dur="500"/>
                                        <p:tgtEl>
                                          <p:spTgt spid="8"/>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
                                        </p:tgtEl>
                                        <p:attrNameLst>
                                          <p:attrName>ppt_y</p:attrName>
                                        </p:attrNameLst>
                                      </p:cBhvr>
                                      <p:tavLst>
                                        <p:tav tm="0">
                                          <p:val>
                                            <p:strVal val="#ppt_y"/>
                                          </p:val>
                                        </p:tav>
                                        <p:tav tm="100000">
                                          <p:val>
                                            <p:strVal val="#ppt_y"/>
                                          </p:val>
                                        </p:tav>
                                      </p:tavLst>
                                    </p:anim>
                                    <p:anim calcmode="lin" valueType="num">
                                      <p:cBhvr>
                                        <p:cTn id="2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407318"/>
      </p:ext>
    </p:extLst>
  </p:cSld>
  <p:clrMapOvr>
    <a:masterClrMapping/>
  </p:clrMapOvr>
  <p:transition spd="slow" advClick="0" advTm="0">
    <p:cove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43ADA5B-BE53-4F24-8A3E-C4BC6D5A7C7D}" type="datetimeFigureOut">
              <a:rPr lang="zh-CN" altLang="en-US" smtClean="0"/>
              <a:t>2017/9/26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530874255"/>
      </p:ext>
    </p:extLst>
  </p:cSld>
  <p:clrMapOvr>
    <a:masterClrMapping/>
  </p:clrMapOvr>
  <p:transition spd="slow" advClick="0" advTm="0">
    <p:cove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4699"/>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273"/>
            <a:ext cx="7772400" cy="112442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43ADA5B-BE53-4F24-8A3E-C4BC6D5A7C7D}" type="datetimeFigureOut">
              <a:rPr lang="zh-CN" altLang="en-US" smtClean="0"/>
              <a:t>2017/9/26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1500620389"/>
      </p:ext>
    </p:extLst>
  </p:cSld>
  <p:clrMapOvr>
    <a:masterClrMapping/>
  </p:clrMapOvr>
  <p:transition spd="slow" advClick="0" advTm="0">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7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7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43ADA5B-BE53-4F24-8A3E-C4BC6D5A7C7D}" type="datetimeFigureOut">
              <a:rPr lang="zh-CN" altLang="en-US" smtClean="0"/>
              <a:t>2017/9/26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3129487946"/>
      </p:ext>
    </p:extLst>
  </p:cSld>
  <p:clrMapOvr>
    <a:masterClrMapping/>
  </p:clrMapOvr>
  <p:transition spd="slow" advClick="0" advTm="0">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573"/>
            <a:ext cx="4040188" cy="4800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633"/>
            <a:ext cx="4040188" cy="2963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573"/>
            <a:ext cx="4041775" cy="4800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633"/>
            <a:ext cx="4041775" cy="2963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43ADA5B-BE53-4F24-8A3E-C4BC6D5A7C7D}" type="datetimeFigureOut">
              <a:rPr lang="zh-CN" altLang="en-US" smtClean="0"/>
              <a:t>2017/9/26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610033588"/>
      </p:ext>
    </p:extLst>
  </p:cSld>
  <p:clrMapOvr>
    <a:masterClrMapping/>
  </p:clrMapOvr>
  <p:transition spd="slow" advClick="0" advTm="0">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43ADA5B-BE53-4F24-8A3E-C4BC6D5A7C7D}" type="datetimeFigureOut">
              <a:rPr lang="zh-CN" altLang="en-US" smtClean="0"/>
              <a:t>2017/9/26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254567015"/>
      </p:ext>
    </p:extLst>
  </p:cSld>
  <p:clrMapOvr>
    <a:masterClrMapping/>
  </p:clrMapOvr>
  <p:transition spd="slow" advClick="0" advTm="0">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43ADA5B-BE53-4F24-8A3E-C4BC6D5A7C7D}" type="datetimeFigureOut">
              <a:rPr lang="zh-CN" altLang="en-US" smtClean="0"/>
              <a:t>2017/9/26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294188165"/>
      </p:ext>
    </p:extLst>
  </p:cSld>
  <p:clrMapOvr>
    <a:masterClrMapping/>
  </p:clrMapOvr>
  <p:transition spd="slow" advClick="0" advTm="0">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C487890-EE04-470E-91DD-6967F9E250F9}"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CCEB5D7-D79D-4012-A5C9-1C6092E718D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143942338"/>
      </p:ext>
    </p:extLst>
  </p:cSld>
  <p:clrMapOvr>
    <a:masterClrMapping/>
  </p:clrMapOvr>
  <p:transition spd="slow" advClick="0" advTm="0">
    <p:cove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422" t="10716" r="422" b="354"/>
          <a:stretch/>
        </p:blipFill>
        <p:spPr>
          <a:xfrm flipH="1">
            <a:off x="-9910" y="-14387"/>
            <a:ext cx="1197534" cy="676663"/>
          </a:xfrm>
          <a:prstGeom prst="rect">
            <a:avLst/>
          </a:prstGeom>
        </p:spPr>
      </p:pic>
      <p:sp>
        <p:nvSpPr>
          <p:cNvPr id="9" name="矩形 8"/>
          <p:cNvSpPr/>
          <p:nvPr userDrawn="1"/>
        </p:nvSpPr>
        <p:spPr>
          <a:xfrm>
            <a:off x="0" y="637091"/>
            <a:ext cx="9186244" cy="24931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文本框 9"/>
          <p:cNvSpPr txBox="1"/>
          <p:nvPr userDrawn="1"/>
        </p:nvSpPr>
        <p:spPr>
          <a:xfrm>
            <a:off x="1043608" y="175426"/>
            <a:ext cx="3262432"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830999423"/>
      </p:ext>
    </p:extLst>
  </p:cSld>
  <p:clrMapOvr>
    <a:masterClrMapping/>
  </p:clrMapOvr>
  <p:transition spd="slow" advClick="0" advTm="0">
    <p:cove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C487890-EE04-470E-91DD-6967F9E250F9}"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CCEB5D7-D79D-4012-A5C9-1C6092E718D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471613168"/>
      </p:ext>
    </p:extLst>
  </p:cSld>
  <p:clrMapOvr>
    <a:masterClrMapping/>
  </p:clrMapOvr>
  <p:transition spd="slow" advClick="0" advTm="0">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C487890-EE04-470E-91DD-6967F9E250F9}"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CCEB5D7-D79D-4012-A5C9-1C6092E718D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474310262"/>
      </p:ext>
    </p:extLst>
  </p:cSld>
  <p:clrMapOvr>
    <a:masterClrMapping/>
  </p:clrMapOvr>
  <p:transition spd="slow" advClick="0" advTm="0">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C487890-EE04-470E-91DD-6967F9E250F9}"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CCEB5D7-D79D-4012-A5C9-1C6092E718D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398150654"/>
      </p:ext>
    </p:extLst>
  </p:cSld>
  <p:clrMapOvr>
    <a:masterClrMapping/>
  </p:clrMapOvr>
  <p:transition spd="slow" advClick="0" advTm="0">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C487890-EE04-470E-91DD-6967F9E250F9}"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CCEB5D7-D79D-4012-A5C9-1C6092E718D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876104073"/>
      </p:ext>
    </p:extLst>
  </p:cSld>
  <p:clrMapOvr>
    <a:masterClrMapping/>
  </p:clrMapOvr>
  <p:transition spd="slow" advClick="0" advTm="0">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C487890-EE04-470E-91DD-6967F9E250F9}"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CCEB5D7-D79D-4012-A5C9-1C6092E718D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824291405"/>
      </p:ext>
    </p:extLst>
  </p:cSld>
  <p:clrMapOvr>
    <a:masterClrMapping/>
  </p:clrMapOvr>
  <p:transition spd="slow" advClick="0" advTm="0">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C487890-EE04-470E-91DD-6967F9E250F9}"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CCEB5D7-D79D-4012-A5C9-1C6092E718D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475491864"/>
      </p:ext>
    </p:extLst>
  </p:cSld>
  <p:clrMapOvr>
    <a:masterClrMapping/>
  </p:clrMapOvr>
  <p:transition spd="slow" advClick="0" advTm="0">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C487890-EE04-470E-91DD-6967F9E250F9}"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CCEB5D7-D79D-4012-A5C9-1C6092E718D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169302852"/>
      </p:ext>
    </p:extLst>
  </p:cSld>
  <p:clrMapOvr>
    <a:masterClrMapping/>
  </p:clrMapOvr>
  <p:transition spd="slow" advClick="0" advTm="0">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C487890-EE04-470E-91DD-6967F9E250F9}"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CCEB5D7-D79D-4012-A5C9-1C6092E718D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445129106"/>
      </p:ext>
    </p:extLst>
  </p:cSld>
  <p:clrMapOvr>
    <a:masterClrMapping/>
  </p:clrMapOvr>
  <p:transition spd="slow" advClick="0" advTm="0">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C487890-EE04-470E-91DD-6967F9E250F9}"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CCEB5D7-D79D-4012-A5C9-1C6092E718D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671547556"/>
      </p:ext>
    </p:extLst>
  </p:cSld>
  <p:clrMapOvr>
    <a:masterClrMapping/>
  </p:clrMapOvr>
  <p:transition spd="slow" advClick="0" advTm="0">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740"/>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71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739"/>
            <a:ext cx="2133600" cy="272891"/>
          </a:xfrm>
          <a:prstGeom prst="rect">
            <a:avLst/>
          </a:prstGeom>
        </p:spPr>
        <p:txBody>
          <a:bodyPr vert="horz" lIns="91440" tIns="45720" rIns="91440" bIns="45720" rtlCol="0" anchor="ctr"/>
          <a:lstStyle>
            <a:lvl1pPr algn="l">
              <a:defRPr sz="1200">
                <a:solidFill>
                  <a:schemeClr val="tx1">
                    <a:tint val="75000"/>
                  </a:schemeClr>
                </a:solidFill>
              </a:defRPr>
            </a:lvl1pPr>
          </a:lstStyle>
          <a:p>
            <a:fld id="{943ADA5B-BE53-4F24-8A3E-C4BC6D5A7C7D}" type="datetimeFigureOut">
              <a:rPr lang="zh-CN" altLang="en-US" smtClean="0"/>
              <a:t>2017/9/26</a:t>
            </a:fld>
            <a:endParaRPr lang="zh-CN" altLang="en-US"/>
          </a:p>
        </p:txBody>
      </p:sp>
      <p:sp>
        <p:nvSpPr>
          <p:cNvPr id="5" name="页脚占位符 4"/>
          <p:cNvSpPr>
            <a:spLocks noGrp="1"/>
          </p:cNvSpPr>
          <p:nvPr>
            <p:ph type="ftr" sz="quarter" idx="3"/>
          </p:nvPr>
        </p:nvSpPr>
        <p:spPr>
          <a:xfrm>
            <a:off x="3124200" y="4767739"/>
            <a:ext cx="2895600" cy="27289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739"/>
            <a:ext cx="2133600" cy="272891"/>
          </a:xfrm>
          <a:prstGeom prst="rect">
            <a:avLst/>
          </a:prstGeom>
        </p:spPr>
        <p:txBody>
          <a:bodyPr vert="horz" lIns="91440" tIns="45720" rIns="91440" bIns="45720" rtlCol="0" anchor="ctr"/>
          <a:lstStyle>
            <a:lvl1pPr algn="r">
              <a:defRPr sz="1200">
                <a:solidFill>
                  <a:schemeClr val="tx1">
                    <a:tint val="75000"/>
                  </a:schemeClr>
                </a:solidFill>
              </a:defRPr>
            </a:lvl1pPr>
          </a:lstStyle>
          <a:p>
            <a:fld id="{91581048-AD53-4C2E-8E4D-851687AC54B0}" type="slidenum">
              <a:rPr lang="zh-CN" altLang="en-US" smtClean="0"/>
              <a:t>‹#›</a:t>
            </a:fld>
            <a:endParaRPr lang="zh-CN" altLang="en-US"/>
          </a:p>
        </p:txBody>
      </p:sp>
    </p:spTree>
    <p:extLst>
      <p:ext uri="{BB962C8B-B14F-4D97-AF65-F5344CB8AC3E}">
        <p14:creationId xmlns:p14="http://schemas.microsoft.com/office/powerpoint/2010/main" val="1419937747"/>
      </p:ext>
    </p:extLst>
  </p:cSld>
  <p:clrMap bg1="lt1" tx1="dk1" bg2="lt2" tx2="dk2" accent1="accent1" accent2="accent2" accent3="accent3" accent4="accent4" accent5="accent5" accent6="accent6" hlink="hlink" folHlink="folHlink"/>
  <p:sldLayoutIdLst>
    <p:sldLayoutId id="2147483786" r:id="rId1"/>
    <p:sldLayoutId id="2147483797" r:id="rId2"/>
    <p:sldLayoutId id="2147483787" r:id="rId3"/>
    <p:sldLayoutId id="2147483788" r:id="rId4"/>
    <p:sldLayoutId id="2147483789" r:id="rId5"/>
    <p:sldLayoutId id="2147483790" r:id="rId6"/>
    <p:sldLayoutId id="2147483791" r:id="rId7"/>
    <p:sldLayoutId id="2147483792" r:id="rId8"/>
  </p:sldLayoutIdLst>
  <p:transition spd="slow" advClick="0" advTm="0">
    <p:cover/>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6C487890-EE04-470E-91DD-6967F9E250F9}"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BCCEB5D7-D79D-4012-A5C9-1C6092E718D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352114197"/>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ransition spd="slow" advClick="0" advTm="0">
    <p:cover/>
  </p:transition>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l="422" t="10716" r="422" b="354"/>
          <a:stretch/>
        </p:blipFill>
        <p:spPr>
          <a:xfrm>
            <a:off x="2437" y="-20538"/>
            <a:ext cx="9139126" cy="5164038"/>
          </a:xfrm>
          <a:prstGeom prst="rect">
            <a:avLst/>
          </a:prstGeom>
        </p:spPr>
      </p:pic>
      <p:cxnSp>
        <p:nvCxnSpPr>
          <p:cNvPr id="10" name="直接连接符 9"/>
          <p:cNvCxnSpPr/>
          <p:nvPr/>
        </p:nvCxnSpPr>
        <p:spPr>
          <a:xfrm>
            <a:off x="820425" y="1563638"/>
            <a:ext cx="50405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文本框 35"/>
          <p:cNvSpPr txBox="1"/>
          <p:nvPr/>
        </p:nvSpPr>
        <p:spPr>
          <a:xfrm>
            <a:off x="1691680" y="1647841"/>
            <a:ext cx="3186898" cy="369332"/>
          </a:xfrm>
          <a:prstGeom prst="rect">
            <a:avLst/>
          </a:prstGeom>
          <a:noFill/>
        </p:spPr>
        <p:txBody>
          <a:bodyPr wrap="square" rtlCol="0">
            <a:spAutoFit/>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单击此处添加您的副标题文字</a:t>
            </a:r>
          </a:p>
        </p:txBody>
      </p:sp>
      <p:sp>
        <p:nvSpPr>
          <p:cNvPr id="12" name="TextBox 11"/>
          <p:cNvSpPr txBox="1"/>
          <p:nvPr/>
        </p:nvSpPr>
        <p:spPr>
          <a:xfrm>
            <a:off x="683569" y="771550"/>
            <a:ext cx="5283819" cy="707886"/>
          </a:xfrm>
          <a:prstGeom prst="rect">
            <a:avLst/>
          </a:prstGeom>
          <a:noFill/>
        </p:spPr>
        <p:txBody>
          <a:bodyPr wrap="none" rtlCol="0">
            <a:spAutoFit/>
          </a:bodyPr>
          <a:lstStyle/>
          <a:p>
            <a:r>
              <a:rPr lang="zh-CN" altLang="en-US" sz="4000" b="1" dirty="0">
                <a:latin typeface="Arial" panose="020B0604020202020204" pitchFamily="34" charset="0"/>
                <a:ea typeface="微软雅黑" panose="020B0503020204020204" pitchFamily="34" charset="-122"/>
                <a:sym typeface="Arial" panose="020B0604020202020204" pitchFamily="34" charset="0"/>
              </a:rPr>
              <a:t>团队协作文化建设</a:t>
            </a:r>
            <a:r>
              <a:rPr lang="en-US" altLang="zh-CN" sz="4000" b="1" dirty="0">
                <a:latin typeface="Arial" panose="020B0604020202020204" pitchFamily="34" charset="0"/>
                <a:ea typeface="微软雅黑" panose="020B0503020204020204" pitchFamily="34" charset="-122"/>
                <a:sym typeface="Arial" panose="020B0604020202020204" pitchFamily="34" charset="0"/>
              </a:rPr>
              <a:t>PPT</a:t>
            </a:r>
            <a:endParaRPr lang="zh-CN" altLang="en-US" sz="4000" b="1" dirty="0">
              <a:latin typeface="Arial" panose="020B0604020202020204" pitchFamily="34" charset="0"/>
              <a:ea typeface="微软雅黑" panose="020B0503020204020204" pitchFamily="34" charset="-122"/>
              <a:sym typeface="Arial" panose="020B0604020202020204" pitchFamily="34" charset="0"/>
            </a:endParaRPr>
          </a:p>
        </p:txBody>
      </p:sp>
      <p:pic>
        <p:nvPicPr>
          <p:cNvPr id="3" name="CAGNET - 24／7 (演奏曲)【喜剧之王】">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731105" y="-1246956"/>
            <a:ext cx="609600" cy="609600"/>
          </a:xfrm>
          <a:prstGeom prst="rect">
            <a:avLst/>
          </a:prstGeom>
        </p:spPr>
      </p:pic>
    </p:spTree>
    <p:extLst>
      <p:ext uri="{BB962C8B-B14F-4D97-AF65-F5344CB8AC3E}">
        <p14:creationId xmlns:p14="http://schemas.microsoft.com/office/powerpoint/2010/main" val="298393395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10"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250"/>
                                        <p:tgtEl>
                                          <p:spTgt spid="2"/>
                                        </p:tgtEl>
                                      </p:cBhvr>
                                    </p:animEffect>
                                  </p:childTnLst>
                                </p:cTn>
                              </p:par>
                            </p:childTnLst>
                          </p:cTn>
                        </p:par>
                        <p:par>
                          <p:cTn id="10" fill="hold">
                            <p:stCondLst>
                              <p:cond delay="1250"/>
                            </p:stCondLst>
                            <p:childTnLst>
                              <p:par>
                                <p:cTn id="11" presetID="2" presetClass="entr" presetSubtype="8"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750"/>
                            </p:stCondLst>
                            <p:childTnLst>
                              <p:par>
                                <p:cTn id="16" presetID="18" presetClass="entr" presetSubtype="12"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strips(downLeft)">
                                      <p:cBhvr>
                                        <p:cTn id="18" dur="1250"/>
                                        <p:tgtEl>
                                          <p:spTgt spid="12"/>
                                        </p:tgtEl>
                                      </p:cBhvr>
                                    </p:animEffect>
                                  </p:childTnLst>
                                </p:cTn>
                              </p:par>
                              <p:par>
                                <p:cTn id="19" presetID="18" presetClass="entr" presetSubtype="3"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trips(upRight)">
                                      <p:cBhvr>
                                        <p:cTn id="21"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fill="hold" display="0">
                  <p:stCondLst>
                    <p:cond delay="indefinite"/>
                  </p:stCondLst>
                  <p:endCondLst>
                    <p:cond evt="onStopAudio" delay="0">
                      <p:tgtEl>
                        <p:sldTgt/>
                      </p:tgtEl>
                    </p:cond>
                  </p:endCondLst>
                </p:cTn>
                <p:tgtEl>
                  <p:spTgt spid="3"/>
                </p:tgtEl>
              </p:cMediaNode>
            </p:audio>
          </p:childTnLst>
        </p:cTn>
      </p:par>
    </p:tnLst>
    <p:bldLst>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l="422" t="10716" r="422" b="354"/>
          <a:stretch/>
        </p:blipFill>
        <p:spPr>
          <a:xfrm>
            <a:off x="2437" y="-20538"/>
            <a:ext cx="9139126" cy="5164038"/>
          </a:xfrm>
          <a:prstGeom prst="rect">
            <a:avLst/>
          </a:prstGeom>
        </p:spPr>
      </p:pic>
      <p:grpSp>
        <p:nvGrpSpPr>
          <p:cNvPr id="3" name="组合 2"/>
          <p:cNvGrpSpPr/>
          <p:nvPr/>
        </p:nvGrpSpPr>
        <p:grpSpPr>
          <a:xfrm>
            <a:off x="727519" y="656199"/>
            <a:ext cx="820146" cy="636230"/>
            <a:chOff x="2366776" y="1114876"/>
            <a:chExt cx="820146" cy="636230"/>
          </a:xfrm>
        </p:grpSpPr>
        <p:sp>
          <p:nvSpPr>
            <p:cNvPr id="9" name="Freeform 11"/>
            <p:cNvSpPr>
              <a:spLocks/>
            </p:cNvSpPr>
            <p:nvPr/>
          </p:nvSpPr>
          <p:spPr bwMode="auto">
            <a:xfrm>
              <a:off x="2366776" y="1114876"/>
              <a:ext cx="820146" cy="636230"/>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49634" tIns="24817" rIns="49634" bIns="24817"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 name="文本框 1"/>
            <p:cNvSpPr txBox="1"/>
            <p:nvPr/>
          </p:nvSpPr>
          <p:spPr>
            <a:xfrm>
              <a:off x="2463301" y="1167303"/>
              <a:ext cx="627095"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6" name="文本框 25"/>
          <p:cNvSpPr txBox="1"/>
          <p:nvPr/>
        </p:nvSpPr>
        <p:spPr>
          <a:xfrm>
            <a:off x="1547664" y="883833"/>
            <a:ext cx="2646878"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7" name="组合 26"/>
          <p:cNvGrpSpPr/>
          <p:nvPr/>
        </p:nvGrpSpPr>
        <p:grpSpPr>
          <a:xfrm>
            <a:off x="727519" y="1483237"/>
            <a:ext cx="820146" cy="636230"/>
            <a:chOff x="2366776" y="1114876"/>
            <a:chExt cx="820146" cy="636230"/>
          </a:xfrm>
        </p:grpSpPr>
        <p:sp>
          <p:nvSpPr>
            <p:cNvPr id="28" name="Freeform 11"/>
            <p:cNvSpPr>
              <a:spLocks/>
            </p:cNvSpPr>
            <p:nvPr/>
          </p:nvSpPr>
          <p:spPr bwMode="auto">
            <a:xfrm>
              <a:off x="2366776" y="1114876"/>
              <a:ext cx="820146" cy="636230"/>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49634" tIns="24817" rIns="49634" bIns="24817"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 name="文本框 28"/>
            <p:cNvSpPr txBox="1"/>
            <p:nvPr/>
          </p:nvSpPr>
          <p:spPr>
            <a:xfrm>
              <a:off x="2463301" y="1167303"/>
              <a:ext cx="627095"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0" name="文本框 29"/>
          <p:cNvSpPr txBox="1"/>
          <p:nvPr/>
        </p:nvSpPr>
        <p:spPr>
          <a:xfrm>
            <a:off x="1547664" y="1662496"/>
            <a:ext cx="2646878"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31" name="组合 30"/>
          <p:cNvGrpSpPr/>
          <p:nvPr/>
        </p:nvGrpSpPr>
        <p:grpSpPr>
          <a:xfrm>
            <a:off x="727519" y="2269683"/>
            <a:ext cx="820146" cy="636230"/>
            <a:chOff x="2366776" y="1114876"/>
            <a:chExt cx="820146" cy="636230"/>
          </a:xfrm>
        </p:grpSpPr>
        <p:sp>
          <p:nvSpPr>
            <p:cNvPr id="32" name="Freeform 11"/>
            <p:cNvSpPr>
              <a:spLocks/>
            </p:cNvSpPr>
            <p:nvPr/>
          </p:nvSpPr>
          <p:spPr bwMode="auto">
            <a:xfrm>
              <a:off x="2366776" y="1114876"/>
              <a:ext cx="820146" cy="636230"/>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49634" tIns="24817" rIns="49634" bIns="24817"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3" name="文本框 32"/>
            <p:cNvSpPr txBox="1"/>
            <p:nvPr/>
          </p:nvSpPr>
          <p:spPr>
            <a:xfrm>
              <a:off x="2463301" y="1167303"/>
              <a:ext cx="627095"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4" name="文本框 33"/>
          <p:cNvSpPr txBox="1"/>
          <p:nvPr/>
        </p:nvSpPr>
        <p:spPr>
          <a:xfrm>
            <a:off x="1451139" y="2441159"/>
            <a:ext cx="2646878"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35" name="组合 34"/>
          <p:cNvGrpSpPr/>
          <p:nvPr/>
        </p:nvGrpSpPr>
        <p:grpSpPr>
          <a:xfrm>
            <a:off x="727519" y="3056129"/>
            <a:ext cx="820146" cy="636230"/>
            <a:chOff x="2366776" y="1114876"/>
            <a:chExt cx="820146" cy="636230"/>
          </a:xfrm>
        </p:grpSpPr>
        <p:sp>
          <p:nvSpPr>
            <p:cNvPr id="36" name="Freeform 11"/>
            <p:cNvSpPr>
              <a:spLocks/>
            </p:cNvSpPr>
            <p:nvPr/>
          </p:nvSpPr>
          <p:spPr bwMode="auto">
            <a:xfrm>
              <a:off x="2366776" y="1114876"/>
              <a:ext cx="820146" cy="636230"/>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49634" tIns="24817" rIns="49634" bIns="24817"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7" name="文本框 36"/>
            <p:cNvSpPr txBox="1"/>
            <p:nvPr/>
          </p:nvSpPr>
          <p:spPr>
            <a:xfrm>
              <a:off x="2463301" y="1167303"/>
              <a:ext cx="627095"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8" name="文本框 37"/>
          <p:cNvSpPr txBox="1"/>
          <p:nvPr/>
        </p:nvSpPr>
        <p:spPr>
          <a:xfrm>
            <a:off x="1547664" y="3219822"/>
            <a:ext cx="2646878"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40681675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1000"/>
                                        <p:tgtEl>
                                          <p:spTgt spid="26"/>
                                        </p:tgtEl>
                                      </p:cBhvr>
                                    </p:animEffect>
                                  </p:childTnLst>
                                </p:cTn>
                              </p:par>
                              <p:par>
                                <p:cTn id="14" presetID="42"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1000"/>
                                        <p:tgtEl>
                                          <p:spTgt spid="30"/>
                                        </p:tgtEl>
                                      </p:cBhvr>
                                    </p:animEffect>
                                  </p:childTnLst>
                                </p:cTn>
                              </p:par>
                              <p:par>
                                <p:cTn id="23" presetID="42"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1000"/>
                                        <p:tgtEl>
                                          <p:spTgt spid="34"/>
                                        </p:tgtEl>
                                      </p:cBhvr>
                                    </p:animEffect>
                                  </p:childTnLst>
                                </p:cTn>
                              </p:par>
                              <p:par>
                                <p:cTn id="32" presetID="42" presetClass="entr" presetSubtype="0"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1000"/>
                                        <p:tgtEl>
                                          <p:spTgt spid="35"/>
                                        </p:tgtEl>
                                      </p:cBhvr>
                                    </p:animEffect>
                                    <p:anim calcmode="lin" valueType="num">
                                      <p:cBhvr>
                                        <p:cTn id="35" dur="1000" fill="hold"/>
                                        <p:tgtEl>
                                          <p:spTgt spid="35"/>
                                        </p:tgtEl>
                                        <p:attrNameLst>
                                          <p:attrName>ppt_x</p:attrName>
                                        </p:attrNameLst>
                                      </p:cBhvr>
                                      <p:tavLst>
                                        <p:tav tm="0">
                                          <p:val>
                                            <p:strVal val="#ppt_x"/>
                                          </p:val>
                                        </p:tav>
                                        <p:tav tm="100000">
                                          <p:val>
                                            <p:strVal val="#ppt_x"/>
                                          </p:val>
                                        </p:tav>
                                      </p:tavLst>
                                    </p:anim>
                                    <p:anim calcmode="lin" valueType="num">
                                      <p:cBhvr>
                                        <p:cTn id="36" dur="1000" fill="hold"/>
                                        <p:tgtEl>
                                          <p:spTgt spid="35"/>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left)">
                                      <p:cBhvr>
                                        <p:cTn id="40"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0" grpId="0"/>
      <p:bldP spid="34"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422" t="10716" r="422" b="354"/>
          <a:stretch/>
        </p:blipFill>
        <p:spPr>
          <a:xfrm>
            <a:off x="2437" y="-20538"/>
            <a:ext cx="9139126" cy="5164038"/>
          </a:xfrm>
          <a:prstGeom prst="rect">
            <a:avLst/>
          </a:prstGeom>
        </p:spPr>
      </p:pic>
      <p:sp>
        <p:nvSpPr>
          <p:cNvPr id="39" name="圆角矩形 38"/>
          <p:cNvSpPr/>
          <p:nvPr/>
        </p:nvSpPr>
        <p:spPr>
          <a:xfrm>
            <a:off x="2309328" y="702922"/>
            <a:ext cx="1097127" cy="112299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文本框 23"/>
          <p:cNvSpPr txBox="1"/>
          <p:nvPr/>
        </p:nvSpPr>
        <p:spPr>
          <a:xfrm>
            <a:off x="611560" y="2139702"/>
            <a:ext cx="4405266" cy="707886"/>
          </a:xfrm>
          <a:prstGeom prst="rect">
            <a:avLst/>
          </a:prstGeom>
          <a:solidFill>
            <a:srgbClr val="C00000"/>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69336582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fade">
                                      <p:cBhvr>
                                        <p:cTn id="7" dur="1000"/>
                                        <p:tgtEl>
                                          <p:spTgt spid="39">
                                            <p:txEl>
                                              <p:pRg st="0" end="0"/>
                                            </p:txEl>
                                          </p:spTgt>
                                        </p:tgtEl>
                                      </p:cBhvr>
                                    </p:animEffect>
                                    <p:anim calcmode="lin" valueType="num">
                                      <p:cBhvr>
                                        <p:cTn id="8" dur="10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2771801" y="1706619"/>
            <a:ext cx="2628619" cy="2595417"/>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55"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787"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787" b="0" i="0" u="none" strike="noStrike" kern="0" cap="none" spc="0" normalizeH="0" baseline="0" noProof="0" dirty="0">
                <a:ln>
                  <a:noFill/>
                </a:ln>
                <a:solidFill>
                  <a:srgbClr val="5A5959"/>
                </a:solidFill>
                <a:effectLst/>
                <a:uLnTx/>
                <a:uFillTx/>
                <a:latin typeface="Calibri"/>
                <a:ea typeface="微软雅黑"/>
                <a:cs typeface="+mn-cs"/>
              </a:endParaRPr>
            </a:p>
          </p:txBody>
        </p:sp>
      </p:grpSp>
      <p:grpSp>
        <p:nvGrpSpPr>
          <p:cNvPr id="56" name="组合 55"/>
          <p:cNvGrpSpPr/>
          <p:nvPr/>
        </p:nvGrpSpPr>
        <p:grpSpPr>
          <a:xfrm>
            <a:off x="5085872" y="1230667"/>
            <a:ext cx="1790385" cy="1767770"/>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58"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23" b="0" i="0" u="none" strike="noStrike" kern="0" cap="none" spc="0" normalizeH="0" baseline="0" noProof="0" dirty="0">
                  <a:ln>
                    <a:noFill/>
                  </a:ln>
                  <a:solidFill>
                    <a:srgbClr val="5A5959"/>
                  </a:solidFill>
                  <a:effectLst/>
                  <a:uLnTx/>
                  <a:uFillTx/>
                  <a:latin typeface="Calibri"/>
                  <a:ea typeface="等线" panose="02010600030101010101" pitchFamily="2" charset="-122"/>
                  <a:cs typeface="+mn-cs"/>
                </a:rPr>
                <a:t>单击此处添加文本</a:t>
              </a:r>
              <a:endParaRPr kumimoji="0" lang="en-US" altLang="zh-CN" sz="1223" b="0" i="0" u="none" strike="noStrike" kern="0" cap="none" spc="0" normalizeH="0" baseline="0" noProof="0" dirty="0">
                <a:ln>
                  <a:noFill/>
                </a:ln>
                <a:solidFill>
                  <a:srgbClr val="5A5959"/>
                </a:solidFill>
                <a:effectLst/>
                <a:uLnTx/>
                <a:uFillTx/>
                <a:latin typeface="Calibri"/>
                <a:ea typeface="等线" panose="02010600030101010101" pitchFamily="2" charset="-122"/>
                <a:cs typeface="+mn-cs"/>
              </a:endParaRPr>
            </a:p>
          </p:txBody>
        </p:sp>
      </p:grpSp>
      <p:grpSp>
        <p:nvGrpSpPr>
          <p:cNvPr id="59" name="组合 58"/>
          <p:cNvGrpSpPr/>
          <p:nvPr/>
        </p:nvGrpSpPr>
        <p:grpSpPr>
          <a:xfrm>
            <a:off x="840170" y="1495274"/>
            <a:ext cx="2075647" cy="2054705"/>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61"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411" b="0" i="0" u="none" strike="noStrike" kern="0" cap="none" spc="0" normalizeH="0" baseline="0" noProof="0" dirty="0">
                <a:ln>
                  <a:noFill/>
                </a:ln>
                <a:solidFill>
                  <a:srgbClr val="5A5959"/>
                </a:solidFill>
                <a:effectLst/>
                <a:uLnTx/>
                <a:uFillTx/>
                <a:latin typeface="Calibri"/>
                <a:ea typeface="微软雅黑"/>
                <a:cs typeface="+mn-cs"/>
              </a:endParaRPr>
            </a:p>
          </p:txBody>
        </p:sp>
      </p:grpSp>
      <p:sp>
        <p:nvSpPr>
          <p:cNvPr id="62" name="Freeform 10"/>
          <p:cNvSpPr>
            <a:spLocks/>
          </p:cNvSpPr>
          <p:nvPr/>
        </p:nvSpPr>
        <p:spPr bwMode="auto">
          <a:xfrm>
            <a:off x="1444289" y="4299090"/>
            <a:ext cx="4923317" cy="33497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headEnd/>
            <a:tailEnd/>
          </a:ln>
          <a:extLst/>
        </p:spPr>
        <p:txBody>
          <a:bodyPr vert="eaVert" lIns="91028" tIns="45514" rIns="91028" bIns="455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0314" rtl="0" eaLnBrk="1" fontAlgn="base" latinLnBrk="0" hangingPunct="1">
              <a:lnSpc>
                <a:spcPct val="100000"/>
              </a:lnSpc>
              <a:spcBef>
                <a:spcPct val="0"/>
              </a:spcBef>
              <a:spcAft>
                <a:spcPct val="0"/>
              </a:spcAft>
              <a:buClrTx/>
              <a:buSzTx/>
              <a:buFontTx/>
              <a:buNone/>
              <a:tabLst/>
              <a:defRPr/>
            </a:pPr>
            <a:endParaRPr kumimoji="0" lang="en-US" sz="1411"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3" name="TextBox 53"/>
          <p:cNvSpPr txBox="1">
            <a:spLocks noChangeArrowheads="1"/>
          </p:cNvSpPr>
          <p:nvPr/>
        </p:nvSpPr>
        <p:spPr bwMode="auto">
          <a:xfrm>
            <a:off x="899592" y="1129964"/>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00000"/>
              </a:lnSpc>
              <a:spcBef>
                <a:spcPct val="0"/>
              </a:spcBef>
              <a:spcAft>
                <a:spcPct val="0"/>
              </a:spcAft>
              <a:buClrTx/>
              <a:buSzTx/>
              <a:buFontTx/>
              <a:buNone/>
              <a:tabLst/>
              <a:defRPr/>
            </a:pPr>
            <a:r>
              <a:rPr kumimoji="0" lang="zh-CN" altLang="en-US" sz="1411" b="1" i="0" u="none" strike="noStrike" kern="0" cap="none" spc="0" normalizeH="0" baseline="0" noProof="0" dirty="0">
                <a:ln>
                  <a:noFill/>
                </a:ln>
                <a:solidFill>
                  <a:srgbClr val="5A5959"/>
                </a:solidFill>
                <a:effectLst/>
                <a:uLnTx/>
                <a:uFillTx/>
                <a:latin typeface="微软雅黑" pitchFamily="34" charset="-122"/>
                <a:ea typeface="微软雅黑" pitchFamily="34" charset="-122"/>
                <a:cs typeface="宋体"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itchFamily="34" charset="0"/>
              <a:ea typeface="宋体" pitchFamily="2" charset="-122"/>
              <a:cs typeface="宋体" pitchFamily="2" charset="-122"/>
            </a:endParaRPr>
          </a:p>
        </p:txBody>
      </p:sp>
      <p:sp>
        <p:nvSpPr>
          <p:cNvPr id="64" name="TextBox 53"/>
          <p:cNvSpPr txBox="1">
            <a:spLocks noChangeArrowheads="1"/>
          </p:cNvSpPr>
          <p:nvPr/>
        </p:nvSpPr>
        <p:spPr bwMode="auto">
          <a:xfrm>
            <a:off x="3131841" y="13628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00000"/>
              </a:lnSpc>
              <a:spcBef>
                <a:spcPct val="0"/>
              </a:spcBef>
              <a:spcAft>
                <a:spcPct val="0"/>
              </a:spcAft>
              <a:buClrTx/>
              <a:buSzTx/>
              <a:buFontTx/>
              <a:buNone/>
              <a:tabLst/>
              <a:defRPr/>
            </a:pPr>
            <a:r>
              <a:rPr kumimoji="0" lang="zh-CN" altLang="en-US" sz="1411" b="1" i="0" u="none" strike="noStrike" kern="0" cap="none" spc="0" normalizeH="0" baseline="0" noProof="0" dirty="0">
                <a:ln>
                  <a:noFill/>
                </a:ln>
                <a:solidFill>
                  <a:srgbClr val="5A5959"/>
                </a:solidFill>
                <a:effectLst/>
                <a:uLnTx/>
                <a:uFillTx/>
                <a:latin typeface="微软雅黑" pitchFamily="34" charset="-122"/>
                <a:ea typeface="微软雅黑" pitchFamily="34" charset="-122"/>
                <a:cs typeface="宋体"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itchFamily="34" charset="0"/>
              <a:ea typeface="宋体" pitchFamily="2" charset="-122"/>
              <a:cs typeface="宋体" pitchFamily="2" charset="-122"/>
            </a:endParaRPr>
          </a:p>
        </p:txBody>
      </p:sp>
      <p:sp>
        <p:nvSpPr>
          <p:cNvPr id="65" name="TextBox 53"/>
          <p:cNvSpPr txBox="1">
            <a:spLocks noChangeArrowheads="1"/>
          </p:cNvSpPr>
          <p:nvPr/>
        </p:nvSpPr>
        <p:spPr bwMode="auto">
          <a:xfrm>
            <a:off x="6660232" y="1698878"/>
            <a:ext cx="151216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00000"/>
              </a:lnSpc>
              <a:spcBef>
                <a:spcPct val="0"/>
              </a:spcBef>
              <a:spcAft>
                <a:spcPct val="0"/>
              </a:spcAft>
              <a:buClrTx/>
              <a:buSzTx/>
              <a:buFontTx/>
              <a:buNone/>
              <a:tabLst/>
              <a:defRPr/>
            </a:pPr>
            <a:r>
              <a:rPr kumimoji="0" lang="zh-CN" altLang="en-US" sz="1411" b="1" i="0" u="none" strike="noStrike" kern="0" cap="none" spc="0" normalizeH="0" baseline="0" noProof="0" dirty="0">
                <a:ln>
                  <a:noFill/>
                </a:ln>
                <a:solidFill>
                  <a:srgbClr val="5A5959"/>
                </a:solidFill>
                <a:effectLst/>
                <a:uLnTx/>
                <a:uFillTx/>
                <a:latin typeface="微软雅黑" pitchFamily="34" charset="-122"/>
                <a:ea typeface="微软雅黑" pitchFamily="34" charset="-122"/>
                <a:cs typeface="宋体"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itchFamily="34" charset="0"/>
              <a:ea typeface="宋体" pitchFamily="2" charset="-122"/>
              <a:cs typeface="宋体" pitchFamily="2" charset="-122"/>
            </a:endParaRPr>
          </a:p>
        </p:txBody>
      </p:sp>
      <p:grpSp>
        <p:nvGrpSpPr>
          <p:cNvPr id="66" name="组合 65"/>
          <p:cNvGrpSpPr/>
          <p:nvPr/>
        </p:nvGrpSpPr>
        <p:grpSpPr>
          <a:xfrm>
            <a:off x="6588224" y="2141220"/>
            <a:ext cx="1656184" cy="1639474"/>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68"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411" b="0" i="0" u="none" strike="noStrike" kern="0" cap="none" spc="0" normalizeH="0" baseline="0" noProof="0" dirty="0">
                <a:ln>
                  <a:noFill/>
                </a:ln>
                <a:solidFill>
                  <a:srgbClr val="5A5959"/>
                </a:solidFill>
                <a:effectLst/>
                <a:uLnTx/>
                <a:uFillTx/>
                <a:latin typeface="Calibri"/>
                <a:ea typeface="微软雅黑"/>
                <a:cs typeface="+mn-cs"/>
              </a:endParaRPr>
            </a:p>
          </p:txBody>
        </p:sp>
      </p:grpSp>
      <p:sp>
        <p:nvSpPr>
          <p:cNvPr id="69" name="TextBox 53"/>
          <p:cNvSpPr txBox="1">
            <a:spLocks noChangeArrowheads="1"/>
          </p:cNvSpPr>
          <p:nvPr/>
        </p:nvSpPr>
        <p:spPr bwMode="auto">
          <a:xfrm>
            <a:off x="5085872" y="8650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00000"/>
              </a:lnSpc>
              <a:spcBef>
                <a:spcPct val="0"/>
              </a:spcBef>
              <a:spcAft>
                <a:spcPct val="0"/>
              </a:spcAft>
              <a:buClrTx/>
              <a:buSzTx/>
              <a:buFontTx/>
              <a:buNone/>
              <a:tabLst/>
              <a:defRPr/>
            </a:pPr>
            <a:r>
              <a:rPr kumimoji="0" lang="zh-CN" altLang="en-US" sz="1411" b="1" i="0" u="none" strike="noStrike" kern="0" cap="none" spc="0" normalizeH="0" baseline="0" noProof="0" dirty="0">
                <a:ln>
                  <a:noFill/>
                </a:ln>
                <a:solidFill>
                  <a:srgbClr val="5A5959"/>
                </a:solidFill>
                <a:effectLst/>
                <a:uLnTx/>
                <a:uFillTx/>
                <a:latin typeface="微软雅黑" pitchFamily="34" charset="-122"/>
                <a:ea typeface="微软雅黑" pitchFamily="34" charset="-122"/>
                <a:cs typeface="宋体"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25653408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p:stCondLst>
                              <p:cond delay="2000"/>
                            </p:stCondLst>
                            <p:childTnLst>
                              <p:par>
                                <p:cTn id="23" presetID="8" presetClass="emph" presetSubtype="0" fill="hold" nodeType="afterEffect">
                                  <p:stCondLst>
                                    <p:cond delay="0"/>
                                  </p:stCondLst>
                                  <p:childTnLst>
                                    <p:animRot by="21600000">
                                      <p:cBhvr>
                                        <p:cTn id="24" dur="2000" fill="hold"/>
                                        <p:tgtEl>
                                          <p:spTgt spid="53"/>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59"/>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6"/>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64" grpId="0"/>
      <p:bldP spid="65" grpId="0"/>
      <p:bldP spid="69" grpId="0"/>
    </p:bldLst>
  </p:timing>
  <p:extLst mod="1">
    <p:ext uri="{E180D4A7-C9FB-4DFB-919C-405C955672EB}">
      <p14:showEvtLst xmlns:p14="http://schemas.microsoft.com/office/powerpoint/2010/main">
        <p14:playEvt time="0" objId="30"/>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组合 103"/>
          <p:cNvGrpSpPr/>
          <p:nvPr/>
        </p:nvGrpSpPr>
        <p:grpSpPr>
          <a:xfrm>
            <a:off x="2376445" y="1390851"/>
            <a:ext cx="1038897" cy="1060693"/>
            <a:chOff x="6099402" y="3699492"/>
            <a:chExt cx="2821311" cy="2821311"/>
          </a:xfrm>
        </p:grpSpPr>
        <p:sp>
          <p:nvSpPr>
            <p:cNvPr id="34"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5" name="Shape 2621"/>
            <p:cNvSpPr/>
            <p:nvPr/>
          </p:nvSpPr>
          <p:spPr>
            <a:xfrm>
              <a:off x="6827951" y="4405952"/>
              <a:ext cx="1442047" cy="12753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marL="0" marR="0" lvl="0" indent="0" algn="l" defTabSz="685800" rtl="0" eaLnBrk="1" fontAlgn="auto" latinLnBrk="0" hangingPunct="1">
                <a:lnSpc>
                  <a:spcPct val="100000"/>
                </a:lnSpc>
                <a:spcBef>
                  <a:spcPts val="0"/>
                </a:spcBef>
                <a:spcAft>
                  <a:spcPts val="0"/>
                </a:spcAft>
                <a:buClrTx/>
                <a:buSzTx/>
                <a:buFontTx/>
                <a:buNone/>
                <a:tabLst/>
                <a:defRPr sz="1800" b="0">
                  <a:solidFill>
                    <a:srgbClr val="000000"/>
                  </a:solidFill>
                </a:defRPr>
              </a:pPr>
              <a:r>
                <a:rPr kumimoji="0" lang="zh-CN" altLang="en-US"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盈利</a:t>
              </a:r>
              <a:endParaRPr kumimoji="0" lang="en-US" altLang="zh-CN"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sz="1800" b="0">
                  <a:solidFill>
                    <a:srgbClr val="000000"/>
                  </a:solidFill>
                </a:defRPr>
              </a:pPr>
              <a:r>
                <a:rPr kumimoji="0" lang="zh-CN" altLang="en-US"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扩大</a:t>
              </a:r>
              <a:endParaRPr kumimoji="0"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1151482" y="2186176"/>
            <a:ext cx="798148" cy="814893"/>
            <a:chOff x="2772793" y="5814957"/>
            <a:chExt cx="2167514" cy="2167513"/>
          </a:xfrm>
        </p:grpSpPr>
        <p:sp>
          <p:nvSpPr>
            <p:cNvPr id="49"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3" name="Shape 2621"/>
            <p:cNvSpPr/>
            <p:nvPr/>
          </p:nvSpPr>
          <p:spPr>
            <a:xfrm>
              <a:off x="3060625" y="6347818"/>
              <a:ext cx="1751222" cy="106355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marL="0" marR="0" lvl="0" indent="0" algn="l" defTabSz="685800" rtl="0" eaLnBrk="1" fontAlgn="auto" latinLnBrk="0" hangingPunct="1">
                <a:lnSpc>
                  <a:spcPct val="100000"/>
                </a:lnSpc>
                <a:spcBef>
                  <a:spcPts val="0"/>
                </a:spcBef>
                <a:spcAft>
                  <a:spcPts val="0"/>
                </a:spcAft>
                <a:buClrTx/>
                <a:buSzTx/>
                <a:buFontTx/>
                <a:buNone/>
                <a:tabLst/>
                <a:defRPr sz="1800" b="0">
                  <a:solidFill>
                    <a:srgbClr val="000000"/>
                  </a:solidFill>
                </a:defRPr>
              </a:pPr>
              <a:r>
                <a:rPr kumimoji="0" lang="zh-CN" altLang="en-US" sz="1299"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市场占有率快</a:t>
              </a:r>
              <a:endParaRPr kumimoji="0" sz="1299"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05"/>
          <p:cNvGrpSpPr/>
          <p:nvPr/>
        </p:nvGrpSpPr>
        <p:grpSpPr>
          <a:xfrm>
            <a:off x="2714510" y="2861555"/>
            <a:ext cx="853550" cy="871456"/>
            <a:chOff x="7017480" y="7611380"/>
            <a:chExt cx="2317967" cy="2317966"/>
          </a:xfrm>
        </p:grpSpPr>
        <p:sp>
          <p:nvSpPr>
            <p:cNvPr id="39" name="Shape 2625"/>
            <p:cNvSpPr/>
            <p:nvPr/>
          </p:nvSpPr>
          <p:spPr>
            <a:xfrm>
              <a:off x="7017480" y="7611380"/>
              <a:ext cx="2317967"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4" name="Shape 2621"/>
            <p:cNvSpPr/>
            <p:nvPr/>
          </p:nvSpPr>
          <p:spPr>
            <a:xfrm>
              <a:off x="7478667" y="8116778"/>
              <a:ext cx="1442047" cy="12753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marL="0" marR="0" lvl="0" indent="0" algn="l" defTabSz="685800" rtl="0" eaLnBrk="1" fontAlgn="auto" latinLnBrk="0" hangingPunct="1">
                <a:lnSpc>
                  <a:spcPct val="100000"/>
                </a:lnSpc>
                <a:spcBef>
                  <a:spcPts val="0"/>
                </a:spcBef>
                <a:spcAft>
                  <a:spcPts val="0"/>
                </a:spcAft>
                <a:buClrTx/>
                <a:buSzTx/>
                <a:buFontTx/>
                <a:buNone/>
                <a:tabLst/>
                <a:defRPr sz="1800" b="0">
                  <a:solidFill>
                    <a:srgbClr val="000000"/>
                  </a:solidFill>
                </a:defRPr>
              </a:pPr>
              <a:r>
                <a:rPr kumimoji="0" lang="zh-CN" altLang="en-US"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研发要快</a:t>
              </a:r>
              <a:endParaRPr kumimoji="0"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组合 102"/>
          <p:cNvGrpSpPr/>
          <p:nvPr/>
        </p:nvGrpSpPr>
        <p:grpSpPr>
          <a:xfrm>
            <a:off x="5342954" y="1318576"/>
            <a:ext cx="853550" cy="871457"/>
            <a:chOff x="14043632" y="3533937"/>
            <a:chExt cx="2317966" cy="2317967"/>
          </a:xfrm>
        </p:grpSpPr>
        <p:sp>
          <p:nvSpPr>
            <p:cNvPr id="71"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6" name="Shape 2621"/>
            <p:cNvSpPr/>
            <p:nvPr/>
          </p:nvSpPr>
          <p:spPr>
            <a:xfrm>
              <a:off x="14531042" y="3958940"/>
              <a:ext cx="1442049" cy="12753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marL="0" marR="0" lvl="0" indent="0" algn="l" defTabSz="685800" rtl="0" eaLnBrk="1" fontAlgn="auto" latinLnBrk="0" hangingPunct="1">
                <a:lnSpc>
                  <a:spcPct val="100000"/>
                </a:lnSpc>
                <a:spcBef>
                  <a:spcPts val="0"/>
                </a:spcBef>
                <a:spcAft>
                  <a:spcPts val="0"/>
                </a:spcAft>
                <a:buClrTx/>
                <a:buSzTx/>
                <a:buFontTx/>
                <a:buNone/>
                <a:tabLst/>
                <a:defRPr sz="1800" b="0">
                  <a:solidFill>
                    <a:srgbClr val="000000"/>
                  </a:solidFill>
                </a:defRPr>
              </a:pPr>
              <a:r>
                <a:rPr kumimoji="0" lang="zh-CN" altLang="en-US"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技术提高</a:t>
              </a:r>
              <a:endParaRPr kumimoji="0"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5907387" y="2752904"/>
            <a:ext cx="966766" cy="987047"/>
            <a:chOff x="15688300" y="7322383"/>
            <a:chExt cx="2625425" cy="2625424"/>
          </a:xfrm>
        </p:grpSpPr>
        <p:sp>
          <p:nvSpPr>
            <p:cNvPr id="75"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7" name="Shape 2621"/>
            <p:cNvSpPr/>
            <p:nvPr/>
          </p:nvSpPr>
          <p:spPr>
            <a:xfrm>
              <a:off x="16413685" y="7962778"/>
              <a:ext cx="1442049" cy="12753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marL="0" marR="0" lvl="0" indent="0" algn="l" defTabSz="685800" rtl="0" eaLnBrk="1" fontAlgn="auto" latinLnBrk="0" hangingPunct="1">
                <a:lnSpc>
                  <a:spcPct val="100000"/>
                </a:lnSpc>
                <a:spcBef>
                  <a:spcPts val="0"/>
                </a:spcBef>
                <a:spcAft>
                  <a:spcPts val="0"/>
                </a:spcAft>
                <a:buClrTx/>
                <a:buSzTx/>
                <a:buFontTx/>
                <a:buNone/>
                <a:tabLst/>
                <a:defRPr sz="1800" b="0">
                  <a:solidFill>
                    <a:srgbClr val="000000"/>
                  </a:solidFill>
                </a:defRPr>
              </a:pPr>
              <a:r>
                <a:rPr kumimoji="0" lang="zh-CN" altLang="en-US"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功能强大</a:t>
              </a:r>
              <a:endParaRPr kumimoji="0"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1" name="组合 100"/>
          <p:cNvGrpSpPr/>
          <p:nvPr/>
        </p:nvGrpSpPr>
        <p:grpSpPr>
          <a:xfrm>
            <a:off x="7018027" y="1272297"/>
            <a:ext cx="1137796" cy="1161666"/>
            <a:chOff x="18704446" y="3384153"/>
            <a:chExt cx="3089888" cy="3089888"/>
          </a:xfrm>
        </p:grpSpPr>
        <p:sp>
          <p:nvSpPr>
            <p:cNvPr id="63"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9" name="Shape 2621"/>
            <p:cNvSpPr/>
            <p:nvPr/>
          </p:nvSpPr>
          <p:spPr>
            <a:xfrm>
              <a:off x="19133268" y="4176812"/>
              <a:ext cx="2232247" cy="12753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marL="0" marR="0" lvl="0" indent="0" algn="ctr" defTabSz="685800" rtl="0" eaLnBrk="1" fontAlgn="auto" latinLnBrk="0" hangingPunct="1">
                <a:lnSpc>
                  <a:spcPct val="100000"/>
                </a:lnSpc>
                <a:spcBef>
                  <a:spcPts val="0"/>
                </a:spcBef>
                <a:spcAft>
                  <a:spcPts val="0"/>
                </a:spcAft>
                <a:buClrTx/>
                <a:buSzTx/>
                <a:buFontTx/>
                <a:buNone/>
                <a:tabLst/>
                <a:defRPr sz="1800" b="0">
                  <a:solidFill>
                    <a:srgbClr val="000000"/>
                  </a:solidFill>
                </a:defRPr>
              </a:pPr>
              <a:r>
                <a:rPr kumimoji="0" lang="zh-CN" altLang="en-US"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利益</a:t>
              </a:r>
              <a:endParaRPr kumimoji="0" lang="en-US" altLang="zh-CN"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sz="1800" b="0">
                  <a:solidFill>
                    <a:srgbClr val="000000"/>
                  </a:solidFill>
                </a:defRPr>
              </a:pPr>
              <a:r>
                <a:rPr kumimoji="0" lang="zh-CN" altLang="en-US"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最大化</a:t>
              </a:r>
              <a:endParaRPr kumimoji="0" sz="15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Arc 3"/>
          <p:cNvSpPr/>
          <p:nvPr/>
        </p:nvSpPr>
        <p:spPr>
          <a:xfrm rot="20794530">
            <a:off x="2933715" y="2140124"/>
            <a:ext cx="1268694" cy="1295310"/>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sp>
        <p:nvSpPr>
          <p:cNvPr id="92" name="Arc 3"/>
          <p:cNvSpPr/>
          <p:nvPr/>
        </p:nvSpPr>
        <p:spPr>
          <a:xfrm rot="17548443">
            <a:off x="3572582" y="2929606"/>
            <a:ext cx="939797" cy="920486"/>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sp>
        <p:nvSpPr>
          <p:cNvPr id="94" name="Arc 3"/>
          <p:cNvSpPr/>
          <p:nvPr/>
        </p:nvSpPr>
        <p:spPr>
          <a:xfrm rot="805470" flipH="1">
            <a:off x="4640880" y="2054455"/>
            <a:ext cx="1268694" cy="1295310"/>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sp>
        <p:nvSpPr>
          <p:cNvPr id="95" name="Arc 3"/>
          <p:cNvSpPr/>
          <p:nvPr/>
        </p:nvSpPr>
        <p:spPr>
          <a:xfrm rot="3055585" flipH="1">
            <a:off x="5068450" y="2851668"/>
            <a:ext cx="939797" cy="920486"/>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cxnSp>
        <p:nvCxnSpPr>
          <p:cNvPr id="19" name="直接箭头连接符 18"/>
          <p:cNvCxnSpPr/>
          <p:nvPr/>
        </p:nvCxnSpPr>
        <p:spPr>
          <a:xfrm flipH="1" flipV="1">
            <a:off x="1949631" y="2593622"/>
            <a:ext cx="2028708" cy="108487"/>
          </a:xfrm>
          <a:prstGeom prst="straightConnector1">
            <a:avLst/>
          </a:prstGeom>
          <a:ln w="44450">
            <a:solidFill>
              <a:schemeClr val="tx1">
                <a:lumMod val="50000"/>
                <a:lumOff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flipV="1">
            <a:off x="5206059" y="2109065"/>
            <a:ext cx="1813790" cy="538801"/>
          </a:xfrm>
          <a:prstGeom prst="straightConnector1">
            <a:avLst/>
          </a:prstGeom>
          <a:ln w="44450">
            <a:solidFill>
              <a:schemeClr val="tx1">
                <a:lumMod val="50000"/>
                <a:lumOff val="50000"/>
              </a:schemeClr>
            </a:solidFill>
            <a:prstDash val="dash"/>
            <a:headEnd w="lg" len="lg"/>
            <a:tailEnd type="triangl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3978338" y="2109065"/>
            <a:ext cx="1306488" cy="1333897"/>
            <a:chOff x="10449626" y="5609849"/>
            <a:chExt cx="3548002" cy="3548001"/>
          </a:xfrm>
        </p:grpSpPr>
        <p:sp>
          <p:nvSpPr>
            <p:cNvPr id="79" name="Shape 2658"/>
            <p:cNvSpPr/>
            <p:nvPr/>
          </p:nvSpPr>
          <p:spPr>
            <a:xfrm>
              <a:off x="10449626" y="5609849"/>
              <a:ext cx="3548002" cy="3548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cap="flat">
              <a:noFill/>
              <a:miter lim="400000"/>
            </a:ln>
            <a:effectLst>
              <a:outerShdw blurRad="190500" dir="5400000" rotWithShape="0">
                <a:srgbClr val="000000">
                  <a:alpha val="29649"/>
                </a:srgbClr>
              </a:outerShdw>
            </a:effectLst>
          </p:spPr>
          <p:txBody>
            <a:bodyPr wrap="square" lIns="0" tIns="0" rIns="0" bIns="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0" name="Shape 2659"/>
            <p:cNvSpPr/>
            <p:nvPr/>
          </p:nvSpPr>
          <p:spPr>
            <a:xfrm>
              <a:off x="10663032" y="5823504"/>
              <a:ext cx="3120691" cy="312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0" name="Shape 2621"/>
            <p:cNvSpPr/>
            <p:nvPr/>
          </p:nvSpPr>
          <p:spPr>
            <a:xfrm>
              <a:off x="11074506" y="6529097"/>
              <a:ext cx="2232247" cy="17542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marL="0" marR="0" lvl="0" indent="0" algn="ctr" defTabSz="685800" rtl="0" eaLnBrk="1" fontAlgn="auto" latinLnBrk="0" hangingPunct="1">
                <a:lnSpc>
                  <a:spcPct val="100000"/>
                </a:lnSpc>
                <a:spcBef>
                  <a:spcPts val="0"/>
                </a:spcBef>
                <a:spcAft>
                  <a:spcPts val="0"/>
                </a:spcAft>
                <a:buClrTx/>
                <a:buSzTx/>
                <a:buFontTx/>
                <a:buNone/>
                <a:tabLst/>
                <a:defRPr sz="1800" b="0">
                  <a:solidFill>
                    <a:srgbClr val="000000"/>
                  </a:solidFill>
                </a:defRPr>
              </a:pPr>
              <a:r>
                <a:rPr kumimoji="0" lang="zh-CN" altLang="en-US" sz="2143"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战略</a:t>
              </a:r>
              <a:endParaRPr kumimoji="0" lang="en-US" altLang="zh-CN" sz="2143"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sz="1800" b="0">
                  <a:solidFill>
                    <a:srgbClr val="000000"/>
                  </a:solidFill>
                </a:defRPr>
              </a:pPr>
              <a:r>
                <a:rPr kumimoji="0" lang="zh-CN" altLang="en-US" sz="2143"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目标</a:t>
              </a:r>
              <a:endParaRPr kumimoji="0" sz="2143"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97"/>
          <p:cNvGrpSpPr/>
          <p:nvPr/>
        </p:nvGrpSpPr>
        <p:grpSpPr>
          <a:xfrm>
            <a:off x="1098449" y="4141925"/>
            <a:ext cx="6979524" cy="676917"/>
            <a:chOff x="1379715" y="3986755"/>
            <a:chExt cx="6588710" cy="625883"/>
          </a:xfrm>
          <a:solidFill>
            <a:schemeClr val="bg1">
              <a:lumMod val="50000"/>
            </a:schemeClr>
          </a:solidFill>
        </p:grpSpPr>
        <p:sp>
          <p:nvSpPr>
            <p:cNvPr id="99" name="矩形 9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0" name="TextBox 99"/>
            <p:cNvSpPr txBox="1"/>
            <p:nvPr/>
          </p:nvSpPr>
          <p:spPr>
            <a:xfrm>
              <a:off x="2711261" y="3986755"/>
              <a:ext cx="4042327" cy="625883"/>
            </a:xfrm>
            <a:prstGeom prst="rect">
              <a:avLst/>
            </a:prstGeom>
            <a:noFill/>
          </p:spPr>
          <p:txBody>
            <a:bodyPr wrap="square" rtlCol="0">
              <a:sp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a:t>
              </a:r>
              <a:endParaRPr kumimoji="0" lang="en-US" altLang="zh-CN"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50000"/>
                </a:lnSpc>
                <a:spcBef>
                  <a:spcPts val="0"/>
                </a:spcBef>
                <a:spcAft>
                  <a:spcPts val="0"/>
                </a:spcAft>
                <a:buClrTx/>
                <a:buSzTx/>
                <a:buFontTx/>
                <a:buNone/>
                <a:tabLst/>
                <a:defRPr/>
              </a:pPr>
              <a:endParaRPr kumimoji="0" lang="en-US" altLang="zh-CN" sz="844"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183890106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down)">
                                      <p:cBhvr>
                                        <p:cTn id="13" dur="500"/>
                                        <p:tgtEl>
                                          <p:spTgt spid="91"/>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wipe(down)">
                                      <p:cBhvr>
                                        <p:cTn id="19" dur="500"/>
                                        <p:tgtEl>
                                          <p:spTgt spid="94"/>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5"/>
                                        </p:tgtEl>
                                        <p:attrNameLst>
                                          <p:attrName>style.visibility</p:attrName>
                                        </p:attrNameLst>
                                      </p:cBhvr>
                                      <p:to>
                                        <p:strVal val="visible"/>
                                      </p:to>
                                    </p:set>
                                    <p:animEffect transition="in" filter="wipe(left)">
                                      <p:cBhvr>
                                        <p:cTn id="25" dur="500"/>
                                        <p:tgtEl>
                                          <p:spTgt spid="95"/>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wipe(right)">
                                      <p:cBhvr>
                                        <p:cTn id="28" dur="500"/>
                                        <p:tgtEl>
                                          <p:spTgt spid="92"/>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05"/>
                                        </p:tgtEl>
                                        <p:attrNameLst>
                                          <p:attrName>style.visibility</p:attrName>
                                        </p:attrNameLst>
                                      </p:cBhvr>
                                      <p:to>
                                        <p:strVal val="visible"/>
                                      </p:to>
                                    </p:set>
                                    <p:animEffect transition="in" filter="fade">
                                      <p:cBhvr>
                                        <p:cTn id="32" dur="500"/>
                                        <p:tgtEl>
                                          <p:spTgt spid="105"/>
                                        </p:tgtEl>
                                      </p:cBhvr>
                                    </p:animEffect>
                                  </p:childTnLst>
                                </p:cTn>
                              </p:par>
                              <p:par>
                                <p:cTn id="33" presetID="10" presetClass="entr" presetSubtype="0" fill="hold" nodeType="withEffect">
                                  <p:stCondLst>
                                    <p:cond delay="200"/>
                                  </p:stCondLst>
                                  <p:childTnLst>
                                    <p:set>
                                      <p:cBhvr>
                                        <p:cTn id="34" dur="1" fill="hold">
                                          <p:stCondLst>
                                            <p:cond delay="0"/>
                                          </p:stCondLst>
                                        </p:cTn>
                                        <p:tgtEl>
                                          <p:spTgt spid="104"/>
                                        </p:tgtEl>
                                        <p:attrNameLst>
                                          <p:attrName>style.visibility</p:attrName>
                                        </p:attrNameLst>
                                      </p:cBhvr>
                                      <p:to>
                                        <p:strVal val="visible"/>
                                      </p:to>
                                    </p:set>
                                    <p:animEffect transition="in" filter="fade">
                                      <p:cBhvr>
                                        <p:cTn id="35" dur="500"/>
                                        <p:tgtEl>
                                          <p:spTgt spid="104"/>
                                        </p:tgtEl>
                                      </p:cBhvr>
                                    </p:animEffect>
                                  </p:childTnLst>
                                </p:cTn>
                              </p:par>
                              <p:par>
                                <p:cTn id="36" presetID="10" presetClass="entr" presetSubtype="0" fill="hold" nodeType="withEffect">
                                  <p:stCondLst>
                                    <p:cond delay="40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childTnLst>
                                </p:cTn>
                              </p:par>
                              <p:par>
                                <p:cTn id="39" presetID="10" presetClass="entr" presetSubtype="0" fill="hold" nodeType="withEffect">
                                  <p:stCondLst>
                                    <p:cond delay="600"/>
                                  </p:stCondLst>
                                  <p:childTnLst>
                                    <p:set>
                                      <p:cBhvr>
                                        <p:cTn id="40" dur="1" fill="hold">
                                          <p:stCondLst>
                                            <p:cond delay="0"/>
                                          </p:stCondLst>
                                        </p:cTn>
                                        <p:tgtEl>
                                          <p:spTgt spid="103"/>
                                        </p:tgtEl>
                                        <p:attrNameLst>
                                          <p:attrName>style.visibility</p:attrName>
                                        </p:attrNameLst>
                                      </p:cBhvr>
                                      <p:to>
                                        <p:strVal val="visible"/>
                                      </p:to>
                                    </p:set>
                                    <p:animEffect transition="in" filter="fade">
                                      <p:cBhvr>
                                        <p:cTn id="41" dur="500"/>
                                        <p:tgtEl>
                                          <p:spTgt spid="103"/>
                                        </p:tgtEl>
                                      </p:cBhvr>
                                    </p:animEffect>
                                  </p:childTnLst>
                                </p:cTn>
                              </p:par>
                              <p:par>
                                <p:cTn id="42" presetID="10" presetClass="entr" presetSubtype="0" fill="hold" nodeType="withEffect">
                                  <p:stCondLst>
                                    <p:cond delay="800"/>
                                  </p:stCondLst>
                                  <p:childTnLst>
                                    <p:set>
                                      <p:cBhvr>
                                        <p:cTn id="43" dur="1" fill="hold">
                                          <p:stCondLst>
                                            <p:cond delay="0"/>
                                          </p:stCondLst>
                                        </p:cTn>
                                        <p:tgtEl>
                                          <p:spTgt spid="102"/>
                                        </p:tgtEl>
                                        <p:attrNameLst>
                                          <p:attrName>style.visibility</p:attrName>
                                        </p:attrNameLst>
                                      </p:cBhvr>
                                      <p:to>
                                        <p:strVal val="visible"/>
                                      </p:to>
                                    </p:set>
                                    <p:animEffect transition="in" filter="fade">
                                      <p:cBhvr>
                                        <p:cTn id="44" dur="500"/>
                                        <p:tgtEl>
                                          <p:spTgt spid="102"/>
                                        </p:tgtEl>
                                      </p:cBhvr>
                                    </p:animEffect>
                                  </p:childTnLst>
                                </p:cTn>
                              </p:par>
                              <p:par>
                                <p:cTn id="45" presetID="10" presetClass="entr" presetSubtype="0" fill="hold" nodeType="withEffect">
                                  <p:stCondLst>
                                    <p:cond delay="1000"/>
                                  </p:stCondLst>
                                  <p:childTnLst>
                                    <p:set>
                                      <p:cBhvr>
                                        <p:cTn id="46" dur="1" fill="hold">
                                          <p:stCondLst>
                                            <p:cond delay="0"/>
                                          </p:stCondLst>
                                        </p:cTn>
                                        <p:tgtEl>
                                          <p:spTgt spid="101"/>
                                        </p:tgtEl>
                                        <p:attrNameLst>
                                          <p:attrName>style.visibility</p:attrName>
                                        </p:attrNameLst>
                                      </p:cBhvr>
                                      <p:to>
                                        <p:strVal val="visible"/>
                                      </p:to>
                                    </p:set>
                                    <p:animEffect transition="in" filter="fade">
                                      <p:cBhvr>
                                        <p:cTn id="47" dur="500"/>
                                        <p:tgtEl>
                                          <p:spTgt spid="101"/>
                                        </p:tgtEl>
                                      </p:cBhvr>
                                    </p:animEffect>
                                  </p:childTnLst>
                                </p:cTn>
                              </p:par>
                            </p:childTnLst>
                          </p:cTn>
                        </p:par>
                        <p:par>
                          <p:cTn id="48" fill="hold">
                            <p:stCondLst>
                              <p:cond delay="2500"/>
                            </p:stCondLst>
                            <p:childTnLst>
                              <p:par>
                                <p:cTn id="49" presetID="42" presetClass="entr" presetSubtype="0" fill="hold" nodeType="afterEffect">
                                  <p:stCondLst>
                                    <p:cond delay="0"/>
                                  </p:stCondLst>
                                  <p:childTnLst>
                                    <p:set>
                                      <p:cBhvr>
                                        <p:cTn id="50" dur="1" fill="hold">
                                          <p:stCondLst>
                                            <p:cond delay="0"/>
                                          </p:stCondLst>
                                        </p:cTn>
                                        <p:tgtEl>
                                          <p:spTgt spid="98"/>
                                        </p:tgtEl>
                                        <p:attrNameLst>
                                          <p:attrName>style.visibility</p:attrName>
                                        </p:attrNameLst>
                                      </p:cBhvr>
                                      <p:to>
                                        <p:strVal val="visible"/>
                                      </p:to>
                                    </p:set>
                                    <p:animEffect transition="in" filter="fade">
                                      <p:cBhvr>
                                        <p:cTn id="51" dur="500"/>
                                        <p:tgtEl>
                                          <p:spTgt spid="98"/>
                                        </p:tgtEl>
                                      </p:cBhvr>
                                    </p:animEffect>
                                    <p:anim calcmode="lin" valueType="num">
                                      <p:cBhvr>
                                        <p:cTn id="52" dur="500" fill="hold"/>
                                        <p:tgtEl>
                                          <p:spTgt spid="98"/>
                                        </p:tgtEl>
                                        <p:attrNameLst>
                                          <p:attrName>ppt_x</p:attrName>
                                        </p:attrNameLst>
                                      </p:cBhvr>
                                      <p:tavLst>
                                        <p:tav tm="0">
                                          <p:val>
                                            <p:strVal val="#ppt_x"/>
                                          </p:val>
                                        </p:tav>
                                        <p:tav tm="100000">
                                          <p:val>
                                            <p:strVal val="#ppt_x"/>
                                          </p:val>
                                        </p:tav>
                                      </p:tavLst>
                                    </p:anim>
                                    <p:anim calcmode="lin" valueType="num">
                                      <p:cBhvr>
                                        <p:cTn id="53" dur="5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椭圆 66"/>
          <p:cNvSpPr/>
          <p:nvPr/>
        </p:nvSpPr>
        <p:spPr>
          <a:xfrm>
            <a:off x="3217278" y="1705448"/>
            <a:ext cx="2333378" cy="238233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84" name="组合 83"/>
          <p:cNvGrpSpPr/>
          <p:nvPr/>
        </p:nvGrpSpPr>
        <p:grpSpPr>
          <a:xfrm>
            <a:off x="3158620" y="1515946"/>
            <a:ext cx="1060627" cy="1082877"/>
            <a:chOff x="8223541" y="4032225"/>
            <a:chExt cx="2880320" cy="2880320"/>
          </a:xfrm>
        </p:grpSpPr>
        <p:sp>
          <p:nvSpPr>
            <p:cNvPr id="55" name="泪滴形 54"/>
            <p:cNvSpPr/>
            <p:nvPr/>
          </p:nvSpPr>
          <p:spPr>
            <a:xfrm flipV="1">
              <a:off x="8223541" y="4032225"/>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9" name="TextBox 58"/>
            <p:cNvSpPr txBox="1"/>
            <p:nvPr/>
          </p:nvSpPr>
          <p:spPr>
            <a:xfrm>
              <a:off x="8907617" y="5149464"/>
              <a:ext cx="1949302" cy="1202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337"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20%</a:t>
              </a:r>
              <a:endParaRPr kumimoji="0" lang="zh-CN" altLang="en-US" sz="2337"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81" name="组合 80"/>
          <p:cNvGrpSpPr/>
          <p:nvPr/>
        </p:nvGrpSpPr>
        <p:grpSpPr>
          <a:xfrm>
            <a:off x="4573333" y="1515946"/>
            <a:ext cx="1060627" cy="1082877"/>
            <a:chOff x="12065445" y="4032225"/>
            <a:chExt cx="2880320" cy="2880320"/>
          </a:xfrm>
        </p:grpSpPr>
        <p:sp>
          <p:nvSpPr>
            <p:cNvPr id="56" name="泪滴形 55"/>
            <p:cNvSpPr/>
            <p:nvPr/>
          </p:nvSpPr>
          <p:spPr>
            <a:xfrm flipH="1" flipV="1">
              <a:off x="12065445" y="4032225"/>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4" name="TextBox 63"/>
            <p:cNvSpPr txBox="1"/>
            <p:nvPr/>
          </p:nvSpPr>
          <p:spPr>
            <a:xfrm>
              <a:off x="12541500" y="4900656"/>
              <a:ext cx="2196244" cy="1202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337"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10%</a:t>
              </a:r>
              <a:endParaRPr kumimoji="0" lang="zh-CN" altLang="en-US" sz="2337"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82" name="组合 81"/>
          <p:cNvGrpSpPr/>
          <p:nvPr/>
        </p:nvGrpSpPr>
        <p:grpSpPr>
          <a:xfrm>
            <a:off x="4573333" y="2972354"/>
            <a:ext cx="1060627" cy="1082877"/>
            <a:chOff x="12065445" y="7906092"/>
            <a:chExt cx="2880320" cy="2880320"/>
          </a:xfrm>
        </p:grpSpPr>
        <p:sp>
          <p:nvSpPr>
            <p:cNvPr id="54" name="泪滴形 53"/>
            <p:cNvSpPr/>
            <p:nvPr/>
          </p:nvSpPr>
          <p:spPr>
            <a:xfrm flipH="1">
              <a:off x="12065445" y="7906092"/>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5" name="TextBox 64"/>
            <p:cNvSpPr txBox="1"/>
            <p:nvPr/>
          </p:nvSpPr>
          <p:spPr>
            <a:xfrm>
              <a:off x="12663453" y="8799758"/>
              <a:ext cx="1970020" cy="1202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337"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30%</a:t>
              </a:r>
              <a:endParaRPr kumimoji="0" lang="zh-CN" altLang="en-US" sz="2337"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83" name="组合 82"/>
          <p:cNvGrpSpPr/>
          <p:nvPr/>
        </p:nvGrpSpPr>
        <p:grpSpPr>
          <a:xfrm>
            <a:off x="3158620" y="2972354"/>
            <a:ext cx="1060627" cy="1082877"/>
            <a:chOff x="8223541" y="7906092"/>
            <a:chExt cx="2880320" cy="2880320"/>
          </a:xfrm>
        </p:grpSpPr>
        <p:sp>
          <p:nvSpPr>
            <p:cNvPr id="3" name="泪滴形 2"/>
            <p:cNvSpPr/>
            <p:nvPr/>
          </p:nvSpPr>
          <p:spPr>
            <a:xfrm>
              <a:off x="8223541" y="7906092"/>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6" name="TextBox 65"/>
            <p:cNvSpPr txBox="1"/>
            <p:nvPr/>
          </p:nvSpPr>
          <p:spPr>
            <a:xfrm>
              <a:off x="8840695" y="8799758"/>
              <a:ext cx="1930151" cy="1202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337"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40%</a:t>
              </a:r>
              <a:endParaRPr kumimoji="0" lang="zh-CN" altLang="en-US" sz="2337"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68" name="椭圆 67"/>
          <p:cNvSpPr/>
          <p:nvPr/>
        </p:nvSpPr>
        <p:spPr>
          <a:xfrm>
            <a:off x="4152612" y="2539202"/>
            <a:ext cx="462710" cy="472417"/>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89" name="组合 88"/>
          <p:cNvGrpSpPr/>
          <p:nvPr/>
        </p:nvGrpSpPr>
        <p:grpSpPr>
          <a:xfrm>
            <a:off x="5755568" y="1548165"/>
            <a:ext cx="1733155" cy="2534742"/>
            <a:chOff x="15276015" y="4117927"/>
            <a:chExt cx="4706690" cy="6742101"/>
          </a:xfrm>
        </p:grpSpPr>
        <p:grpSp>
          <p:nvGrpSpPr>
            <p:cNvPr id="85" name="组合 84"/>
            <p:cNvGrpSpPr/>
            <p:nvPr/>
          </p:nvGrpSpPr>
          <p:grpSpPr>
            <a:xfrm>
              <a:off x="15276015" y="4117927"/>
              <a:ext cx="4706690" cy="2020361"/>
              <a:chOff x="15276015" y="4117927"/>
              <a:chExt cx="4706690" cy="2020361"/>
            </a:xfrm>
          </p:grpSpPr>
          <p:sp>
            <p:nvSpPr>
              <p:cNvPr id="70" name="TextBox 69"/>
              <p:cNvSpPr txBox="1"/>
              <p:nvPr/>
            </p:nvSpPr>
            <p:spPr>
              <a:xfrm>
                <a:off x="15276015" y="4117927"/>
                <a:ext cx="1906943" cy="1355884"/>
              </a:xfrm>
              <a:prstGeom prst="rect">
                <a:avLst/>
              </a:prstGeom>
              <a:noFill/>
            </p:spPr>
            <p:txBody>
              <a:bodyPr wrap="square" tIns="0" bIns="0" rtlCol="0" anchor="t">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其他成本</a:t>
                </a:r>
              </a:p>
            </p:txBody>
          </p:sp>
          <p:sp>
            <p:nvSpPr>
              <p:cNvPr id="71" name="TextBox 70"/>
              <p:cNvSpPr txBox="1"/>
              <p:nvPr/>
            </p:nvSpPr>
            <p:spPr>
              <a:xfrm>
                <a:off x="15276015" y="4856591"/>
                <a:ext cx="4706690" cy="1281697"/>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649"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a:t>
                </a:r>
              </a:p>
            </p:txBody>
          </p:sp>
        </p:grpSp>
        <p:grpSp>
          <p:nvGrpSpPr>
            <p:cNvPr id="86" name="组合 85"/>
            <p:cNvGrpSpPr/>
            <p:nvPr/>
          </p:nvGrpSpPr>
          <p:grpSpPr>
            <a:xfrm>
              <a:off x="15276015" y="8839667"/>
              <a:ext cx="4706690" cy="2020361"/>
              <a:chOff x="15276015" y="8839667"/>
              <a:chExt cx="4706690" cy="2020361"/>
            </a:xfrm>
          </p:grpSpPr>
          <p:sp>
            <p:nvSpPr>
              <p:cNvPr id="72" name="TextBox 71"/>
              <p:cNvSpPr txBox="1"/>
              <p:nvPr/>
            </p:nvSpPr>
            <p:spPr>
              <a:xfrm>
                <a:off x="15276015" y="8839667"/>
                <a:ext cx="1906943" cy="1355884"/>
              </a:xfrm>
              <a:prstGeom prst="rect">
                <a:avLst/>
              </a:prstGeom>
              <a:noFill/>
            </p:spPr>
            <p:txBody>
              <a:bodyPr wrap="square" tIns="0" bIns="0" rtlCol="0" anchor="t">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营销成本</a:t>
                </a:r>
              </a:p>
            </p:txBody>
          </p:sp>
          <p:sp>
            <p:nvSpPr>
              <p:cNvPr id="73" name="TextBox 72"/>
              <p:cNvSpPr txBox="1"/>
              <p:nvPr/>
            </p:nvSpPr>
            <p:spPr>
              <a:xfrm>
                <a:off x="15276015" y="9578331"/>
                <a:ext cx="4706690" cy="1281697"/>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649"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a:t>
                </a:r>
              </a:p>
            </p:txBody>
          </p:sp>
        </p:grpSp>
      </p:grpSp>
      <p:grpSp>
        <p:nvGrpSpPr>
          <p:cNvPr id="90" name="组合 89"/>
          <p:cNvGrpSpPr/>
          <p:nvPr/>
        </p:nvGrpSpPr>
        <p:grpSpPr>
          <a:xfrm>
            <a:off x="1337090" y="1548166"/>
            <a:ext cx="1624635" cy="2519737"/>
            <a:chOff x="3276849" y="4117927"/>
            <a:chExt cx="4411986" cy="6702186"/>
          </a:xfrm>
        </p:grpSpPr>
        <p:grpSp>
          <p:nvGrpSpPr>
            <p:cNvPr id="87" name="组合 86"/>
            <p:cNvGrpSpPr/>
            <p:nvPr/>
          </p:nvGrpSpPr>
          <p:grpSpPr>
            <a:xfrm>
              <a:off x="3276849" y="4117927"/>
              <a:ext cx="4411986" cy="2020358"/>
              <a:chOff x="3276849" y="4117927"/>
              <a:chExt cx="4411986" cy="2020358"/>
            </a:xfrm>
          </p:grpSpPr>
          <p:sp>
            <p:nvSpPr>
              <p:cNvPr id="46" name="TextBox 45"/>
              <p:cNvSpPr txBox="1"/>
              <p:nvPr/>
            </p:nvSpPr>
            <p:spPr>
              <a:xfrm>
                <a:off x="4852458" y="4117927"/>
                <a:ext cx="2836377" cy="677944"/>
              </a:xfrm>
              <a:prstGeom prst="rect">
                <a:avLst/>
              </a:prstGeom>
              <a:noFill/>
            </p:spPr>
            <p:txBody>
              <a:bodyPr wrap="square" tIns="0" bIns="0" rtlCol="0" anchor="t">
                <a:spAutoFit/>
              </a:bodyPr>
              <a:lstStyle/>
              <a:p>
                <a:pPr marL="0" marR="0" lvl="0" indent="0" algn="r" defTabSz="685800" rtl="0" eaLnBrk="1" fontAlgn="auto" latinLnBrk="0" hangingPunct="1">
                  <a:lnSpc>
                    <a:spcPct val="150000"/>
                  </a:lnSpc>
                  <a:spcBef>
                    <a:spcPts val="0"/>
                  </a:spcBef>
                  <a:spcAft>
                    <a:spcPts val="0"/>
                  </a:spcAft>
                  <a:buClrTx/>
                  <a:buSzTx/>
                  <a:buFontTx/>
                  <a:buNone/>
                  <a:tabLst/>
                  <a:defRPr/>
                </a:pPr>
                <a:r>
                  <a:rPr kumimoji="0" lang="zh-CN" altLang="en-US" sz="110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行政成本</a:t>
                </a:r>
              </a:p>
            </p:txBody>
          </p:sp>
          <p:sp>
            <p:nvSpPr>
              <p:cNvPr id="47" name="TextBox 46"/>
              <p:cNvSpPr txBox="1"/>
              <p:nvPr/>
            </p:nvSpPr>
            <p:spPr>
              <a:xfrm>
                <a:off x="3276849" y="4856590"/>
                <a:ext cx="4411986" cy="1281695"/>
              </a:xfrm>
              <a:prstGeom prst="rect">
                <a:avLst/>
              </a:prstGeom>
              <a:noFill/>
            </p:spPr>
            <p:txBody>
              <a:bodyPr wrap="square" rtlCol="0">
                <a:spAutoFit/>
              </a:bodyPr>
              <a:lstStyle/>
              <a:p>
                <a:pPr marL="0" marR="0" lvl="0" indent="0" algn="r" defTabSz="685800" rtl="0" eaLnBrk="1" fontAlgn="auto" latinLnBrk="0" hangingPunct="1">
                  <a:lnSpc>
                    <a:spcPct val="130000"/>
                  </a:lnSpc>
                  <a:spcBef>
                    <a:spcPts val="0"/>
                  </a:spcBef>
                  <a:spcAft>
                    <a:spcPts val="0"/>
                  </a:spcAft>
                  <a:buClrTx/>
                  <a:buSzTx/>
                  <a:buFontTx/>
                  <a:buNone/>
                  <a:tabLst/>
                  <a:defRPr/>
                </a:pPr>
                <a:r>
                  <a:rPr kumimoji="0" lang="zh-CN" altLang="en-US" sz="649"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a:t>
                </a:r>
              </a:p>
            </p:txBody>
          </p:sp>
        </p:grpSp>
        <p:grpSp>
          <p:nvGrpSpPr>
            <p:cNvPr id="88" name="组合 87"/>
            <p:cNvGrpSpPr/>
            <p:nvPr/>
          </p:nvGrpSpPr>
          <p:grpSpPr>
            <a:xfrm>
              <a:off x="3276849" y="8799755"/>
              <a:ext cx="4411986" cy="2020358"/>
              <a:chOff x="3276849" y="8799755"/>
              <a:chExt cx="4411986" cy="2020358"/>
            </a:xfrm>
          </p:grpSpPr>
          <p:sp>
            <p:nvSpPr>
              <p:cNvPr id="74" name="TextBox 73"/>
              <p:cNvSpPr txBox="1"/>
              <p:nvPr/>
            </p:nvSpPr>
            <p:spPr>
              <a:xfrm>
                <a:off x="4852458" y="8799755"/>
                <a:ext cx="2836377" cy="677944"/>
              </a:xfrm>
              <a:prstGeom prst="rect">
                <a:avLst/>
              </a:prstGeom>
              <a:noFill/>
            </p:spPr>
            <p:txBody>
              <a:bodyPr wrap="square" tIns="0" bIns="0" rtlCol="0" anchor="t">
                <a:spAutoFit/>
              </a:bodyPr>
              <a:lstStyle/>
              <a:p>
                <a:pPr marL="0" marR="0" lvl="0" indent="0" algn="r" defTabSz="685800" rtl="0" eaLnBrk="1" fontAlgn="auto" latinLnBrk="0" hangingPunct="1">
                  <a:lnSpc>
                    <a:spcPct val="150000"/>
                  </a:lnSpc>
                  <a:spcBef>
                    <a:spcPts val="0"/>
                  </a:spcBef>
                  <a:spcAft>
                    <a:spcPts val="0"/>
                  </a:spcAft>
                  <a:buClrTx/>
                  <a:buSzTx/>
                  <a:buFontTx/>
                  <a:buNone/>
                  <a:tabLst/>
                  <a:defRPr/>
                </a:pPr>
                <a:r>
                  <a:rPr kumimoji="0" lang="zh-CN" altLang="en-US" sz="110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场地成本</a:t>
                </a:r>
              </a:p>
            </p:txBody>
          </p:sp>
          <p:sp>
            <p:nvSpPr>
              <p:cNvPr id="75" name="TextBox 74"/>
              <p:cNvSpPr txBox="1"/>
              <p:nvPr/>
            </p:nvSpPr>
            <p:spPr>
              <a:xfrm>
                <a:off x="3276849" y="9538418"/>
                <a:ext cx="4411986" cy="1281695"/>
              </a:xfrm>
              <a:prstGeom prst="rect">
                <a:avLst/>
              </a:prstGeom>
              <a:noFill/>
            </p:spPr>
            <p:txBody>
              <a:bodyPr wrap="square" rtlCol="0">
                <a:spAutoFit/>
              </a:bodyPr>
              <a:lstStyle/>
              <a:p>
                <a:pPr marL="0" marR="0" lvl="0" indent="0" algn="r" defTabSz="685800" rtl="0" eaLnBrk="1" fontAlgn="auto" latinLnBrk="0" hangingPunct="1">
                  <a:lnSpc>
                    <a:spcPct val="130000"/>
                  </a:lnSpc>
                  <a:spcBef>
                    <a:spcPts val="0"/>
                  </a:spcBef>
                  <a:spcAft>
                    <a:spcPts val="0"/>
                  </a:spcAft>
                  <a:buClrTx/>
                  <a:buSzTx/>
                  <a:buFontTx/>
                  <a:buNone/>
                  <a:tabLst/>
                  <a:defRPr/>
                </a:pPr>
                <a:r>
                  <a:rPr kumimoji="0" lang="zh-CN" altLang="en-US" sz="649"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a:t>
                </a:r>
              </a:p>
            </p:txBody>
          </p:sp>
        </p:grpSp>
      </p:grpSp>
    </p:spTree>
    <p:extLst>
      <p:ext uri="{BB962C8B-B14F-4D97-AF65-F5344CB8AC3E}">
        <p14:creationId xmlns:p14="http://schemas.microsoft.com/office/powerpoint/2010/main" val="194827230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par>
                                <p:cTn id="8" presetID="1" presetClass="path" presetSubtype="0" accel="50000" decel="50000" fill="hold" grpId="0" nodeType="withEffect">
                                  <p:stCondLst>
                                    <p:cond delay="0"/>
                                  </p:stCondLst>
                                  <p:childTnLst>
                                    <p:animMotion origin="layout" path="M 0 0 C 0.069 0 0.125 0.056 0.125 0.125 C 0.125 0.194 0.069 0.25 0 0.25 C -0.069 0.25 -0.125 0.194 -0.125 0.125 C -0.125 0.056 -0.069 0 0 0 Z" pathEditMode="relative" ptsTypes="">
                                      <p:cBhvr>
                                        <p:cTn id="9" dur="2000" fill="hold"/>
                                        <p:tgtEl>
                                          <p:spTgt spid="67"/>
                                        </p:tgtEl>
                                        <p:attrNameLst>
                                          <p:attrName>ppt_x</p:attrName>
                                          <p:attrName>ppt_y</p:attrName>
                                        </p:attrNameLst>
                                      </p:cBhvr>
                                    </p:animMotion>
                                  </p:childTnLst>
                                </p:cTn>
                              </p:par>
                              <p:par>
                                <p:cTn id="10" presetID="53" presetClass="entr" presetSubtype="16" fill="hold" grpId="0" nodeType="with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p:cTn id="12" dur="500" fill="hold"/>
                                        <p:tgtEl>
                                          <p:spTgt spid="68"/>
                                        </p:tgtEl>
                                        <p:attrNameLst>
                                          <p:attrName>ppt_w</p:attrName>
                                        </p:attrNameLst>
                                      </p:cBhvr>
                                      <p:tavLst>
                                        <p:tav tm="0">
                                          <p:val>
                                            <p:fltVal val="0"/>
                                          </p:val>
                                        </p:tav>
                                        <p:tav tm="100000">
                                          <p:val>
                                            <p:strVal val="#ppt_w"/>
                                          </p:val>
                                        </p:tav>
                                      </p:tavLst>
                                    </p:anim>
                                    <p:anim calcmode="lin" valueType="num">
                                      <p:cBhvr>
                                        <p:cTn id="13" dur="500" fill="hold"/>
                                        <p:tgtEl>
                                          <p:spTgt spid="68"/>
                                        </p:tgtEl>
                                        <p:attrNameLst>
                                          <p:attrName>ppt_h</p:attrName>
                                        </p:attrNameLst>
                                      </p:cBhvr>
                                      <p:tavLst>
                                        <p:tav tm="0">
                                          <p:val>
                                            <p:fltVal val="0"/>
                                          </p:val>
                                        </p:tav>
                                        <p:tav tm="100000">
                                          <p:val>
                                            <p:strVal val="#ppt_h"/>
                                          </p:val>
                                        </p:tav>
                                      </p:tavLst>
                                    </p:anim>
                                    <p:animEffect transition="in" filter="fade">
                                      <p:cBhvr>
                                        <p:cTn id="14" dur="500"/>
                                        <p:tgtEl>
                                          <p:spTgt spid="68"/>
                                        </p:tgtEl>
                                      </p:cBhvr>
                                    </p:animEffect>
                                  </p:childTnLst>
                                </p:cTn>
                              </p:par>
                            </p:childTnLst>
                          </p:cTn>
                        </p:par>
                        <p:par>
                          <p:cTn id="15" fill="hold">
                            <p:stCondLst>
                              <p:cond delay="2000"/>
                            </p:stCondLst>
                            <p:childTnLst>
                              <p:par>
                                <p:cTn id="16" presetID="53" presetClass="entr" presetSubtype="16"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 calcmode="lin" valueType="num">
                                      <p:cBhvr>
                                        <p:cTn id="18" dur="500" fill="hold"/>
                                        <p:tgtEl>
                                          <p:spTgt spid="81"/>
                                        </p:tgtEl>
                                        <p:attrNameLst>
                                          <p:attrName>ppt_w</p:attrName>
                                        </p:attrNameLst>
                                      </p:cBhvr>
                                      <p:tavLst>
                                        <p:tav tm="0">
                                          <p:val>
                                            <p:fltVal val="0"/>
                                          </p:val>
                                        </p:tav>
                                        <p:tav tm="100000">
                                          <p:val>
                                            <p:strVal val="#ppt_w"/>
                                          </p:val>
                                        </p:tav>
                                      </p:tavLst>
                                    </p:anim>
                                    <p:anim calcmode="lin" valueType="num">
                                      <p:cBhvr>
                                        <p:cTn id="19" dur="500" fill="hold"/>
                                        <p:tgtEl>
                                          <p:spTgt spid="81"/>
                                        </p:tgtEl>
                                        <p:attrNameLst>
                                          <p:attrName>ppt_h</p:attrName>
                                        </p:attrNameLst>
                                      </p:cBhvr>
                                      <p:tavLst>
                                        <p:tav tm="0">
                                          <p:val>
                                            <p:fltVal val="0"/>
                                          </p:val>
                                        </p:tav>
                                        <p:tav tm="100000">
                                          <p:val>
                                            <p:strVal val="#ppt_h"/>
                                          </p:val>
                                        </p:tav>
                                      </p:tavLst>
                                    </p:anim>
                                    <p:animEffect transition="in" filter="fade">
                                      <p:cBhvr>
                                        <p:cTn id="20" dur="500"/>
                                        <p:tgtEl>
                                          <p:spTgt spid="81"/>
                                        </p:tgtEl>
                                      </p:cBhvr>
                                    </p:animEffect>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82"/>
                                        </p:tgtEl>
                                        <p:attrNameLst>
                                          <p:attrName>style.visibility</p:attrName>
                                        </p:attrNameLst>
                                      </p:cBhvr>
                                      <p:to>
                                        <p:strVal val="visible"/>
                                      </p:to>
                                    </p:set>
                                    <p:anim calcmode="lin" valueType="num">
                                      <p:cBhvr>
                                        <p:cTn id="24" dur="500" fill="hold"/>
                                        <p:tgtEl>
                                          <p:spTgt spid="82"/>
                                        </p:tgtEl>
                                        <p:attrNameLst>
                                          <p:attrName>ppt_w</p:attrName>
                                        </p:attrNameLst>
                                      </p:cBhvr>
                                      <p:tavLst>
                                        <p:tav tm="0">
                                          <p:val>
                                            <p:fltVal val="0"/>
                                          </p:val>
                                        </p:tav>
                                        <p:tav tm="100000">
                                          <p:val>
                                            <p:strVal val="#ppt_w"/>
                                          </p:val>
                                        </p:tav>
                                      </p:tavLst>
                                    </p:anim>
                                    <p:anim calcmode="lin" valueType="num">
                                      <p:cBhvr>
                                        <p:cTn id="25" dur="500" fill="hold"/>
                                        <p:tgtEl>
                                          <p:spTgt spid="82"/>
                                        </p:tgtEl>
                                        <p:attrNameLst>
                                          <p:attrName>ppt_h</p:attrName>
                                        </p:attrNameLst>
                                      </p:cBhvr>
                                      <p:tavLst>
                                        <p:tav tm="0">
                                          <p:val>
                                            <p:fltVal val="0"/>
                                          </p:val>
                                        </p:tav>
                                        <p:tav tm="100000">
                                          <p:val>
                                            <p:strVal val="#ppt_h"/>
                                          </p:val>
                                        </p:tav>
                                      </p:tavLst>
                                    </p:anim>
                                    <p:animEffect transition="in" filter="fade">
                                      <p:cBhvr>
                                        <p:cTn id="26" dur="500"/>
                                        <p:tgtEl>
                                          <p:spTgt spid="82"/>
                                        </p:tgtEl>
                                      </p:cBhvr>
                                    </p:animEffect>
                                  </p:childTnLst>
                                </p:cTn>
                              </p:par>
                            </p:childTnLst>
                          </p:cTn>
                        </p:par>
                        <p:par>
                          <p:cTn id="27" fill="hold">
                            <p:stCondLst>
                              <p:cond delay="3000"/>
                            </p:stCondLst>
                            <p:childTnLst>
                              <p:par>
                                <p:cTn id="28" presetID="53" presetClass="entr" presetSubtype="16" fill="hold" nodeType="afterEffect">
                                  <p:stCondLst>
                                    <p:cond delay="0"/>
                                  </p:stCondLst>
                                  <p:childTnLst>
                                    <p:set>
                                      <p:cBhvr>
                                        <p:cTn id="29" dur="1" fill="hold">
                                          <p:stCondLst>
                                            <p:cond delay="0"/>
                                          </p:stCondLst>
                                        </p:cTn>
                                        <p:tgtEl>
                                          <p:spTgt spid="83"/>
                                        </p:tgtEl>
                                        <p:attrNameLst>
                                          <p:attrName>style.visibility</p:attrName>
                                        </p:attrNameLst>
                                      </p:cBhvr>
                                      <p:to>
                                        <p:strVal val="visible"/>
                                      </p:to>
                                    </p:set>
                                    <p:anim calcmode="lin" valueType="num">
                                      <p:cBhvr>
                                        <p:cTn id="30" dur="500" fill="hold"/>
                                        <p:tgtEl>
                                          <p:spTgt spid="83"/>
                                        </p:tgtEl>
                                        <p:attrNameLst>
                                          <p:attrName>ppt_w</p:attrName>
                                        </p:attrNameLst>
                                      </p:cBhvr>
                                      <p:tavLst>
                                        <p:tav tm="0">
                                          <p:val>
                                            <p:fltVal val="0"/>
                                          </p:val>
                                        </p:tav>
                                        <p:tav tm="100000">
                                          <p:val>
                                            <p:strVal val="#ppt_w"/>
                                          </p:val>
                                        </p:tav>
                                      </p:tavLst>
                                    </p:anim>
                                    <p:anim calcmode="lin" valueType="num">
                                      <p:cBhvr>
                                        <p:cTn id="31" dur="500" fill="hold"/>
                                        <p:tgtEl>
                                          <p:spTgt spid="83"/>
                                        </p:tgtEl>
                                        <p:attrNameLst>
                                          <p:attrName>ppt_h</p:attrName>
                                        </p:attrNameLst>
                                      </p:cBhvr>
                                      <p:tavLst>
                                        <p:tav tm="0">
                                          <p:val>
                                            <p:fltVal val="0"/>
                                          </p:val>
                                        </p:tav>
                                        <p:tav tm="100000">
                                          <p:val>
                                            <p:strVal val="#ppt_h"/>
                                          </p:val>
                                        </p:tav>
                                      </p:tavLst>
                                    </p:anim>
                                    <p:animEffect transition="in" filter="fade">
                                      <p:cBhvr>
                                        <p:cTn id="32" dur="500"/>
                                        <p:tgtEl>
                                          <p:spTgt spid="83"/>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84"/>
                                        </p:tgtEl>
                                        <p:attrNameLst>
                                          <p:attrName>style.visibility</p:attrName>
                                        </p:attrNameLst>
                                      </p:cBhvr>
                                      <p:to>
                                        <p:strVal val="visible"/>
                                      </p:to>
                                    </p:set>
                                    <p:anim calcmode="lin" valueType="num">
                                      <p:cBhvr>
                                        <p:cTn id="36" dur="500" fill="hold"/>
                                        <p:tgtEl>
                                          <p:spTgt spid="84"/>
                                        </p:tgtEl>
                                        <p:attrNameLst>
                                          <p:attrName>ppt_w</p:attrName>
                                        </p:attrNameLst>
                                      </p:cBhvr>
                                      <p:tavLst>
                                        <p:tav tm="0">
                                          <p:val>
                                            <p:fltVal val="0"/>
                                          </p:val>
                                        </p:tav>
                                        <p:tav tm="100000">
                                          <p:val>
                                            <p:strVal val="#ppt_w"/>
                                          </p:val>
                                        </p:tav>
                                      </p:tavLst>
                                    </p:anim>
                                    <p:anim calcmode="lin" valueType="num">
                                      <p:cBhvr>
                                        <p:cTn id="37" dur="500" fill="hold"/>
                                        <p:tgtEl>
                                          <p:spTgt spid="84"/>
                                        </p:tgtEl>
                                        <p:attrNameLst>
                                          <p:attrName>ppt_h</p:attrName>
                                        </p:attrNameLst>
                                      </p:cBhvr>
                                      <p:tavLst>
                                        <p:tav tm="0">
                                          <p:val>
                                            <p:fltVal val="0"/>
                                          </p:val>
                                        </p:tav>
                                        <p:tav tm="100000">
                                          <p:val>
                                            <p:strVal val="#ppt_h"/>
                                          </p:val>
                                        </p:tav>
                                      </p:tavLst>
                                    </p:anim>
                                    <p:animEffect transition="in" filter="fade">
                                      <p:cBhvr>
                                        <p:cTn id="38" dur="500"/>
                                        <p:tgtEl>
                                          <p:spTgt spid="84"/>
                                        </p:tgtEl>
                                      </p:cBhvr>
                                    </p:animEffect>
                                  </p:childTnLst>
                                </p:cTn>
                              </p:par>
                            </p:childTnLst>
                          </p:cTn>
                        </p:par>
                        <p:par>
                          <p:cTn id="39" fill="hold">
                            <p:stCondLst>
                              <p:cond delay="4000"/>
                            </p:stCondLst>
                            <p:childTnLst>
                              <p:par>
                                <p:cTn id="40" presetID="2" presetClass="entr" presetSubtype="2"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 calcmode="lin" valueType="num">
                                      <p:cBhvr additive="base">
                                        <p:cTn id="42" dur="500" fill="hold"/>
                                        <p:tgtEl>
                                          <p:spTgt spid="89"/>
                                        </p:tgtEl>
                                        <p:attrNameLst>
                                          <p:attrName>ppt_x</p:attrName>
                                        </p:attrNameLst>
                                      </p:cBhvr>
                                      <p:tavLst>
                                        <p:tav tm="0">
                                          <p:val>
                                            <p:strVal val="1+#ppt_w/2"/>
                                          </p:val>
                                        </p:tav>
                                        <p:tav tm="100000">
                                          <p:val>
                                            <p:strVal val="#ppt_x"/>
                                          </p:val>
                                        </p:tav>
                                      </p:tavLst>
                                    </p:anim>
                                    <p:anim calcmode="lin" valueType="num">
                                      <p:cBhvr additive="base">
                                        <p:cTn id="43" dur="500" fill="hold"/>
                                        <p:tgtEl>
                                          <p:spTgt spid="89"/>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additive="base">
                                        <p:cTn id="46" dur="500" fill="hold"/>
                                        <p:tgtEl>
                                          <p:spTgt spid="90"/>
                                        </p:tgtEl>
                                        <p:attrNameLst>
                                          <p:attrName>ppt_x</p:attrName>
                                        </p:attrNameLst>
                                      </p:cBhvr>
                                      <p:tavLst>
                                        <p:tav tm="0">
                                          <p:val>
                                            <p:strVal val="0-#ppt_w/2"/>
                                          </p:val>
                                        </p:tav>
                                        <p:tav tm="100000">
                                          <p:val>
                                            <p:strVal val="#ppt_x"/>
                                          </p:val>
                                        </p:tav>
                                      </p:tavLst>
                                    </p:anim>
                                    <p:anim calcmode="lin" valueType="num">
                                      <p:cBhvr additive="base">
                                        <p:cTn id="47"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6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16200000">
            <a:off x="3902938" y="-1053980"/>
            <a:ext cx="1381474" cy="7676197"/>
          </a:xfrm>
          <a:prstGeom prst="downArrow">
            <a:avLst>
              <a:gd name="adj1" fmla="val 49065"/>
              <a:gd name="adj2" fmla="val 44827"/>
            </a:avLst>
          </a:prstGeom>
          <a:solidFill>
            <a:schemeClr val="accent2"/>
          </a:solidFill>
          <a:ln>
            <a:noFill/>
          </a:ln>
        </p:spPr>
        <p:txBody>
          <a:bodyPr vert="eaVert" lIns="91028" tIns="45514" rIns="91028" bIns="4551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nvGrpSpPr>
          <p:cNvPr id="60" name="组合 59"/>
          <p:cNvGrpSpPr>
            <a:grpSpLocks/>
          </p:cNvGrpSpPr>
          <p:nvPr/>
        </p:nvGrpSpPr>
        <p:grpSpPr bwMode="auto">
          <a:xfrm>
            <a:off x="2589801" y="2058984"/>
            <a:ext cx="1701613" cy="1520579"/>
            <a:chOff x="1214414" y="2786058"/>
            <a:chExt cx="1935848" cy="1751017"/>
          </a:xfrm>
        </p:grpSpPr>
        <p:grpSp>
          <p:nvGrpSpPr>
            <p:cNvPr id="61" name="Group 6"/>
            <p:cNvGrpSpPr>
              <a:grpSpLocks/>
            </p:cNvGrpSpPr>
            <p:nvPr/>
          </p:nvGrpSpPr>
          <p:grpSpPr bwMode="auto">
            <a:xfrm>
              <a:off x="1295400" y="2786058"/>
              <a:ext cx="1753450" cy="1751017"/>
              <a:chOff x="1823" y="2371"/>
              <a:chExt cx="1801" cy="1801"/>
            </a:xfrm>
          </p:grpSpPr>
          <p:sp>
            <p:nvSpPr>
              <p:cNvPr id="6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4"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62"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97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grpSp>
        <p:nvGrpSpPr>
          <p:cNvPr id="65" name="组合 64"/>
          <p:cNvGrpSpPr>
            <a:grpSpLocks/>
          </p:cNvGrpSpPr>
          <p:nvPr/>
        </p:nvGrpSpPr>
        <p:grpSpPr bwMode="auto">
          <a:xfrm>
            <a:off x="4291413" y="2058984"/>
            <a:ext cx="1701612" cy="1520579"/>
            <a:chOff x="1214414" y="2786058"/>
            <a:chExt cx="1935848" cy="1751017"/>
          </a:xfrm>
        </p:grpSpPr>
        <p:grpSp>
          <p:nvGrpSpPr>
            <p:cNvPr id="66" name="Group 6"/>
            <p:cNvGrpSpPr>
              <a:grpSpLocks/>
            </p:cNvGrpSpPr>
            <p:nvPr/>
          </p:nvGrpSpPr>
          <p:grpSpPr bwMode="auto">
            <a:xfrm>
              <a:off x="1295400" y="2786058"/>
              <a:ext cx="1753450" cy="1751017"/>
              <a:chOff x="1823" y="2371"/>
              <a:chExt cx="1801" cy="1801"/>
            </a:xfrm>
          </p:grpSpPr>
          <p:sp>
            <p:nvSpPr>
              <p:cNvPr id="6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9" name="Oval 8"/>
              <p:cNvSpPr>
                <a:spLocks noChangeArrowheads="1"/>
              </p:cNvSpPr>
              <p:nvPr/>
            </p:nvSpPr>
            <p:spPr bwMode="auto">
              <a:xfrm>
                <a:off x="1945" y="2493"/>
                <a:ext cx="1556" cy="1556"/>
              </a:xfrm>
              <a:prstGeom prst="ellipse">
                <a:avLst/>
              </a:prstGeom>
              <a:solidFill>
                <a:schemeClr val="accent3"/>
              </a:solidFill>
              <a:ln w="38100">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6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97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grpSp>
        <p:nvGrpSpPr>
          <p:cNvPr id="70" name="组合 69"/>
          <p:cNvGrpSpPr>
            <a:grpSpLocks/>
          </p:cNvGrpSpPr>
          <p:nvPr/>
        </p:nvGrpSpPr>
        <p:grpSpPr bwMode="auto">
          <a:xfrm>
            <a:off x="6009777" y="2058984"/>
            <a:ext cx="1701613" cy="1520579"/>
            <a:chOff x="1214414" y="2786058"/>
            <a:chExt cx="1935848" cy="1751017"/>
          </a:xfrm>
        </p:grpSpPr>
        <p:grpSp>
          <p:nvGrpSpPr>
            <p:cNvPr id="71" name="Group 6"/>
            <p:cNvGrpSpPr>
              <a:grpSpLocks/>
            </p:cNvGrpSpPr>
            <p:nvPr/>
          </p:nvGrpSpPr>
          <p:grpSpPr bwMode="auto">
            <a:xfrm>
              <a:off x="1295400" y="2786058"/>
              <a:ext cx="1753450" cy="1751017"/>
              <a:chOff x="1823" y="2371"/>
              <a:chExt cx="1801" cy="1801"/>
            </a:xfrm>
          </p:grpSpPr>
          <p:sp>
            <p:nvSpPr>
              <p:cNvPr id="7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74" name="Oval 8"/>
              <p:cNvSpPr>
                <a:spLocks noChangeArrowheads="1"/>
              </p:cNvSpPr>
              <p:nvPr/>
            </p:nvSpPr>
            <p:spPr bwMode="auto">
              <a:xfrm>
                <a:off x="1945" y="2493"/>
                <a:ext cx="1556" cy="1556"/>
              </a:xfrm>
              <a:prstGeom prst="ellipse">
                <a:avLst/>
              </a:prstGeom>
              <a:solidFill>
                <a:schemeClr val="accent4"/>
              </a:solidFill>
              <a:ln w="38100">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7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97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grpSp>
        <p:nvGrpSpPr>
          <p:cNvPr id="75" name="组合 40"/>
          <p:cNvGrpSpPr>
            <a:grpSpLocks/>
          </p:cNvGrpSpPr>
          <p:nvPr/>
        </p:nvGrpSpPr>
        <p:grpSpPr bwMode="auto">
          <a:xfrm>
            <a:off x="925966" y="2058984"/>
            <a:ext cx="1701613" cy="1520579"/>
            <a:chOff x="1214414" y="2786058"/>
            <a:chExt cx="1935848" cy="1751017"/>
          </a:xfrm>
        </p:grpSpPr>
        <p:grpSp>
          <p:nvGrpSpPr>
            <p:cNvPr id="76" name="Group 6"/>
            <p:cNvGrpSpPr>
              <a:grpSpLocks/>
            </p:cNvGrpSpPr>
            <p:nvPr/>
          </p:nvGrpSpPr>
          <p:grpSpPr bwMode="auto">
            <a:xfrm>
              <a:off x="1295400" y="2786058"/>
              <a:ext cx="1753450" cy="1751017"/>
              <a:chOff x="1823" y="2371"/>
              <a:chExt cx="1801" cy="1801"/>
            </a:xfrm>
          </p:grpSpPr>
          <p:sp>
            <p:nvSpPr>
              <p:cNvPr id="7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79" name="Oval 8"/>
              <p:cNvSpPr>
                <a:spLocks noChangeArrowheads="1"/>
              </p:cNvSpPr>
              <p:nvPr/>
            </p:nvSpPr>
            <p:spPr bwMode="auto">
              <a:xfrm>
                <a:off x="1946" y="2493"/>
                <a:ext cx="1556" cy="1556"/>
              </a:xfrm>
              <a:prstGeom prst="ellipse">
                <a:avLst/>
              </a:prstGeom>
              <a:solidFill>
                <a:schemeClr val="bg2"/>
              </a:solidFill>
              <a:ln w="38100">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7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97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sp>
        <p:nvSpPr>
          <p:cNvPr id="80" name="矩形标注 79"/>
          <p:cNvSpPr/>
          <p:nvPr/>
        </p:nvSpPr>
        <p:spPr>
          <a:xfrm>
            <a:off x="2921467" y="3854209"/>
            <a:ext cx="1477858" cy="45152"/>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lumMod val="85000"/>
                  <a:lumOff val="15000"/>
                </a:prstClr>
              </a:solidFill>
              <a:effectLst/>
              <a:uLnTx/>
              <a:uFillTx/>
              <a:latin typeface="Calibri" panose="020F0502020204030204"/>
              <a:ea typeface="等线" panose="02010600030101010101" pitchFamily="2" charset="-122"/>
              <a:cs typeface="+mn-cs"/>
            </a:endParaRPr>
          </a:p>
        </p:txBody>
      </p:sp>
      <p:sp>
        <p:nvSpPr>
          <p:cNvPr id="81" name="矩形标注 80"/>
          <p:cNvSpPr/>
          <p:nvPr/>
        </p:nvSpPr>
        <p:spPr>
          <a:xfrm>
            <a:off x="1230310" y="1716665"/>
            <a:ext cx="1584840" cy="63344"/>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lumMod val="85000"/>
                  <a:lumOff val="15000"/>
                </a:prstClr>
              </a:solidFill>
              <a:effectLst/>
              <a:uLnTx/>
              <a:uFillTx/>
              <a:latin typeface="Calibri" panose="020F0502020204030204"/>
              <a:ea typeface="等线" panose="02010600030101010101" pitchFamily="2" charset="-122"/>
              <a:cs typeface="+mn-cs"/>
            </a:endParaRPr>
          </a:p>
        </p:txBody>
      </p:sp>
      <p:sp>
        <p:nvSpPr>
          <p:cNvPr id="82" name="Rectangle 28"/>
          <p:cNvSpPr>
            <a:spLocks noChangeArrowheads="1"/>
          </p:cNvSpPr>
          <p:nvPr/>
        </p:nvSpPr>
        <p:spPr bwMode="auto">
          <a:xfrm>
            <a:off x="2901119"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
        <p:nvSpPr>
          <p:cNvPr id="83" name="Rectangle 28"/>
          <p:cNvSpPr>
            <a:spLocks noChangeArrowheads="1"/>
          </p:cNvSpPr>
          <p:nvPr/>
        </p:nvSpPr>
        <p:spPr bwMode="auto">
          <a:xfrm>
            <a:off x="1297382"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
        <p:nvSpPr>
          <p:cNvPr id="84" name="矩形标注 83"/>
          <p:cNvSpPr/>
          <p:nvPr/>
        </p:nvSpPr>
        <p:spPr>
          <a:xfrm>
            <a:off x="4542677" y="1716665"/>
            <a:ext cx="1584840" cy="63344"/>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lumMod val="85000"/>
                  <a:lumOff val="15000"/>
                </a:prstClr>
              </a:solidFill>
              <a:effectLst/>
              <a:uLnTx/>
              <a:uFillTx/>
              <a:latin typeface="Calibri" panose="020F0502020204030204"/>
              <a:ea typeface="等线" panose="02010600030101010101" pitchFamily="2" charset="-122"/>
              <a:cs typeface="+mn-cs"/>
            </a:endParaRPr>
          </a:p>
        </p:txBody>
      </p:sp>
      <p:sp>
        <p:nvSpPr>
          <p:cNvPr id="85" name="Rectangle 28"/>
          <p:cNvSpPr>
            <a:spLocks noChangeArrowheads="1"/>
          </p:cNvSpPr>
          <p:nvPr/>
        </p:nvSpPr>
        <p:spPr bwMode="auto">
          <a:xfrm>
            <a:off x="4609750"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
        <p:nvSpPr>
          <p:cNvPr id="86" name="矩形标注 85"/>
          <p:cNvSpPr/>
          <p:nvPr/>
        </p:nvSpPr>
        <p:spPr>
          <a:xfrm>
            <a:off x="6377851" y="3854209"/>
            <a:ext cx="1477858" cy="45152"/>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lumMod val="85000"/>
                  <a:lumOff val="15000"/>
                </a:prstClr>
              </a:solidFill>
              <a:effectLst/>
              <a:uLnTx/>
              <a:uFillTx/>
              <a:latin typeface="Calibri" panose="020F0502020204030204"/>
              <a:ea typeface="等线" panose="02010600030101010101" pitchFamily="2" charset="-122"/>
              <a:cs typeface="+mn-cs"/>
            </a:endParaRPr>
          </a:p>
        </p:txBody>
      </p:sp>
      <p:sp>
        <p:nvSpPr>
          <p:cNvPr id="87" name="Rectangle 28"/>
          <p:cNvSpPr>
            <a:spLocks noChangeArrowheads="1"/>
          </p:cNvSpPr>
          <p:nvPr/>
        </p:nvSpPr>
        <p:spPr bwMode="auto">
          <a:xfrm>
            <a:off x="6357503"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Tree>
    <p:extLst>
      <p:ext uri="{BB962C8B-B14F-4D97-AF65-F5344CB8AC3E}">
        <p14:creationId xmlns:p14="http://schemas.microsoft.com/office/powerpoint/2010/main" val="171531775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1000" fill="hold"/>
                                        <p:tgtEl>
                                          <p:spTgt spid="75"/>
                                        </p:tgtEl>
                                        <p:attrNameLst>
                                          <p:attrName>ppt_w</p:attrName>
                                        </p:attrNameLst>
                                      </p:cBhvr>
                                      <p:tavLst>
                                        <p:tav tm="0">
                                          <p:val>
                                            <p:fltVal val="0"/>
                                          </p:val>
                                        </p:tav>
                                        <p:tav tm="100000">
                                          <p:val>
                                            <p:strVal val="#ppt_w"/>
                                          </p:val>
                                        </p:tav>
                                      </p:tavLst>
                                    </p:anim>
                                    <p:anim calcmode="lin" valueType="num">
                                      <p:cBhvr>
                                        <p:cTn id="12" dur="1000" fill="hold"/>
                                        <p:tgtEl>
                                          <p:spTgt spid="75"/>
                                        </p:tgtEl>
                                        <p:attrNameLst>
                                          <p:attrName>ppt_h</p:attrName>
                                        </p:attrNameLst>
                                      </p:cBhvr>
                                      <p:tavLst>
                                        <p:tav tm="0">
                                          <p:val>
                                            <p:fltVal val="0"/>
                                          </p:val>
                                        </p:tav>
                                        <p:tav tm="100000">
                                          <p:val>
                                            <p:strVal val="#ppt_h"/>
                                          </p:val>
                                        </p:tav>
                                      </p:tavLst>
                                    </p:anim>
                                    <p:anim calcmode="lin" valueType="num">
                                      <p:cBhvr>
                                        <p:cTn id="13" dur="1000" fill="hold"/>
                                        <p:tgtEl>
                                          <p:spTgt spid="7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5"/>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60"/>
                                        </p:tgtEl>
                                        <p:attrNameLst>
                                          <p:attrName>style.visibility</p:attrName>
                                        </p:attrNameLst>
                                      </p:cBhvr>
                                      <p:to>
                                        <p:strVal val="visible"/>
                                      </p:to>
                                    </p:set>
                                    <p:anim calcmode="lin" valueType="num">
                                      <p:cBhvr>
                                        <p:cTn id="17" dur="1000" fill="hold"/>
                                        <p:tgtEl>
                                          <p:spTgt spid="60"/>
                                        </p:tgtEl>
                                        <p:attrNameLst>
                                          <p:attrName>ppt_w</p:attrName>
                                        </p:attrNameLst>
                                      </p:cBhvr>
                                      <p:tavLst>
                                        <p:tav tm="0">
                                          <p:val>
                                            <p:fltVal val="0"/>
                                          </p:val>
                                        </p:tav>
                                        <p:tav tm="100000">
                                          <p:val>
                                            <p:strVal val="#ppt_w"/>
                                          </p:val>
                                        </p:tav>
                                      </p:tavLst>
                                    </p:anim>
                                    <p:anim calcmode="lin" valueType="num">
                                      <p:cBhvr>
                                        <p:cTn id="18" dur="1000" fill="hold"/>
                                        <p:tgtEl>
                                          <p:spTgt spid="60"/>
                                        </p:tgtEl>
                                        <p:attrNameLst>
                                          <p:attrName>ppt_h</p:attrName>
                                        </p:attrNameLst>
                                      </p:cBhvr>
                                      <p:tavLst>
                                        <p:tav tm="0">
                                          <p:val>
                                            <p:fltVal val="0"/>
                                          </p:val>
                                        </p:tav>
                                        <p:tav tm="100000">
                                          <p:val>
                                            <p:strVal val="#ppt_h"/>
                                          </p:val>
                                        </p:tav>
                                      </p:tavLst>
                                    </p:anim>
                                    <p:anim calcmode="lin" valueType="num">
                                      <p:cBhvr>
                                        <p:cTn id="19" dur="1000" fill="hold"/>
                                        <p:tgtEl>
                                          <p:spTgt spid="60"/>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0"/>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1000" fill="hold"/>
                                        <p:tgtEl>
                                          <p:spTgt spid="65"/>
                                        </p:tgtEl>
                                        <p:attrNameLst>
                                          <p:attrName>ppt_w</p:attrName>
                                        </p:attrNameLst>
                                      </p:cBhvr>
                                      <p:tavLst>
                                        <p:tav tm="0">
                                          <p:val>
                                            <p:fltVal val="0"/>
                                          </p:val>
                                        </p:tav>
                                        <p:tav tm="100000">
                                          <p:val>
                                            <p:strVal val="#ppt_w"/>
                                          </p:val>
                                        </p:tav>
                                      </p:tavLst>
                                    </p:anim>
                                    <p:anim calcmode="lin" valueType="num">
                                      <p:cBhvr>
                                        <p:cTn id="24" dur="1000" fill="hold"/>
                                        <p:tgtEl>
                                          <p:spTgt spid="65"/>
                                        </p:tgtEl>
                                        <p:attrNameLst>
                                          <p:attrName>ppt_h</p:attrName>
                                        </p:attrNameLst>
                                      </p:cBhvr>
                                      <p:tavLst>
                                        <p:tav tm="0">
                                          <p:val>
                                            <p:fltVal val="0"/>
                                          </p:val>
                                        </p:tav>
                                        <p:tav tm="100000">
                                          <p:val>
                                            <p:strVal val="#ppt_h"/>
                                          </p:val>
                                        </p:tav>
                                      </p:tavLst>
                                    </p:anim>
                                    <p:anim calcmode="lin" valueType="num">
                                      <p:cBhvr>
                                        <p:cTn id="25" dur="1000" fill="hold"/>
                                        <p:tgtEl>
                                          <p:spTgt spid="6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5"/>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70"/>
                                        </p:tgtEl>
                                        <p:attrNameLst>
                                          <p:attrName>style.visibility</p:attrName>
                                        </p:attrNameLst>
                                      </p:cBhvr>
                                      <p:to>
                                        <p:strVal val="visible"/>
                                      </p:to>
                                    </p:set>
                                    <p:anim calcmode="lin" valueType="num">
                                      <p:cBhvr>
                                        <p:cTn id="29" dur="1000" fill="hold"/>
                                        <p:tgtEl>
                                          <p:spTgt spid="70"/>
                                        </p:tgtEl>
                                        <p:attrNameLst>
                                          <p:attrName>ppt_w</p:attrName>
                                        </p:attrNameLst>
                                      </p:cBhvr>
                                      <p:tavLst>
                                        <p:tav tm="0">
                                          <p:val>
                                            <p:fltVal val="0"/>
                                          </p:val>
                                        </p:tav>
                                        <p:tav tm="100000">
                                          <p:val>
                                            <p:strVal val="#ppt_w"/>
                                          </p:val>
                                        </p:tav>
                                      </p:tavLst>
                                    </p:anim>
                                    <p:anim calcmode="lin" valueType="num">
                                      <p:cBhvr>
                                        <p:cTn id="30" dur="1000" fill="hold"/>
                                        <p:tgtEl>
                                          <p:spTgt spid="70"/>
                                        </p:tgtEl>
                                        <p:attrNameLst>
                                          <p:attrName>ppt_h</p:attrName>
                                        </p:attrNameLst>
                                      </p:cBhvr>
                                      <p:tavLst>
                                        <p:tav tm="0">
                                          <p:val>
                                            <p:fltVal val="0"/>
                                          </p:val>
                                        </p:tav>
                                        <p:tav tm="100000">
                                          <p:val>
                                            <p:strVal val="#ppt_h"/>
                                          </p:val>
                                        </p:tav>
                                      </p:tavLst>
                                    </p:anim>
                                    <p:anim calcmode="lin" valueType="num">
                                      <p:cBhvr>
                                        <p:cTn id="31" dur="1000" fill="hold"/>
                                        <p:tgtEl>
                                          <p:spTgt spid="70"/>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0"/>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500" fill="hold"/>
                                        <p:tgtEl>
                                          <p:spTgt spid="81"/>
                                        </p:tgtEl>
                                        <p:attrNameLst>
                                          <p:attrName>ppt_x</p:attrName>
                                        </p:attrNameLst>
                                      </p:cBhvr>
                                      <p:tavLst>
                                        <p:tav tm="0">
                                          <p:val>
                                            <p:strVal val="#ppt_x"/>
                                          </p:val>
                                        </p:tav>
                                        <p:tav tm="100000">
                                          <p:val>
                                            <p:strVal val="#ppt_x"/>
                                          </p:val>
                                        </p:tav>
                                      </p:tavLst>
                                    </p:anim>
                                    <p:anim calcmode="lin" valueType="num">
                                      <p:cBhvr additive="base">
                                        <p:cTn id="37" dur="500" fill="hold"/>
                                        <p:tgtEl>
                                          <p:spTgt spid="81"/>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81"/>
                                        </p:tgtEl>
                                        <p:attrNameLst>
                                          <p:attrName>r</p:attrName>
                                        </p:attrNameLst>
                                      </p:cBhvr>
                                    </p:animRot>
                                    <p:animRot by="-240000">
                                      <p:cBhvr>
                                        <p:cTn id="41" dur="100" fill="hold">
                                          <p:stCondLst>
                                            <p:cond delay="100"/>
                                          </p:stCondLst>
                                        </p:cTn>
                                        <p:tgtEl>
                                          <p:spTgt spid="81"/>
                                        </p:tgtEl>
                                        <p:attrNameLst>
                                          <p:attrName>r</p:attrName>
                                        </p:attrNameLst>
                                      </p:cBhvr>
                                    </p:animRot>
                                    <p:animRot by="240000">
                                      <p:cBhvr>
                                        <p:cTn id="42" dur="100" fill="hold">
                                          <p:stCondLst>
                                            <p:cond delay="200"/>
                                          </p:stCondLst>
                                        </p:cTn>
                                        <p:tgtEl>
                                          <p:spTgt spid="81"/>
                                        </p:tgtEl>
                                        <p:attrNameLst>
                                          <p:attrName>r</p:attrName>
                                        </p:attrNameLst>
                                      </p:cBhvr>
                                    </p:animRot>
                                    <p:animRot by="-240000">
                                      <p:cBhvr>
                                        <p:cTn id="43" dur="100" fill="hold">
                                          <p:stCondLst>
                                            <p:cond delay="300"/>
                                          </p:stCondLst>
                                        </p:cTn>
                                        <p:tgtEl>
                                          <p:spTgt spid="81"/>
                                        </p:tgtEl>
                                        <p:attrNameLst>
                                          <p:attrName>r</p:attrName>
                                        </p:attrNameLst>
                                      </p:cBhvr>
                                    </p:animRot>
                                    <p:animRot by="120000">
                                      <p:cBhvr>
                                        <p:cTn id="44" dur="100" fill="hold">
                                          <p:stCondLst>
                                            <p:cond delay="400"/>
                                          </p:stCondLst>
                                        </p:cTn>
                                        <p:tgtEl>
                                          <p:spTgt spid="81"/>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strips(upLeft)">
                                      <p:cBhvr>
                                        <p:cTn id="48" dur="500"/>
                                        <p:tgtEl>
                                          <p:spTgt spid="83"/>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500" fill="hold"/>
                                        <p:tgtEl>
                                          <p:spTgt spid="80"/>
                                        </p:tgtEl>
                                        <p:attrNameLst>
                                          <p:attrName>ppt_x</p:attrName>
                                        </p:attrNameLst>
                                      </p:cBhvr>
                                      <p:tavLst>
                                        <p:tav tm="0">
                                          <p:val>
                                            <p:strVal val="#ppt_x"/>
                                          </p:val>
                                        </p:tav>
                                        <p:tav tm="100000">
                                          <p:val>
                                            <p:strVal val="#ppt_x"/>
                                          </p:val>
                                        </p:tav>
                                      </p:tavLst>
                                    </p:anim>
                                    <p:anim calcmode="lin" valueType="num">
                                      <p:cBhvr additive="base">
                                        <p:cTn id="53" dur="500" fill="hold"/>
                                        <p:tgtEl>
                                          <p:spTgt spid="80"/>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80"/>
                                        </p:tgtEl>
                                        <p:attrNameLst>
                                          <p:attrName>r</p:attrName>
                                        </p:attrNameLst>
                                      </p:cBhvr>
                                    </p:animRot>
                                    <p:animRot by="-240000">
                                      <p:cBhvr>
                                        <p:cTn id="57" dur="100" fill="hold">
                                          <p:stCondLst>
                                            <p:cond delay="100"/>
                                          </p:stCondLst>
                                        </p:cTn>
                                        <p:tgtEl>
                                          <p:spTgt spid="80"/>
                                        </p:tgtEl>
                                        <p:attrNameLst>
                                          <p:attrName>r</p:attrName>
                                        </p:attrNameLst>
                                      </p:cBhvr>
                                    </p:animRot>
                                    <p:animRot by="240000">
                                      <p:cBhvr>
                                        <p:cTn id="58" dur="100" fill="hold">
                                          <p:stCondLst>
                                            <p:cond delay="200"/>
                                          </p:stCondLst>
                                        </p:cTn>
                                        <p:tgtEl>
                                          <p:spTgt spid="80"/>
                                        </p:tgtEl>
                                        <p:attrNameLst>
                                          <p:attrName>r</p:attrName>
                                        </p:attrNameLst>
                                      </p:cBhvr>
                                    </p:animRot>
                                    <p:animRot by="-240000">
                                      <p:cBhvr>
                                        <p:cTn id="59" dur="100" fill="hold">
                                          <p:stCondLst>
                                            <p:cond delay="300"/>
                                          </p:stCondLst>
                                        </p:cTn>
                                        <p:tgtEl>
                                          <p:spTgt spid="80"/>
                                        </p:tgtEl>
                                        <p:attrNameLst>
                                          <p:attrName>r</p:attrName>
                                        </p:attrNameLst>
                                      </p:cBhvr>
                                    </p:animRot>
                                    <p:animRot by="120000">
                                      <p:cBhvr>
                                        <p:cTn id="60" dur="100" fill="hold">
                                          <p:stCondLst>
                                            <p:cond delay="400"/>
                                          </p:stCondLst>
                                        </p:cTn>
                                        <p:tgtEl>
                                          <p:spTgt spid="80"/>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strips(upLeft)">
                                      <p:cBhvr>
                                        <p:cTn id="64" dur="500"/>
                                        <p:tgtEl>
                                          <p:spTgt spid="82"/>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ppt_x"/>
                                          </p:val>
                                        </p:tav>
                                        <p:tav tm="100000">
                                          <p:val>
                                            <p:strVal val="#ppt_x"/>
                                          </p:val>
                                        </p:tav>
                                      </p:tavLst>
                                    </p:anim>
                                    <p:anim calcmode="lin" valueType="num">
                                      <p:cBhvr additive="base">
                                        <p:cTn id="69" dur="500" fill="hold"/>
                                        <p:tgtEl>
                                          <p:spTgt spid="84"/>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84"/>
                                        </p:tgtEl>
                                        <p:attrNameLst>
                                          <p:attrName>r</p:attrName>
                                        </p:attrNameLst>
                                      </p:cBhvr>
                                    </p:animRot>
                                    <p:animRot by="-240000">
                                      <p:cBhvr>
                                        <p:cTn id="73" dur="100" fill="hold">
                                          <p:stCondLst>
                                            <p:cond delay="100"/>
                                          </p:stCondLst>
                                        </p:cTn>
                                        <p:tgtEl>
                                          <p:spTgt spid="84"/>
                                        </p:tgtEl>
                                        <p:attrNameLst>
                                          <p:attrName>r</p:attrName>
                                        </p:attrNameLst>
                                      </p:cBhvr>
                                    </p:animRot>
                                    <p:animRot by="240000">
                                      <p:cBhvr>
                                        <p:cTn id="74" dur="100" fill="hold">
                                          <p:stCondLst>
                                            <p:cond delay="200"/>
                                          </p:stCondLst>
                                        </p:cTn>
                                        <p:tgtEl>
                                          <p:spTgt spid="84"/>
                                        </p:tgtEl>
                                        <p:attrNameLst>
                                          <p:attrName>r</p:attrName>
                                        </p:attrNameLst>
                                      </p:cBhvr>
                                    </p:animRot>
                                    <p:animRot by="-240000">
                                      <p:cBhvr>
                                        <p:cTn id="75" dur="100" fill="hold">
                                          <p:stCondLst>
                                            <p:cond delay="300"/>
                                          </p:stCondLst>
                                        </p:cTn>
                                        <p:tgtEl>
                                          <p:spTgt spid="84"/>
                                        </p:tgtEl>
                                        <p:attrNameLst>
                                          <p:attrName>r</p:attrName>
                                        </p:attrNameLst>
                                      </p:cBhvr>
                                    </p:animRot>
                                    <p:animRot by="120000">
                                      <p:cBhvr>
                                        <p:cTn id="76" dur="100" fill="hold">
                                          <p:stCondLst>
                                            <p:cond delay="400"/>
                                          </p:stCondLst>
                                        </p:cTn>
                                        <p:tgtEl>
                                          <p:spTgt spid="84"/>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strips(upLeft)">
                                      <p:cBhvr>
                                        <p:cTn id="80" dur="500"/>
                                        <p:tgtEl>
                                          <p:spTgt spid="85"/>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ppt_x"/>
                                          </p:val>
                                        </p:tav>
                                        <p:tav tm="100000">
                                          <p:val>
                                            <p:strVal val="#ppt_x"/>
                                          </p:val>
                                        </p:tav>
                                      </p:tavLst>
                                    </p:anim>
                                    <p:anim calcmode="lin" valueType="num">
                                      <p:cBhvr additive="base">
                                        <p:cTn id="85" dur="500" fill="hold"/>
                                        <p:tgtEl>
                                          <p:spTgt spid="86"/>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86"/>
                                        </p:tgtEl>
                                        <p:attrNameLst>
                                          <p:attrName>r</p:attrName>
                                        </p:attrNameLst>
                                      </p:cBhvr>
                                    </p:animRot>
                                    <p:animRot by="-240000">
                                      <p:cBhvr>
                                        <p:cTn id="89" dur="100" fill="hold">
                                          <p:stCondLst>
                                            <p:cond delay="100"/>
                                          </p:stCondLst>
                                        </p:cTn>
                                        <p:tgtEl>
                                          <p:spTgt spid="86"/>
                                        </p:tgtEl>
                                        <p:attrNameLst>
                                          <p:attrName>r</p:attrName>
                                        </p:attrNameLst>
                                      </p:cBhvr>
                                    </p:animRot>
                                    <p:animRot by="240000">
                                      <p:cBhvr>
                                        <p:cTn id="90" dur="100" fill="hold">
                                          <p:stCondLst>
                                            <p:cond delay="200"/>
                                          </p:stCondLst>
                                        </p:cTn>
                                        <p:tgtEl>
                                          <p:spTgt spid="86"/>
                                        </p:tgtEl>
                                        <p:attrNameLst>
                                          <p:attrName>r</p:attrName>
                                        </p:attrNameLst>
                                      </p:cBhvr>
                                    </p:animRot>
                                    <p:animRot by="-240000">
                                      <p:cBhvr>
                                        <p:cTn id="91" dur="100" fill="hold">
                                          <p:stCondLst>
                                            <p:cond delay="300"/>
                                          </p:stCondLst>
                                        </p:cTn>
                                        <p:tgtEl>
                                          <p:spTgt spid="86"/>
                                        </p:tgtEl>
                                        <p:attrNameLst>
                                          <p:attrName>r</p:attrName>
                                        </p:attrNameLst>
                                      </p:cBhvr>
                                    </p:animRot>
                                    <p:animRot by="120000">
                                      <p:cBhvr>
                                        <p:cTn id="92" dur="100" fill="hold">
                                          <p:stCondLst>
                                            <p:cond delay="400"/>
                                          </p:stCondLst>
                                        </p:cTn>
                                        <p:tgtEl>
                                          <p:spTgt spid="86"/>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strips(upLeft)">
                                      <p:cBhvr>
                                        <p:cTn id="96" dur="500"/>
                                        <p:tgtEl>
                                          <p:spTgt spid="87"/>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59"/>
                                        </p:tgtEl>
                                        <p:attrNameLst>
                                          <p:attrName>ppt_x</p:attrName>
                                        </p:attrNameLst>
                                      </p:cBhvr>
                                      <p:tavLst>
                                        <p:tav tm="0">
                                          <p:val>
                                            <p:strVal val="ppt_x"/>
                                          </p:val>
                                        </p:tav>
                                        <p:tav tm="100000">
                                          <p:val>
                                            <p:strVal val="1+ppt_w/2"/>
                                          </p:val>
                                        </p:tav>
                                      </p:tavLst>
                                    </p:anim>
                                    <p:anim calcmode="lin" valueType="num">
                                      <p:cBhvr additive="base">
                                        <p:cTn id="100" dur="500"/>
                                        <p:tgtEl>
                                          <p:spTgt spid="59"/>
                                        </p:tgtEl>
                                        <p:attrNameLst>
                                          <p:attrName>ppt_y</p:attrName>
                                        </p:attrNameLst>
                                      </p:cBhvr>
                                      <p:tavLst>
                                        <p:tav tm="0">
                                          <p:val>
                                            <p:strVal val="ppt_y"/>
                                          </p:val>
                                        </p:tav>
                                        <p:tav tm="100000">
                                          <p:val>
                                            <p:strVal val="ppt_y"/>
                                          </p:val>
                                        </p:tav>
                                      </p:tavLst>
                                    </p:anim>
                                    <p:set>
                                      <p:cBhvr>
                                        <p:cTn id="101" dur="1" fill="hold">
                                          <p:stCondLst>
                                            <p:cond delay="499"/>
                                          </p:stCondLst>
                                        </p:cTn>
                                        <p:tgtEl>
                                          <p:spTgt spid="59"/>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7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75"/>
                                        </p:tgtEl>
                                        <p:attrNameLst>
                                          <p:attrName>ppt_x</p:attrName>
                                          <p:attrName>ppt_y</p:attrName>
                                        </p:attrNameLst>
                                      </p:cBhvr>
                                    </p:animMotion>
                                    <p:animEffect transition="out" filter="fade">
                                      <p:cBhvr>
                                        <p:cTn id="106" dur="1000"/>
                                        <p:tgtEl>
                                          <p:spTgt spid="75"/>
                                        </p:tgtEl>
                                      </p:cBhvr>
                                    </p:animEffect>
                                    <p:set>
                                      <p:cBhvr>
                                        <p:cTn id="107" dur="1" fill="hold">
                                          <p:stCondLst>
                                            <p:cond delay="999"/>
                                          </p:stCondLst>
                                        </p:cTn>
                                        <p:tgtEl>
                                          <p:spTgt spid="75"/>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6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60"/>
                                        </p:tgtEl>
                                        <p:attrNameLst>
                                          <p:attrName>ppt_x</p:attrName>
                                          <p:attrName>ppt_y</p:attrName>
                                        </p:attrNameLst>
                                      </p:cBhvr>
                                    </p:animMotion>
                                    <p:animEffect transition="out" filter="fade">
                                      <p:cBhvr>
                                        <p:cTn id="111" dur="1000"/>
                                        <p:tgtEl>
                                          <p:spTgt spid="60"/>
                                        </p:tgtEl>
                                      </p:cBhvr>
                                    </p:animEffect>
                                    <p:set>
                                      <p:cBhvr>
                                        <p:cTn id="112" dur="1" fill="hold">
                                          <p:stCondLst>
                                            <p:cond delay="999"/>
                                          </p:stCondLst>
                                        </p:cTn>
                                        <p:tgtEl>
                                          <p:spTgt spid="60"/>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6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65"/>
                                        </p:tgtEl>
                                        <p:attrNameLst>
                                          <p:attrName>ppt_x</p:attrName>
                                          <p:attrName>ppt_y</p:attrName>
                                        </p:attrNameLst>
                                      </p:cBhvr>
                                    </p:animMotion>
                                    <p:animEffect transition="out" filter="fade">
                                      <p:cBhvr>
                                        <p:cTn id="116" dur="1000"/>
                                        <p:tgtEl>
                                          <p:spTgt spid="65"/>
                                        </p:tgtEl>
                                      </p:cBhvr>
                                    </p:animEffect>
                                    <p:set>
                                      <p:cBhvr>
                                        <p:cTn id="117" dur="1" fill="hold">
                                          <p:stCondLst>
                                            <p:cond delay="999"/>
                                          </p:stCondLst>
                                        </p:cTn>
                                        <p:tgtEl>
                                          <p:spTgt spid="65"/>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7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70"/>
                                        </p:tgtEl>
                                        <p:attrNameLst>
                                          <p:attrName>ppt_x</p:attrName>
                                          <p:attrName>ppt_y</p:attrName>
                                        </p:attrNameLst>
                                      </p:cBhvr>
                                    </p:animMotion>
                                    <p:animEffect transition="out" filter="fade">
                                      <p:cBhvr>
                                        <p:cTn id="121" dur="1000"/>
                                        <p:tgtEl>
                                          <p:spTgt spid="70"/>
                                        </p:tgtEl>
                                      </p:cBhvr>
                                    </p:animEffect>
                                    <p:set>
                                      <p:cBhvr>
                                        <p:cTn id="122" dur="1" fill="hold">
                                          <p:stCondLst>
                                            <p:cond delay="999"/>
                                          </p:stCondLst>
                                        </p:cTn>
                                        <p:tgtEl>
                                          <p:spTgt spid="70"/>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81"/>
                                        </p:tgtEl>
                                        <p:attrNameLst>
                                          <p:attrName>ppt_x</p:attrName>
                                        </p:attrNameLst>
                                      </p:cBhvr>
                                      <p:tavLst>
                                        <p:tav tm="0">
                                          <p:val>
                                            <p:strVal val="ppt_x"/>
                                          </p:val>
                                        </p:tav>
                                        <p:tav tm="100000">
                                          <p:val>
                                            <p:strVal val="ppt_x"/>
                                          </p:val>
                                        </p:tav>
                                      </p:tavLst>
                                    </p:anim>
                                    <p:anim calcmode="lin" valueType="num">
                                      <p:cBhvr additive="base">
                                        <p:cTn id="126" dur="500"/>
                                        <p:tgtEl>
                                          <p:spTgt spid="81"/>
                                        </p:tgtEl>
                                        <p:attrNameLst>
                                          <p:attrName>ppt_y</p:attrName>
                                        </p:attrNameLst>
                                      </p:cBhvr>
                                      <p:tavLst>
                                        <p:tav tm="0">
                                          <p:val>
                                            <p:strVal val="ppt_y"/>
                                          </p:val>
                                        </p:tav>
                                        <p:tav tm="100000">
                                          <p:val>
                                            <p:strVal val="1+ppt_h/2"/>
                                          </p:val>
                                        </p:tav>
                                      </p:tavLst>
                                    </p:anim>
                                    <p:set>
                                      <p:cBhvr>
                                        <p:cTn id="127" dur="1" fill="hold">
                                          <p:stCondLst>
                                            <p:cond delay="499"/>
                                          </p:stCondLst>
                                        </p:cTn>
                                        <p:tgtEl>
                                          <p:spTgt spid="81"/>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83"/>
                                        </p:tgtEl>
                                        <p:attrNameLst>
                                          <p:attrName>ppt_x</p:attrName>
                                        </p:attrNameLst>
                                      </p:cBhvr>
                                      <p:tavLst>
                                        <p:tav tm="0">
                                          <p:val>
                                            <p:strVal val="ppt_x"/>
                                          </p:val>
                                        </p:tav>
                                        <p:tav tm="100000">
                                          <p:val>
                                            <p:strVal val="ppt_x"/>
                                          </p:val>
                                        </p:tav>
                                      </p:tavLst>
                                    </p:anim>
                                    <p:anim calcmode="lin" valueType="num">
                                      <p:cBhvr additive="base">
                                        <p:cTn id="130" dur="500"/>
                                        <p:tgtEl>
                                          <p:spTgt spid="83"/>
                                        </p:tgtEl>
                                        <p:attrNameLst>
                                          <p:attrName>ppt_y</p:attrName>
                                        </p:attrNameLst>
                                      </p:cBhvr>
                                      <p:tavLst>
                                        <p:tav tm="0">
                                          <p:val>
                                            <p:strVal val="ppt_y"/>
                                          </p:val>
                                        </p:tav>
                                        <p:tav tm="100000">
                                          <p:val>
                                            <p:strVal val="1+ppt_h/2"/>
                                          </p:val>
                                        </p:tav>
                                      </p:tavLst>
                                    </p:anim>
                                    <p:set>
                                      <p:cBhvr>
                                        <p:cTn id="131" dur="1" fill="hold">
                                          <p:stCondLst>
                                            <p:cond delay="499"/>
                                          </p:stCondLst>
                                        </p:cTn>
                                        <p:tgtEl>
                                          <p:spTgt spid="83"/>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84"/>
                                        </p:tgtEl>
                                        <p:attrNameLst>
                                          <p:attrName>ppt_x</p:attrName>
                                        </p:attrNameLst>
                                      </p:cBhvr>
                                      <p:tavLst>
                                        <p:tav tm="0">
                                          <p:val>
                                            <p:strVal val="ppt_x"/>
                                          </p:val>
                                        </p:tav>
                                        <p:tav tm="100000">
                                          <p:val>
                                            <p:strVal val="ppt_x"/>
                                          </p:val>
                                        </p:tav>
                                      </p:tavLst>
                                    </p:anim>
                                    <p:anim calcmode="lin" valueType="num">
                                      <p:cBhvr additive="base">
                                        <p:cTn id="134" dur="500"/>
                                        <p:tgtEl>
                                          <p:spTgt spid="84"/>
                                        </p:tgtEl>
                                        <p:attrNameLst>
                                          <p:attrName>ppt_y</p:attrName>
                                        </p:attrNameLst>
                                      </p:cBhvr>
                                      <p:tavLst>
                                        <p:tav tm="0">
                                          <p:val>
                                            <p:strVal val="ppt_y"/>
                                          </p:val>
                                        </p:tav>
                                        <p:tav tm="100000">
                                          <p:val>
                                            <p:strVal val="1+ppt_h/2"/>
                                          </p:val>
                                        </p:tav>
                                      </p:tavLst>
                                    </p:anim>
                                    <p:set>
                                      <p:cBhvr>
                                        <p:cTn id="135" dur="1" fill="hold">
                                          <p:stCondLst>
                                            <p:cond delay="499"/>
                                          </p:stCondLst>
                                        </p:cTn>
                                        <p:tgtEl>
                                          <p:spTgt spid="84"/>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85"/>
                                        </p:tgtEl>
                                        <p:attrNameLst>
                                          <p:attrName>ppt_x</p:attrName>
                                        </p:attrNameLst>
                                      </p:cBhvr>
                                      <p:tavLst>
                                        <p:tav tm="0">
                                          <p:val>
                                            <p:strVal val="ppt_x"/>
                                          </p:val>
                                        </p:tav>
                                        <p:tav tm="100000">
                                          <p:val>
                                            <p:strVal val="ppt_x"/>
                                          </p:val>
                                        </p:tav>
                                      </p:tavLst>
                                    </p:anim>
                                    <p:anim calcmode="lin" valueType="num">
                                      <p:cBhvr additive="base">
                                        <p:cTn id="138" dur="500"/>
                                        <p:tgtEl>
                                          <p:spTgt spid="85"/>
                                        </p:tgtEl>
                                        <p:attrNameLst>
                                          <p:attrName>ppt_y</p:attrName>
                                        </p:attrNameLst>
                                      </p:cBhvr>
                                      <p:tavLst>
                                        <p:tav tm="0">
                                          <p:val>
                                            <p:strVal val="ppt_y"/>
                                          </p:val>
                                        </p:tav>
                                        <p:tav tm="100000">
                                          <p:val>
                                            <p:strVal val="1+ppt_h/2"/>
                                          </p:val>
                                        </p:tav>
                                      </p:tavLst>
                                    </p:anim>
                                    <p:set>
                                      <p:cBhvr>
                                        <p:cTn id="139" dur="1" fill="hold">
                                          <p:stCondLst>
                                            <p:cond delay="499"/>
                                          </p:stCondLst>
                                        </p:cTn>
                                        <p:tgtEl>
                                          <p:spTgt spid="85"/>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80"/>
                                        </p:tgtEl>
                                        <p:attrNameLst>
                                          <p:attrName>ppt_x</p:attrName>
                                        </p:attrNameLst>
                                      </p:cBhvr>
                                      <p:tavLst>
                                        <p:tav tm="0">
                                          <p:val>
                                            <p:strVal val="ppt_x"/>
                                          </p:val>
                                        </p:tav>
                                        <p:tav tm="100000">
                                          <p:val>
                                            <p:strVal val="ppt_x"/>
                                          </p:val>
                                        </p:tav>
                                      </p:tavLst>
                                    </p:anim>
                                    <p:anim calcmode="lin" valueType="num">
                                      <p:cBhvr additive="base">
                                        <p:cTn id="142" dur="500"/>
                                        <p:tgtEl>
                                          <p:spTgt spid="80"/>
                                        </p:tgtEl>
                                        <p:attrNameLst>
                                          <p:attrName>ppt_y</p:attrName>
                                        </p:attrNameLst>
                                      </p:cBhvr>
                                      <p:tavLst>
                                        <p:tav tm="0">
                                          <p:val>
                                            <p:strVal val="ppt_y"/>
                                          </p:val>
                                        </p:tav>
                                        <p:tav tm="100000">
                                          <p:val>
                                            <p:strVal val="0-ppt_h/2"/>
                                          </p:val>
                                        </p:tav>
                                      </p:tavLst>
                                    </p:anim>
                                    <p:set>
                                      <p:cBhvr>
                                        <p:cTn id="143" dur="1" fill="hold">
                                          <p:stCondLst>
                                            <p:cond delay="499"/>
                                          </p:stCondLst>
                                        </p:cTn>
                                        <p:tgtEl>
                                          <p:spTgt spid="80"/>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82"/>
                                        </p:tgtEl>
                                        <p:attrNameLst>
                                          <p:attrName>ppt_x</p:attrName>
                                        </p:attrNameLst>
                                      </p:cBhvr>
                                      <p:tavLst>
                                        <p:tav tm="0">
                                          <p:val>
                                            <p:strVal val="ppt_x"/>
                                          </p:val>
                                        </p:tav>
                                        <p:tav tm="100000">
                                          <p:val>
                                            <p:strVal val="ppt_x"/>
                                          </p:val>
                                        </p:tav>
                                      </p:tavLst>
                                    </p:anim>
                                    <p:anim calcmode="lin" valueType="num">
                                      <p:cBhvr additive="base">
                                        <p:cTn id="146" dur="500"/>
                                        <p:tgtEl>
                                          <p:spTgt spid="82"/>
                                        </p:tgtEl>
                                        <p:attrNameLst>
                                          <p:attrName>ppt_y</p:attrName>
                                        </p:attrNameLst>
                                      </p:cBhvr>
                                      <p:tavLst>
                                        <p:tav tm="0">
                                          <p:val>
                                            <p:strVal val="ppt_y"/>
                                          </p:val>
                                        </p:tav>
                                        <p:tav tm="100000">
                                          <p:val>
                                            <p:strVal val="0-ppt_h/2"/>
                                          </p:val>
                                        </p:tav>
                                      </p:tavLst>
                                    </p:anim>
                                    <p:set>
                                      <p:cBhvr>
                                        <p:cTn id="147" dur="1" fill="hold">
                                          <p:stCondLst>
                                            <p:cond delay="499"/>
                                          </p:stCondLst>
                                        </p:cTn>
                                        <p:tgtEl>
                                          <p:spTgt spid="82"/>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86"/>
                                        </p:tgtEl>
                                        <p:attrNameLst>
                                          <p:attrName>ppt_x</p:attrName>
                                        </p:attrNameLst>
                                      </p:cBhvr>
                                      <p:tavLst>
                                        <p:tav tm="0">
                                          <p:val>
                                            <p:strVal val="ppt_x"/>
                                          </p:val>
                                        </p:tav>
                                        <p:tav tm="100000">
                                          <p:val>
                                            <p:strVal val="ppt_x"/>
                                          </p:val>
                                        </p:tav>
                                      </p:tavLst>
                                    </p:anim>
                                    <p:anim calcmode="lin" valueType="num">
                                      <p:cBhvr additive="base">
                                        <p:cTn id="150" dur="500"/>
                                        <p:tgtEl>
                                          <p:spTgt spid="86"/>
                                        </p:tgtEl>
                                        <p:attrNameLst>
                                          <p:attrName>ppt_y</p:attrName>
                                        </p:attrNameLst>
                                      </p:cBhvr>
                                      <p:tavLst>
                                        <p:tav tm="0">
                                          <p:val>
                                            <p:strVal val="ppt_y"/>
                                          </p:val>
                                        </p:tav>
                                        <p:tav tm="100000">
                                          <p:val>
                                            <p:strVal val="0-ppt_h/2"/>
                                          </p:val>
                                        </p:tav>
                                      </p:tavLst>
                                    </p:anim>
                                    <p:set>
                                      <p:cBhvr>
                                        <p:cTn id="151" dur="1" fill="hold">
                                          <p:stCondLst>
                                            <p:cond delay="499"/>
                                          </p:stCondLst>
                                        </p:cTn>
                                        <p:tgtEl>
                                          <p:spTgt spid="86"/>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87"/>
                                        </p:tgtEl>
                                        <p:attrNameLst>
                                          <p:attrName>ppt_x</p:attrName>
                                        </p:attrNameLst>
                                      </p:cBhvr>
                                      <p:tavLst>
                                        <p:tav tm="0">
                                          <p:val>
                                            <p:strVal val="ppt_x"/>
                                          </p:val>
                                        </p:tav>
                                        <p:tav tm="100000">
                                          <p:val>
                                            <p:strVal val="ppt_x"/>
                                          </p:val>
                                        </p:tav>
                                      </p:tavLst>
                                    </p:anim>
                                    <p:anim calcmode="lin" valueType="num">
                                      <p:cBhvr additive="base">
                                        <p:cTn id="154" dur="500"/>
                                        <p:tgtEl>
                                          <p:spTgt spid="87"/>
                                        </p:tgtEl>
                                        <p:attrNameLst>
                                          <p:attrName>ppt_y</p:attrName>
                                        </p:attrNameLst>
                                      </p:cBhvr>
                                      <p:tavLst>
                                        <p:tav tm="0">
                                          <p:val>
                                            <p:strVal val="ppt_y"/>
                                          </p:val>
                                        </p:tav>
                                        <p:tav tm="100000">
                                          <p:val>
                                            <p:strVal val="0-ppt_h/2"/>
                                          </p:val>
                                        </p:tav>
                                      </p:tavLst>
                                    </p:anim>
                                    <p:set>
                                      <p:cBhvr>
                                        <p:cTn id="155"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Lst>
  </p:timing>
  <p:extLst mod="1">
    <p:ext uri="{E180D4A7-C9FB-4DFB-919C-405C955672EB}">
      <p14:showEvtLst xmlns:p14="http://schemas.microsoft.com/office/powerpoint/2010/main">
        <p14:playEvt time="0" objId="30"/>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422" t="10716" r="422" b="354"/>
          <a:stretch/>
        </p:blipFill>
        <p:spPr>
          <a:xfrm>
            <a:off x="2437" y="-20538"/>
            <a:ext cx="9139126" cy="5164038"/>
          </a:xfrm>
          <a:prstGeom prst="rect">
            <a:avLst/>
          </a:prstGeom>
        </p:spPr>
      </p:pic>
      <p:sp>
        <p:nvSpPr>
          <p:cNvPr id="39" name="圆角矩形 38"/>
          <p:cNvSpPr/>
          <p:nvPr/>
        </p:nvSpPr>
        <p:spPr>
          <a:xfrm>
            <a:off x="2309328" y="702922"/>
            <a:ext cx="1097127" cy="112299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文本框 23"/>
          <p:cNvSpPr txBox="1"/>
          <p:nvPr/>
        </p:nvSpPr>
        <p:spPr>
          <a:xfrm>
            <a:off x="611560" y="2139702"/>
            <a:ext cx="4405266" cy="707886"/>
          </a:xfrm>
          <a:prstGeom prst="rect">
            <a:avLst/>
          </a:prstGeom>
          <a:solidFill>
            <a:srgbClr val="C00000"/>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8164520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fade">
                                      <p:cBhvr>
                                        <p:cTn id="7" dur="1000"/>
                                        <p:tgtEl>
                                          <p:spTgt spid="39">
                                            <p:txEl>
                                              <p:pRg st="0" end="0"/>
                                            </p:txEl>
                                          </p:spTgt>
                                        </p:tgtEl>
                                      </p:cBhvr>
                                    </p:animEffect>
                                    <p:anim calcmode="lin" valueType="num">
                                      <p:cBhvr>
                                        <p:cTn id="8" dur="10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1071934" y="2591374"/>
            <a:ext cx="854822" cy="940699"/>
            <a:chOff x="2556769" y="6892731"/>
            <a:chExt cx="2321423" cy="2502143"/>
          </a:xfrm>
        </p:grpSpPr>
        <p:sp>
          <p:nvSpPr>
            <p:cNvPr id="18" name="TextBox 17"/>
            <p:cNvSpPr txBox="1"/>
            <p:nvPr/>
          </p:nvSpPr>
          <p:spPr>
            <a:xfrm>
              <a:off x="2556769" y="6892731"/>
              <a:ext cx="2321423" cy="1414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8" b="0" i="0" u="none" strike="noStrike" kern="1200" cap="none" spc="0" normalizeH="0" baseline="0" noProof="0" dirty="0">
                  <a:ln>
                    <a:noFill/>
                  </a:ln>
                  <a:solidFill>
                    <a:srgbClr val="C00000"/>
                  </a:solidFill>
                  <a:effectLst/>
                  <a:uLnTx/>
                  <a:uFillTx/>
                  <a:latin typeface="思源黑体 CN Medium" pitchFamily="34" charset="-122"/>
                  <a:ea typeface="思源黑体 CN Medium" pitchFamily="34" charset="-122"/>
                  <a:cs typeface="+mn-cs"/>
                </a:rPr>
                <a:t>前期资金</a:t>
              </a:r>
            </a:p>
          </p:txBody>
        </p:sp>
        <p:cxnSp>
          <p:nvCxnSpPr>
            <p:cNvPr id="24" name="Straight Connector 96"/>
            <p:cNvCxnSpPr/>
            <p:nvPr/>
          </p:nvCxnSpPr>
          <p:spPr>
            <a:xfrm flipH="1" flipV="1">
              <a:off x="3525437" y="7842363"/>
              <a:ext cx="1" cy="15525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2408437" y="2246888"/>
            <a:ext cx="864298" cy="842364"/>
            <a:chOff x="6186278" y="5976441"/>
            <a:chExt cx="2347155" cy="2240584"/>
          </a:xfrm>
        </p:grpSpPr>
        <p:sp>
          <p:nvSpPr>
            <p:cNvPr id="26" name="TextBox 25"/>
            <p:cNvSpPr txBox="1"/>
            <p:nvPr/>
          </p:nvSpPr>
          <p:spPr>
            <a:xfrm>
              <a:off x="6186278" y="5976441"/>
              <a:ext cx="2347155" cy="1414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8" b="0" i="0" u="none" strike="noStrike" kern="1200" cap="none" spc="0" normalizeH="0" baseline="0" noProof="0" dirty="0">
                  <a:ln>
                    <a:noFill/>
                  </a:ln>
                  <a:solidFill>
                    <a:srgbClr val="C00000"/>
                  </a:solidFill>
                  <a:effectLst/>
                  <a:uLnTx/>
                  <a:uFillTx/>
                  <a:latin typeface="思源黑体 CN Medium" pitchFamily="34" charset="-122"/>
                  <a:ea typeface="思源黑体 CN Medium" pitchFamily="34" charset="-122"/>
                  <a:cs typeface="+mn-cs"/>
                </a:rPr>
                <a:t>中期资金</a:t>
              </a:r>
            </a:p>
          </p:txBody>
        </p:sp>
        <p:cxnSp>
          <p:nvCxnSpPr>
            <p:cNvPr id="27" name="Straight Connector 96"/>
            <p:cNvCxnSpPr/>
            <p:nvPr/>
          </p:nvCxnSpPr>
          <p:spPr>
            <a:xfrm flipH="1" flipV="1">
              <a:off x="7198883" y="6892731"/>
              <a:ext cx="1" cy="1324294"/>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3972860" y="1759593"/>
            <a:ext cx="864298" cy="1016701"/>
            <a:chOff x="10434750" y="4680297"/>
            <a:chExt cx="2347155" cy="2704297"/>
          </a:xfrm>
        </p:grpSpPr>
        <p:sp>
          <p:nvSpPr>
            <p:cNvPr id="29" name="TextBox 28"/>
            <p:cNvSpPr txBox="1"/>
            <p:nvPr/>
          </p:nvSpPr>
          <p:spPr>
            <a:xfrm>
              <a:off x="10434750" y="4680297"/>
              <a:ext cx="2347155" cy="141455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8" b="0" i="0" u="none" strike="noStrike" kern="1200" cap="none" spc="0" normalizeH="0" baseline="0" noProof="0" dirty="0">
                  <a:ln>
                    <a:noFill/>
                  </a:ln>
                  <a:solidFill>
                    <a:srgbClr val="C00000"/>
                  </a:solidFill>
                  <a:effectLst/>
                  <a:uLnTx/>
                  <a:uFillTx/>
                  <a:latin typeface="思源黑体 CN Medium" pitchFamily="34" charset="-122"/>
                  <a:ea typeface="思源黑体 CN Medium" pitchFamily="34" charset="-122"/>
                  <a:cs typeface="+mn-cs"/>
                </a:rPr>
                <a:t>后续资金</a:t>
              </a:r>
            </a:p>
          </p:txBody>
        </p:sp>
        <p:cxnSp>
          <p:nvCxnSpPr>
            <p:cNvPr id="30" name="Straight Connector 96"/>
            <p:cNvCxnSpPr/>
            <p:nvPr/>
          </p:nvCxnSpPr>
          <p:spPr>
            <a:xfrm flipH="1" flipV="1">
              <a:off x="11557767" y="5388183"/>
              <a:ext cx="2" cy="19964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939356" y="3414730"/>
            <a:ext cx="976202" cy="996681"/>
            <a:chOff x="2196729" y="9082758"/>
            <a:chExt cx="2651050" cy="2651050"/>
          </a:xfrm>
        </p:grpSpPr>
        <p:sp>
          <p:nvSpPr>
            <p:cNvPr id="31" name="泪滴形 30"/>
            <p:cNvSpPr/>
            <p:nvPr/>
          </p:nvSpPr>
          <p:spPr>
            <a:xfrm>
              <a:off x="2196729" y="9082758"/>
              <a:ext cx="2651050" cy="265105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2" name="TextBox 11"/>
            <p:cNvSpPr txBox="1"/>
            <p:nvPr/>
          </p:nvSpPr>
          <p:spPr>
            <a:xfrm>
              <a:off x="2746917" y="10010542"/>
              <a:ext cx="1974127" cy="60460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877"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200</a:t>
              </a:r>
              <a:r>
                <a:rPr kumimoji="0" lang="zh-CN" altLang="en-US" sz="877"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万</a:t>
              </a:r>
            </a:p>
          </p:txBody>
        </p:sp>
      </p:grpSp>
      <p:grpSp>
        <p:nvGrpSpPr>
          <p:cNvPr id="49" name="组合 48"/>
          <p:cNvGrpSpPr/>
          <p:nvPr/>
        </p:nvGrpSpPr>
        <p:grpSpPr>
          <a:xfrm>
            <a:off x="2158979" y="3137340"/>
            <a:ext cx="1208665" cy="1234023"/>
            <a:chOff x="5508833" y="8344935"/>
            <a:chExt cx="3282347" cy="3282347"/>
          </a:xfrm>
        </p:grpSpPr>
        <p:sp>
          <p:nvSpPr>
            <p:cNvPr id="32" name="泪滴形 31"/>
            <p:cNvSpPr/>
            <p:nvPr/>
          </p:nvSpPr>
          <p:spPr>
            <a:xfrm>
              <a:off x="5508833" y="8344935"/>
              <a:ext cx="3282347" cy="3282347"/>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3" name="TextBox 12"/>
            <p:cNvSpPr txBox="1"/>
            <p:nvPr/>
          </p:nvSpPr>
          <p:spPr>
            <a:xfrm>
              <a:off x="6190979" y="9413590"/>
              <a:ext cx="2342453" cy="101631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88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300</a:t>
              </a:r>
              <a:r>
                <a:rPr kumimoji="0" lang="zh-CN" altLang="en-US" sz="188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万</a:t>
              </a:r>
            </a:p>
          </p:txBody>
        </p:sp>
      </p:grpSp>
      <p:grpSp>
        <p:nvGrpSpPr>
          <p:cNvPr id="50" name="组合 49"/>
          <p:cNvGrpSpPr/>
          <p:nvPr/>
        </p:nvGrpSpPr>
        <p:grpSpPr>
          <a:xfrm>
            <a:off x="3605529" y="2789031"/>
            <a:ext cx="1549816" cy="1582330"/>
            <a:chOff x="9437199" y="7418480"/>
            <a:chExt cx="4208802" cy="4208801"/>
          </a:xfrm>
        </p:grpSpPr>
        <p:sp>
          <p:nvSpPr>
            <p:cNvPr id="33" name="泪滴形 32"/>
            <p:cNvSpPr/>
            <p:nvPr/>
          </p:nvSpPr>
          <p:spPr>
            <a:xfrm>
              <a:off x="9437199" y="7418480"/>
              <a:ext cx="4208802" cy="4208801"/>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4" name="TextBox 13"/>
            <p:cNvSpPr txBox="1"/>
            <p:nvPr/>
          </p:nvSpPr>
          <p:spPr>
            <a:xfrm>
              <a:off x="10261625" y="8724870"/>
              <a:ext cx="2856837" cy="1202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337"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500</a:t>
              </a:r>
              <a:r>
                <a:rPr kumimoji="0" lang="zh-CN" altLang="en-US" sz="2337"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万</a:t>
              </a:r>
            </a:p>
          </p:txBody>
        </p:sp>
      </p:grpSp>
      <p:sp>
        <p:nvSpPr>
          <p:cNvPr id="39" name="TextBox 38"/>
          <p:cNvSpPr txBox="1"/>
          <p:nvPr/>
        </p:nvSpPr>
        <p:spPr>
          <a:xfrm>
            <a:off x="5914995" y="2051485"/>
            <a:ext cx="1785855" cy="1981153"/>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a:t>
            </a:r>
            <a:endParaRPr kumimoji="0" lang="en-US" altLang="zh-CN"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在此框中选择粘贴，并选择只保留文字。您的内容打在这里，或者通过复制您的文本后，在此框中选择粘贴，在此框中选择粘贴，并选择只保留文字</a:t>
            </a:r>
            <a:endParaRPr kumimoji="0" lang="en-US" altLang="zh-CN"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a:t>
            </a:r>
            <a:endParaRPr kumimoji="0" lang="en-US" altLang="zh-CN"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46" name="圆角矩形 45"/>
          <p:cNvSpPr/>
          <p:nvPr/>
        </p:nvSpPr>
        <p:spPr>
          <a:xfrm>
            <a:off x="5764013" y="1817011"/>
            <a:ext cx="1989868" cy="2490618"/>
          </a:xfrm>
          <a:prstGeom prst="roundRect">
            <a:avLst/>
          </a:prstGeom>
          <a:noFill/>
          <a:ln>
            <a:solidFill>
              <a:srgbClr val="CB0B0B"/>
            </a:solid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55" name="组合 54"/>
          <p:cNvGrpSpPr/>
          <p:nvPr/>
        </p:nvGrpSpPr>
        <p:grpSpPr>
          <a:xfrm>
            <a:off x="6149345" y="1645812"/>
            <a:ext cx="1153769" cy="306033"/>
            <a:chOff x="15530566" y="3613782"/>
            <a:chExt cx="2230265" cy="579414"/>
          </a:xfrm>
        </p:grpSpPr>
        <p:sp>
          <p:nvSpPr>
            <p:cNvPr id="36" name="Rounded Rectangle 43"/>
            <p:cNvSpPr/>
            <p:nvPr/>
          </p:nvSpPr>
          <p:spPr>
            <a:xfrm>
              <a:off x="15530566" y="3613782"/>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87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TextBox 36"/>
            <p:cNvSpPr txBox="1"/>
            <p:nvPr/>
          </p:nvSpPr>
          <p:spPr>
            <a:xfrm>
              <a:off x="15796075" y="3639860"/>
              <a:ext cx="1640644" cy="55333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99"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分析概况</a:t>
              </a:r>
              <a:endParaRPr kumimoji="0" lang="id-ID" sz="1299"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grpSp>
    </p:spTree>
    <p:extLst>
      <p:ext uri="{BB962C8B-B14F-4D97-AF65-F5344CB8AC3E}">
        <p14:creationId xmlns:p14="http://schemas.microsoft.com/office/powerpoint/2010/main" val="89874792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anim calcmode="lin" valueType="num">
                                      <p:cBhvr>
                                        <p:cTn id="20" dur="500" fill="hold"/>
                                        <p:tgtEl>
                                          <p:spTgt spid="51"/>
                                        </p:tgtEl>
                                        <p:attrNameLst>
                                          <p:attrName>ppt_x</p:attrName>
                                        </p:attrNameLst>
                                      </p:cBhvr>
                                      <p:tavLst>
                                        <p:tav tm="0">
                                          <p:val>
                                            <p:strVal val="#ppt_x"/>
                                          </p:val>
                                        </p:tav>
                                        <p:tav tm="100000">
                                          <p:val>
                                            <p:strVal val="#ppt_x"/>
                                          </p:val>
                                        </p:tav>
                                      </p:tavLst>
                                    </p:anim>
                                    <p:anim calcmode="lin" valueType="num">
                                      <p:cBhvr>
                                        <p:cTn id="21" dur="500" fill="hold"/>
                                        <p:tgtEl>
                                          <p:spTgt spid="5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anim calcmode="lin" valueType="num">
                                      <p:cBhvr>
                                        <p:cTn id="32" dur="500" fill="hold"/>
                                        <p:tgtEl>
                                          <p:spTgt spid="53"/>
                                        </p:tgtEl>
                                        <p:attrNameLst>
                                          <p:attrName>ppt_x</p:attrName>
                                        </p:attrNameLst>
                                      </p:cBhvr>
                                      <p:tavLst>
                                        <p:tav tm="0">
                                          <p:val>
                                            <p:strVal val="#ppt_x"/>
                                          </p:val>
                                        </p:tav>
                                        <p:tav tm="100000">
                                          <p:val>
                                            <p:strVal val="#ppt_x"/>
                                          </p:val>
                                        </p:tav>
                                      </p:tavLst>
                                    </p:anim>
                                    <p:anim calcmode="lin" valueType="num">
                                      <p:cBhvr>
                                        <p:cTn id="33" dur="500" fill="hold"/>
                                        <p:tgtEl>
                                          <p:spTgt spid="5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Effect transition="in" filter="fade">
                                      <p:cBhvr>
                                        <p:cTn id="39" dur="500"/>
                                        <p:tgtEl>
                                          <p:spTgt spid="50"/>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p:cTn id="43" dur="500" fill="hold"/>
                                        <p:tgtEl>
                                          <p:spTgt spid="55"/>
                                        </p:tgtEl>
                                        <p:attrNameLst>
                                          <p:attrName>ppt_w</p:attrName>
                                        </p:attrNameLst>
                                      </p:cBhvr>
                                      <p:tavLst>
                                        <p:tav tm="0">
                                          <p:val>
                                            <p:fltVal val="0"/>
                                          </p:val>
                                        </p:tav>
                                        <p:tav tm="100000">
                                          <p:val>
                                            <p:strVal val="#ppt_w"/>
                                          </p:val>
                                        </p:tav>
                                      </p:tavLst>
                                    </p:anim>
                                    <p:anim calcmode="lin" valueType="num">
                                      <p:cBhvr>
                                        <p:cTn id="44" dur="500" fill="hold"/>
                                        <p:tgtEl>
                                          <p:spTgt spid="55"/>
                                        </p:tgtEl>
                                        <p:attrNameLst>
                                          <p:attrName>ppt_h</p:attrName>
                                        </p:attrNameLst>
                                      </p:cBhvr>
                                      <p:tavLst>
                                        <p:tav tm="0">
                                          <p:val>
                                            <p:fltVal val="0"/>
                                          </p:val>
                                        </p:tav>
                                        <p:tav tm="100000">
                                          <p:val>
                                            <p:strVal val="#ppt_h"/>
                                          </p:val>
                                        </p:tav>
                                      </p:tavLst>
                                    </p:anim>
                                    <p:animEffect transition="in" filter="fade">
                                      <p:cBhvr>
                                        <p:cTn id="45" dur="500"/>
                                        <p:tgtEl>
                                          <p:spTgt spid="55"/>
                                        </p:tgtEl>
                                      </p:cBhvr>
                                    </p:animEffect>
                                  </p:childTnLst>
                                </p:cTn>
                              </p:par>
                            </p:childTnLst>
                          </p:cTn>
                        </p:par>
                        <p:par>
                          <p:cTn id="46" fill="hold">
                            <p:stCondLst>
                              <p:cond delay="3500"/>
                            </p:stCondLst>
                            <p:childTnLst>
                              <p:par>
                                <p:cTn id="47" presetID="22" presetClass="entr" presetSubtype="4"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down)">
                                      <p:cBhvr>
                                        <p:cTn id="49" dur="500"/>
                                        <p:tgtEl>
                                          <p:spTgt spid="46"/>
                                        </p:tgtEl>
                                      </p:cBhvr>
                                    </p:animEffect>
                                  </p:childTnLst>
                                </p:cTn>
                              </p:par>
                            </p:childTnLst>
                          </p:cTn>
                        </p:par>
                        <p:par>
                          <p:cTn id="50" fill="hold">
                            <p:stCondLst>
                              <p:cond delay="4000"/>
                            </p:stCondLst>
                            <p:childTnLst>
                              <p:par>
                                <p:cTn id="51" presetID="14" presetClass="entr" presetSubtype="10"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randombar(horizontal)">
                                      <p:cBhvr>
                                        <p:cTn id="5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5472995" y="2713877"/>
            <a:ext cx="342403" cy="202461"/>
          </a:xfrm>
          <a:prstGeom prst="rect">
            <a:avLst/>
          </a:prstGeom>
          <a:noFill/>
        </p:spPr>
        <p:txBody>
          <a:bodyPr wrap="non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id-ID" sz="1104"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45%</a:t>
            </a:r>
          </a:p>
        </p:txBody>
      </p:sp>
      <p:sp>
        <p:nvSpPr>
          <p:cNvPr id="71" name="Rectangle 1"/>
          <p:cNvSpPr/>
          <p:nvPr/>
        </p:nvSpPr>
        <p:spPr>
          <a:xfrm>
            <a:off x="5441638" y="2933727"/>
            <a:ext cx="420958" cy="995177"/>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grpSp>
        <p:nvGrpSpPr>
          <p:cNvPr id="11" name="组合 10"/>
          <p:cNvGrpSpPr/>
          <p:nvPr/>
        </p:nvGrpSpPr>
        <p:grpSpPr>
          <a:xfrm>
            <a:off x="5320561" y="3714012"/>
            <a:ext cx="620684" cy="720080"/>
            <a:chOff x="14094663" y="9878803"/>
            <a:chExt cx="1685578" cy="1915321"/>
          </a:xfrm>
        </p:grpSpPr>
        <p:sp>
          <p:nvSpPr>
            <p:cNvPr id="72" name="TextBox 71"/>
            <p:cNvSpPr txBox="1"/>
            <p:nvPr/>
          </p:nvSpPr>
          <p:spPr>
            <a:xfrm>
              <a:off x="14094663" y="11202994"/>
              <a:ext cx="1685578" cy="59113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srgbClr val="FFBD47"/>
                  </a:solidFill>
                  <a:effectLst/>
                  <a:uLnTx/>
                  <a:uFillTx/>
                  <a:latin typeface="方正兰亭纤黑_GBK" panose="02000000000000000000" pitchFamily="2" charset="-122"/>
                  <a:ea typeface="方正兰亭纤黑_GBK" panose="02000000000000000000" pitchFamily="2" charset="-122"/>
                  <a:cs typeface="+mn-cs"/>
                </a:rPr>
                <a:t>添加标题</a:t>
              </a:r>
              <a:endParaRPr kumimoji="0" lang="id-ID" sz="844" b="0" i="0" u="none" strike="noStrike" kern="1200" cap="none" spc="0" normalizeH="0" baseline="0" noProof="0" dirty="0">
                <a:ln>
                  <a:noFill/>
                </a:ln>
                <a:solidFill>
                  <a:srgbClr val="FFBD47"/>
                </a:solidFill>
                <a:effectLst/>
                <a:uLnTx/>
                <a:uFillTx/>
                <a:latin typeface="方正兰亭纤黑_GBK" panose="02000000000000000000" pitchFamily="2" charset="-122"/>
                <a:ea typeface="方正兰亭纤黑_GBK" panose="02000000000000000000" pitchFamily="2" charset="-122"/>
                <a:cs typeface="+mn-cs"/>
              </a:endParaRPr>
            </a:p>
          </p:txBody>
        </p:sp>
        <p:grpSp>
          <p:nvGrpSpPr>
            <p:cNvPr id="7" name="组合 6"/>
            <p:cNvGrpSpPr/>
            <p:nvPr/>
          </p:nvGrpSpPr>
          <p:grpSpPr>
            <a:xfrm>
              <a:off x="14421547" y="9878803"/>
              <a:ext cx="1143186" cy="1170146"/>
              <a:chOff x="14421547" y="9878803"/>
              <a:chExt cx="1143186" cy="1170146"/>
            </a:xfrm>
          </p:grpSpPr>
          <p:sp>
            <p:nvSpPr>
              <p:cNvPr id="73" name="Oval 2"/>
              <p:cNvSpPr/>
              <p:nvPr/>
            </p:nvSpPr>
            <p:spPr>
              <a:xfrm>
                <a:off x="14421547"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sp>
            <p:nvSpPr>
              <p:cNvPr id="70" name="TextBox 69"/>
              <p:cNvSpPr txBox="1"/>
              <p:nvPr/>
            </p:nvSpPr>
            <p:spPr>
              <a:xfrm>
                <a:off x="14656491" y="10165660"/>
                <a:ext cx="875871" cy="88328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58" b="1"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A</a:t>
                </a:r>
                <a:endParaRPr kumimoji="0" lang="id-ID" sz="1558" b="1"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grpSp>
      </p:grpSp>
      <p:grpSp>
        <p:nvGrpSpPr>
          <p:cNvPr id="6" name="组合 5"/>
          <p:cNvGrpSpPr/>
          <p:nvPr/>
        </p:nvGrpSpPr>
        <p:grpSpPr>
          <a:xfrm>
            <a:off x="1393963" y="3026017"/>
            <a:ext cx="3260655" cy="1398851"/>
            <a:chOff x="3431297" y="8048830"/>
            <a:chExt cx="8854891" cy="3720769"/>
          </a:xfrm>
        </p:grpSpPr>
        <p:sp>
          <p:nvSpPr>
            <p:cNvPr id="27" name="TextBox 26"/>
            <p:cNvSpPr txBox="1"/>
            <p:nvPr/>
          </p:nvSpPr>
          <p:spPr>
            <a:xfrm>
              <a:off x="3431297" y="10890989"/>
              <a:ext cx="1685576" cy="591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50000"/>
                      <a:lumOff val="50000"/>
                    </a:prstClr>
                  </a:solidFill>
                  <a:effectLst/>
                  <a:uLnTx/>
                  <a:uFillTx/>
                  <a:latin typeface="思源黑体 CN Medium" pitchFamily="34" charset="-122"/>
                  <a:ea typeface="思源黑体 CN Medium" pitchFamily="34" charset="-122"/>
                  <a:cs typeface="+mn-cs"/>
                </a:rPr>
                <a:t>添加标题</a:t>
              </a:r>
              <a:endParaRPr kumimoji="0" lang="id-ID" altLang="zh-CN" sz="844" b="0" i="0" u="none" strike="noStrike" kern="1200" cap="none" spc="0" normalizeH="0" baseline="0" noProof="0" dirty="0">
                <a:ln>
                  <a:noFill/>
                </a:ln>
                <a:solidFill>
                  <a:prstClr val="black">
                    <a:lumMod val="50000"/>
                    <a:lumOff val="50000"/>
                  </a:prstClr>
                </a:solidFill>
                <a:effectLst/>
                <a:uLnTx/>
                <a:uFillTx/>
                <a:latin typeface="思源黑体 CN Medium" pitchFamily="34" charset="-122"/>
                <a:ea typeface="思源黑体 CN Medium" pitchFamily="34" charset="-122"/>
                <a:cs typeface="+mn-cs"/>
              </a:endParaRPr>
            </a:p>
          </p:txBody>
        </p:sp>
        <p:grpSp>
          <p:nvGrpSpPr>
            <p:cNvPr id="148" name="组合 147"/>
            <p:cNvGrpSpPr/>
            <p:nvPr/>
          </p:nvGrpSpPr>
          <p:grpSpPr>
            <a:xfrm>
              <a:off x="5238872" y="8262350"/>
              <a:ext cx="5824782" cy="2884595"/>
              <a:chOff x="5084915" y="8029674"/>
              <a:chExt cx="4462044" cy="2884595"/>
            </a:xfrm>
          </p:grpSpPr>
          <p:cxnSp>
            <p:nvCxnSpPr>
              <p:cNvPr id="53" name="Straight Connector 54"/>
              <p:cNvCxnSpPr/>
              <p:nvPr/>
            </p:nvCxnSpPr>
            <p:spPr>
              <a:xfrm>
                <a:off x="5084917" y="10910699"/>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Connector 20"/>
              <p:cNvCxnSpPr/>
              <p:nvPr/>
            </p:nvCxnSpPr>
            <p:spPr>
              <a:xfrm>
                <a:off x="5084915" y="10910699"/>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93" name="Straight Connector 54"/>
              <p:cNvCxnSpPr/>
              <p:nvPr/>
            </p:nvCxnSpPr>
            <p:spPr>
              <a:xfrm>
                <a:off x="5084917" y="9973890"/>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Connector 20"/>
              <p:cNvCxnSpPr/>
              <p:nvPr/>
            </p:nvCxnSpPr>
            <p:spPr>
              <a:xfrm>
                <a:off x="5084915" y="9973890"/>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0" name="Straight Connector 54"/>
              <p:cNvCxnSpPr/>
              <p:nvPr/>
            </p:nvCxnSpPr>
            <p:spPr>
              <a:xfrm>
                <a:off x="5084917" y="910979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1" name="Straight Connector 20"/>
              <p:cNvCxnSpPr/>
              <p:nvPr/>
            </p:nvCxnSpPr>
            <p:spPr>
              <a:xfrm>
                <a:off x="5084915" y="9109794"/>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7" name="Straight Connector 54"/>
              <p:cNvCxnSpPr/>
              <p:nvPr/>
            </p:nvCxnSpPr>
            <p:spPr>
              <a:xfrm>
                <a:off x="5084917" y="802967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8" name="Straight Connector 20"/>
              <p:cNvCxnSpPr/>
              <p:nvPr/>
            </p:nvCxnSpPr>
            <p:spPr>
              <a:xfrm>
                <a:off x="5084915" y="8029674"/>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grpSp>
        <p:grpSp>
          <p:nvGrpSpPr>
            <p:cNvPr id="117" name="组合 116"/>
            <p:cNvGrpSpPr/>
            <p:nvPr/>
          </p:nvGrpSpPr>
          <p:grpSpPr>
            <a:xfrm>
              <a:off x="11320490" y="8072071"/>
              <a:ext cx="965698" cy="830246"/>
              <a:chOff x="10521786" y="8009529"/>
              <a:chExt cx="965698" cy="830246"/>
            </a:xfrm>
          </p:grpSpPr>
          <p:sp>
            <p:nvSpPr>
              <p:cNvPr id="110"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260" b="0" i="0" u="none" strike="noStrike" kern="1200" cap="none" spc="0" normalizeH="0" baseline="0" noProof="0">
                  <a:ln>
                    <a:noFill/>
                  </a:ln>
                  <a:solidFill>
                    <a:prstClr val="black"/>
                  </a:solidFill>
                  <a:effectLst/>
                  <a:uLnTx/>
                  <a:uFillTx/>
                  <a:latin typeface="Roboto" pitchFamily="2" charset="0"/>
                  <a:ea typeface="Roboto" pitchFamily="2" charset="0"/>
                  <a:cs typeface="+mn-cs"/>
                </a:endParaRPr>
              </a:p>
            </p:txBody>
          </p:sp>
          <p:sp>
            <p:nvSpPr>
              <p:cNvPr id="112"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260" b="0" i="0" u="none" strike="noStrike" kern="1200" cap="none" spc="0" normalizeH="0" baseline="0" noProof="0">
                  <a:ln>
                    <a:noFill/>
                  </a:ln>
                  <a:solidFill>
                    <a:prstClr val="black"/>
                  </a:solidFill>
                  <a:effectLst/>
                  <a:uLnTx/>
                  <a:uFillTx/>
                  <a:latin typeface="Roboto" pitchFamily="2" charset="0"/>
                  <a:ea typeface="Roboto" pitchFamily="2" charset="0"/>
                  <a:cs typeface="+mn-cs"/>
                </a:endParaRPr>
              </a:p>
            </p:txBody>
          </p:sp>
          <p:sp>
            <p:nvSpPr>
              <p:cNvPr id="113"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d-ID" sz="714" b="0" i="0" u="none" strike="noStrike" kern="1200" cap="none" spc="0" normalizeH="0" baseline="0" noProof="0" dirty="0">
                    <a:ln>
                      <a:noFill/>
                    </a:ln>
                    <a:solidFill>
                      <a:prstClr val="white"/>
                    </a:solidFill>
                    <a:effectLst/>
                    <a:uLnTx/>
                    <a:uFillTx/>
                    <a:latin typeface="Calibri Light" panose="020F0302020204030204"/>
                    <a:ea typeface="Roboto Lt" pitchFamily="2" charset="0"/>
                    <a:cs typeface="+mn-cs"/>
                  </a:rPr>
                  <a:t>95%</a:t>
                </a:r>
              </a:p>
            </p:txBody>
          </p:sp>
        </p:grpSp>
        <p:grpSp>
          <p:nvGrpSpPr>
            <p:cNvPr id="118" name="组合 117"/>
            <p:cNvGrpSpPr/>
            <p:nvPr/>
          </p:nvGrpSpPr>
          <p:grpSpPr>
            <a:xfrm>
              <a:off x="11320490" y="9138448"/>
              <a:ext cx="965698" cy="830246"/>
              <a:chOff x="10521786" y="8009529"/>
              <a:chExt cx="965698" cy="830246"/>
            </a:xfrm>
          </p:grpSpPr>
          <p:sp>
            <p:nvSpPr>
              <p:cNvPr id="119"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260" b="0" i="0" u="none" strike="noStrike" kern="1200" cap="none" spc="0" normalizeH="0" baseline="0" noProof="0">
                  <a:ln>
                    <a:noFill/>
                  </a:ln>
                  <a:solidFill>
                    <a:prstClr val="black"/>
                  </a:solidFill>
                  <a:effectLst/>
                  <a:uLnTx/>
                  <a:uFillTx/>
                  <a:latin typeface="Roboto" pitchFamily="2" charset="0"/>
                  <a:ea typeface="Roboto" pitchFamily="2" charset="0"/>
                  <a:cs typeface="+mn-cs"/>
                </a:endParaRPr>
              </a:p>
            </p:txBody>
          </p:sp>
          <p:sp>
            <p:nvSpPr>
              <p:cNvPr id="120"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260" b="0" i="0" u="none" strike="noStrike" kern="1200" cap="none" spc="0" normalizeH="0" baseline="0" noProof="0">
                  <a:ln>
                    <a:noFill/>
                  </a:ln>
                  <a:solidFill>
                    <a:prstClr val="black"/>
                  </a:solidFill>
                  <a:effectLst/>
                  <a:uLnTx/>
                  <a:uFillTx/>
                  <a:latin typeface="Roboto" pitchFamily="2" charset="0"/>
                  <a:ea typeface="Roboto" pitchFamily="2" charset="0"/>
                  <a:cs typeface="+mn-cs"/>
                </a:endParaRPr>
              </a:p>
            </p:txBody>
          </p:sp>
          <p:sp>
            <p:nvSpPr>
              <p:cNvPr id="121"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d-ID" sz="714" b="0" i="0" u="none" strike="noStrike" kern="1200" cap="none" spc="0" normalizeH="0" baseline="0" noProof="0" dirty="0">
                    <a:ln>
                      <a:noFill/>
                    </a:ln>
                    <a:solidFill>
                      <a:prstClr val="white"/>
                    </a:solidFill>
                    <a:effectLst/>
                    <a:uLnTx/>
                    <a:uFillTx/>
                    <a:latin typeface="Calibri Light" panose="020F0302020204030204"/>
                    <a:ea typeface="Roboto Lt" pitchFamily="2" charset="0"/>
                    <a:cs typeface="+mn-cs"/>
                  </a:rPr>
                  <a:t>95%</a:t>
                </a:r>
              </a:p>
            </p:txBody>
          </p:sp>
        </p:grpSp>
        <p:grpSp>
          <p:nvGrpSpPr>
            <p:cNvPr id="122" name="组合 121"/>
            <p:cNvGrpSpPr/>
            <p:nvPr/>
          </p:nvGrpSpPr>
          <p:grpSpPr>
            <a:xfrm>
              <a:off x="11320490" y="9998974"/>
              <a:ext cx="965698" cy="830246"/>
              <a:chOff x="10521786" y="8009529"/>
              <a:chExt cx="965698" cy="830246"/>
            </a:xfrm>
          </p:grpSpPr>
          <p:sp>
            <p:nvSpPr>
              <p:cNvPr id="123"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260" b="0" i="0" u="none" strike="noStrike" kern="1200" cap="none" spc="0" normalizeH="0" baseline="0" noProof="0">
                  <a:ln>
                    <a:noFill/>
                  </a:ln>
                  <a:solidFill>
                    <a:prstClr val="black"/>
                  </a:solidFill>
                  <a:effectLst/>
                  <a:uLnTx/>
                  <a:uFillTx/>
                  <a:latin typeface="Roboto" pitchFamily="2" charset="0"/>
                  <a:ea typeface="Roboto" pitchFamily="2" charset="0"/>
                  <a:cs typeface="+mn-cs"/>
                </a:endParaRPr>
              </a:p>
            </p:txBody>
          </p:sp>
          <p:sp>
            <p:nvSpPr>
              <p:cNvPr id="124"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260" b="0" i="0" u="none" strike="noStrike" kern="1200" cap="none" spc="0" normalizeH="0" baseline="0" noProof="0">
                  <a:ln>
                    <a:noFill/>
                  </a:ln>
                  <a:solidFill>
                    <a:prstClr val="black"/>
                  </a:solidFill>
                  <a:effectLst/>
                  <a:uLnTx/>
                  <a:uFillTx/>
                  <a:latin typeface="Roboto" pitchFamily="2" charset="0"/>
                  <a:ea typeface="Roboto" pitchFamily="2" charset="0"/>
                  <a:cs typeface="+mn-cs"/>
                </a:endParaRPr>
              </a:p>
            </p:txBody>
          </p:sp>
          <p:sp>
            <p:nvSpPr>
              <p:cNvPr id="125"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d-ID" sz="714" b="0" i="0" u="none" strike="noStrike" kern="1200" cap="none" spc="0" normalizeH="0" baseline="0" noProof="0" dirty="0">
                    <a:ln>
                      <a:noFill/>
                    </a:ln>
                    <a:solidFill>
                      <a:prstClr val="white"/>
                    </a:solidFill>
                    <a:effectLst/>
                    <a:uLnTx/>
                    <a:uFillTx/>
                    <a:latin typeface="Calibri Light" panose="020F0302020204030204"/>
                    <a:ea typeface="Roboto Lt" pitchFamily="2" charset="0"/>
                    <a:cs typeface="+mn-cs"/>
                  </a:rPr>
                  <a:t>95%</a:t>
                </a:r>
              </a:p>
            </p:txBody>
          </p:sp>
        </p:grpSp>
        <p:grpSp>
          <p:nvGrpSpPr>
            <p:cNvPr id="126" name="组合 125"/>
            <p:cNvGrpSpPr/>
            <p:nvPr/>
          </p:nvGrpSpPr>
          <p:grpSpPr>
            <a:xfrm>
              <a:off x="11320490" y="10939353"/>
              <a:ext cx="965698" cy="830246"/>
              <a:chOff x="10521786" y="8009529"/>
              <a:chExt cx="965698" cy="830246"/>
            </a:xfrm>
          </p:grpSpPr>
          <p:sp>
            <p:nvSpPr>
              <p:cNvPr id="127"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260" b="0" i="0" u="none" strike="noStrike" kern="1200" cap="none" spc="0" normalizeH="0" baseline="0" noProof="0">
                  <a:ln>
                    <a:noFill/>
                  </a:ln>
                  <a:solidFill>
                    <a:prstClr val="black"/>
                  </a:solidFill>
                  <a:effectLst/>
                  <a:uLnTx/>
                  <a:uFillTx/>
                  <a:latin typeface="Roboto" pitchFamily="2" charset="0"/>
                  <a:ea typeface="Roboto" pitchFamily="2" charset="0"/>
                  <a:cs typeface="+mn-cs"/>
                </a:endParaRPr>
              </a:p>
            </p:txBody>
          </p:sp>
          <p:sp>
            <p:nvSpPr>
              <p:cNvPr id="128"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260" b="0" i="0" u="none" strike="noStrike" kern="1200" cap="none" spc="0" normalizeH="0" baseline="0" noProof="0">
                  <a:ln>
                    <a:noFill/>
                  </a:ln>
                  <a:solidFill>
                    <a:prstClr val="black"/>
                  </a:solidFill>
                  <a:effectLst/>
                  <a:uLnTx/>
                  <a:uFillTx/>
                  <a:latin typeface="Roboto" pitchFamily="2" charset="0"/>
                  <a:ea typeface="Roboto" pitchFamily="2" charset="0"/>
                  <a:cs typeface="+mn-cs"/>
                </a:endParaRPr>
              </a:p>
            </p:txBody>
          </p:sp>
          <p:sp>
            <p:nvSpPr>
              <p:cNvPr id="129"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d-ID" sz="714" b="0" i="0" u="none" strike="noStrike" kern="1200" cap="none" spc="0" normalizeH="0" baseline="0" noProof="0" dirty="0">
                    <a:ln>
                      <a:noFill/>
                    </a:ln>
                    <a:solidFill>
                      <a:prstClr val="white"/>
                    </a:solidFill>
                    <a:effectLst/>
                    <a:uLnTx/>
                    <a:uFillTx/>
                    <a:latin typeface="Calibri Light" panose="020F0302020204030204"/>
                    <a:ea typeface="Roboto Lt" pitchFamily="2" charset="0"/>
                    <a:cs typeface="+mn-cs"/>
                  </a:rPr>
                  <a:t>95%</a:t>
                </a:r>
              </a:p>
            </p:txBody>
          </p:sp>
        </p:grpSp>
        <p:sp>
          <p:nvSpPr>
            <p:cNvPr id="130" name="TextBox 129"/>
            <p:cNvSpPr txBox="1"/>
            <p:nvPr/>
          </p:nvSpPr>
          <p:spPr>
            <a:xfrm>
              <a:off x="3431297" y="9994401"/>
              <a:ext cx="1685576" cy="591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50000"/>
                      <a:lumOff val="50000"/>
                    </a:prstClr>
                  </a:solidFill>
                  <a:effectLst/>
                  <a:uLnTx/>
                  <a:uFillTx/>
                  <a:latin typeface="思源黑体 CN Medium" pitchFamily="34" charset="-122"/>
                  <a:ea typeface="思源黑体 CN Medium" pitchFamily="34" charset="-122"/>
                  <a:cs typeface="+mn-cs"/>
                </a:rPr>
                <a:t>添加标题</a:t>
              </a:r>
              <a:endParaRPr kumimoji="0" lang="id-ID" altLang="zh-CN" sz="844" b="0" i="0" u="none" strike="noStrike" kern="1200" cap="none" spc="0" normalizeH="0" baseline="0" noProof="0" dirty="0">
                <a:ln>
                  <a:noFill/>
                </a:ln>
                <a:solidFill>
                  <a:prstClr val="black">
                    <a:lumMod val="50000"/>
                    <a:lumOff val="50000"/>
                  </a:prstClr>
                </a:solidFill>
                <a:effectLst/>
                <a:uLnTx/>
                <a:uFillTx/>
                <a:latin typeface="思源黑体 CN Medium" pitchFamily="34" charset="-122"/>
                <a:ea typeface="思源黑体 CN Medium" pitchFamily="34" charset="-122"/>
                <a:cs typeface="+mn-cs"/>
              </a:endParaRPr>
            </a:p>
          </p:txBody>
        </p:sp>
        <p:sp>
          <p:nvSpPr>
            <p:cNvPr id="131" name="TextBox 130"/>
            <p:cNvSpPr txBox="1"/>
            <p:nvPr/>
          </p:nvSpPr>
          <p:spPr>
            <a:xfrm>
              <a:off x="3431297" y="9158594"/>
              <a:ext cx="1685576" cy="591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50000"/>
                      <a:lumOff val="50000"/>
                    </a:prstClr>
                  </a:solidFill>
                  <a:effectLst/>
                  <a:uLnTx/>
                  <a:uFillTx/>
                  <a:latin typeface="思源黑体 CN Medium" pitchFamily="34" charset="-122"/>
                  <a:ea typeface="思源黑体 CN Medium" pitchFamily="34" charset="-122"/>
                  <a:cs typeface="+mn-cs"/>
                </a:rPr>
                <a:t>添加标题</a:t>
              </a:r>
              <a:endParaRPr kumimoji="0" lang="id-ID" altLang="zh-CN" sz="844" b="0" i="0" u="none" strike="noStrike" kern="1200" cap="none" spc="0" normalizeH="0" baseline="0" noProof="0" dirty="0">
                <a:ln>
                  <a:noFill/>
                </a:ln>
                <a:solidFill>
                  <a:prstClr val="black">
                    <a:lumMod val="50000"/>
                    <a:lumOff val="50000"/>
                  </a:prstClr>
                </a:solidFill>
                <a:effectLst/>
                <a:uLnTx/>
                <a:uFillTx/>
                <a:latin typeface="思源黑体 CN Medium" pitchFamily="34" charset="-122"/>
                <a:ea typeface="思源黑体 CN Medium" pitchFamily="34" charset="-122"/>
                <a:cs typeface="+mn-cs"/>
              </a:endParaRPr>
            </a:p>
          </p:txBody>
        </p:sp>
        <p:sp>
          <p:nvSpPr>
            <p:cNvPr id="132" name="TextBox 131"/>
            <p:cNvSpPr txBox="1"/>
            <p:nvPr/>
          </p:nvSpPr>
          <p:spPr>
            <a:xfrm>
              <a:off x="3431297" y="8048830"/>
              <a:ext cx="1685576" cy="591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50000"/>
                      <a:lumOff val="50000"/>
                    </a:prstClr>
                  </a:solidFill>
                  <a:effectLst/>
                  <a:uLnTx/>
                  <a:uFillTx/>
                  <a:latin typeface="思源黑体 CN Medium" pitchFamily="34" charset="-122"/>
                  <a:ea typeface="思源黑体 CN Medium" pitchFamily="34" charset="-122"/>
                  <a:cs typeface="+mn-cs"/>
                </a:rPr>
                <a:t>添加标题</a:t>
              </a:r>
              <a:endParaRPr kumimoji="0" lang="id-ID" altLang="zh-CN" sz="844" b="0" i="0" u="none" strike="noStrike" kern="1200" cap="none" spc="0" normalizeH="0" baseline="0" noProof="0" dirty="0">
                <a:ln>
                  <a:noFill/>
                </a:ln>
                <a:solidFill>
                  <a:prstClr val="black">
                    <a:lumMod val="50000"/>
                    <a:lumOff val="50000"/>
                  </a:prstClr>
                </a:solidFill>
                <a:effectLst/>
                <a:uLnTx/>
                <a:uFillTx/>
                <a:latin typeface="思源黑体 CN Medium" pitchFamily="34" charset="-122"/>
                <a:ea typeface="思源黑体 CN Medium" pitchFamily="34" charset="-122"/>
                <a:cs typeface="+mn-cs"/>
              </a:endParaRPr>
            </a:p>
          </p:txBody>
        </p:sp>
      </p:grpSp>
      <p:sp>
        <p:nvSpPr>
          <p:cNvPr id="133" name="TextBox 132"/>
          <p:cNvSpPr txBox="1"/>
          <p:nvPr/>
        </p:nvSpPr>
        <p:spPr>
          <a:xfrm>
            <a:off x="6119250" y="1975166"/>
            <a:ext cx="342403" cy="202461"/>
          </a:xfrm>
          <a:prstGeom prst="rect">
            <a:avLst/>
          </a:prstGeom>
          <a:noFill/>
        </p:spPr>
        <p:txBody>
          <a:bodyPr wrap="non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4"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8</a:t>
            </a:r>
            <a:r>
              <a:rPr kumimoji="0" lang="id-ID" sz="1104"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5%</a:t>
            </a:r>
          </a:p>
        </p:txBody>
      </p:sp>
      <p:sp>
        <p:nvSpPr>
          <p:cNvPr id="134" name="Rectangle 1"/>
          <p:cNvSpPr/>
          <p:nvPr/>
        </p:nvSpPr>
        <p:spPr>
          <a:xfrm>
            <a:off x="6087892" y="2285021"/>
            <a:ext cx="420958" cy="1643883"/>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grpSp>
        <p:nvGrpSpPr>
          <p:cNvPr id="12" name="组合 11"/>
          <p:cNvGrpSpPr/>
          <p:nvPr/>
        </p:nvGrpSpPr>
        <p:grpSpPr>
          <a:xfrm>
            <a:off x="5966815" y="3714012"/>
            <a:ext cx="620684" cy="720080"/>
            <a:chOff x="15849682" y="9878803"/>
            <a:chExt cx="1685578" cy="1915321"/>
          </a:xfrm>
        </p:grpSpPr>
        <p:sp>
          <p:nvSpPr>
            <p:cNvPr id="135" name="TextBox 134"/>
            <p:cNvSpPr txBox="1"/>
            <p:nvPr/>
          </p:nvSpPr>
          <p:spPr>
            <a:xfrm>
              <a:off x="15849682" y="11202994"/>
              <a:ext cx="1685578" cy="59113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srgbClr val="FFBD47"/>
                  </a:solidFill>
                  <a:effectLst/>
                  <a:uLnTx/>
                  <a:uFillTx/>
                  <a:latin typeface="方正兰亭纤黑_GBK" panose="02000000000000000000" pitchFamily="2" charset="-122"/>
                  <a:ea typeface="方正兰亭纤黑_GBK" panose="02000000000000000000" pitchFamily="2" charset="-122"/>
                  <a:cs typeface="+mn-cs"/>
                </a:rPr>
                <a:t>添加标题</a:t>
              </a:r>
              <a:endParaRPr kumimoji="0" lang="id-ID" sz="844" b="0" i="0" u="none" strike="noStrike" kern="1200" cap="none" spc="0" normalizeH="0" baseline="0" noProof="0" dirty="0">
                <a:ln>
                  <a:noFill/>
                </a:ln>
                <a:solidFill>
                  <a:srgbClr val="FFBD47"/>
                </a:solidFill>
                <a:effectLst/>
                <a:uLnTx/>
                <a:uFillTx/>
                <a:latin typeface="方正兰亭纤黑_GBK" panose="02000000000000000000" pitchFamily="2" charset="-122"/>
                <a:ea typeface="方正兰亭纤黑_GBK" panose="02000000000000000000" pitchFamily="2" charset="-122"/>
                <a:cs typeface="+mn-cs"/>
              </a:endParaRPr>
            </a:p>
          </p:txBody>
        </p:sp>
        <p:grpSp>
          <p:nvGrpSpPr>
            <p:cNvPr id="8" name="组合 7"/>
            <p:cNvGrpSpPr/>
            <p:nvPr/>
          </p:nvGrpSpPr>
          <p:grpSpPr>
            <a:xfrm>
              <a:off x="16176566" y="9878803"/>
              <a:ext cx="1143186" cy="1170146"/>
              <a:chOff x="16176566" y="9878803"/>
              <a:chExt cx="1143186" cy="1170146"/>
            </a:xfrm>
          </p:grpSpPr>
          <p:sp>
            <p:nvSpPr>
              <p:cNvPr id="136" name="Oval 2"/>
              <p:cNvSpPr/>
              <p:nvPr/>
            </p:nvSpPr>
            <p:spPr>
              <a:xfrm>
                <a:off x="161765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sp>
            <p:nvSpPr>
              <p:cNvPr id="137" name="TextBox 136"/>
              <p:cNvSpPr txBox="1"/>
              <p:nvPr/>
            </p:nvSpPr>
            <p:spPr>
              <a:xfrm>
                <a:off x="16411510" y="10165660"/>
                <a:ext cx="841045" cy="88328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58" b="1"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B</a:t>
                </a:r>
                <a:endParaRPr kumimoji="0" lang="id-ID" sz="1558" b="1"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grpSp>
      </p:grpSp>
      <p:sp>
        <p:nvSpPr>
          <p:cNvPr id="138" name="TextBox 137"/>
          <p:cNvSpPr txBox="1"/>
          <p:nvPr/>
        </p:nvSpPr>
        <p:spPr>
          <a:xfrm>
            <a:off x="6782141" y="2272956"/>
            <a:ext cx="342403" cy="202461"/>
          </a:xfrm>
          <a:prstGeom prst="rect">
            <a:avLst/>
          </a:prstGeom>
          <a:noFill/>
        </p:spPr>
        <p:txBody>
          <a:bodyPr wrap="non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4"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6</a:t>
            </a:r>
            <a:r>
              <a:rPr kumimoji="0" lang="id-ID" sz="1104"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5%</a:t>
            </a:r>
          </a:p>
        </p:txBody>
      </p:sp>
      <p:sp>
        <p:nvSpPr>
          <p:cNvPr id="139" name="Rectangle 1"/>
          <p:cNvSpPr/>
          <p:nvPr/>
        </p:nvSpPr>
        <p:spPr>
          <a:xfrm>
            <a:off x="6750783" y="2546951"/>
            <a:ext cx="420958" cy="1381953"/>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grpSp>
        <p:nvGrpSpPr>
          <p:cNvPr id="13" name="组合 12"/>
          <p:cNvGrpSpPr/>
          <p:nvPr/>
        </p:nvGrpSpPr>
        <p:grpSpPr>
          <a:xfrm>
            <a:off x="6629707" y="3714012"/>
            <a:ext cx="620684" cy="720080"/>
            <a:chOff x="17649882" y="9878803"/>
            <a:chExt cx="1685578" cy="1915321"/>
          </a:xfrm>
        </p:grpSpPr>
        <p:sp>
          <p:nvSpPr>
            <p:cNvPr id="140" name="TextBox 139"/>
            <p:cNvSpPr txBox="1"/>
            <p:nvPr/>
          </p:nvSpPr>
          <p:spPr>
            <a:xfrm>
              <a:off x="17649882" y="11202994"/>
              <a:ext cx="1685578" cy="59113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srgbClr val="FFBD47"/>
                  </a:solidFill>
                  <a:effectLst/>
                  <a:uLnTx/>
                  <a:uFillTx/>
                  <a:latin typeface="方正兰亭纤黑_GBK" panose="02000000000000000000" pitchFamily="2" charset="-122"/>
                  <a:ea typeface="方正兰亭纤黑_GBK" panose="02000000000000000000" pitchFamily="2" charset="-122"/>
                  <a:cs typeface="+mn-cs"/>
                </a:rPr>
                <a:t>添加标题</a:t>
              </a:r>
              <a:endParaRPr kumimoji="0" lang="id-ID" sz="844" b="0" i="0" u="none" strike="noStrike" kern="1200" cap="none" spc="0" normalizeH="0" baseline="0" noProof="0" dirty="0">
                <a:ln>
                  <a:noFill/>
                </a:ln>
                <a:solidFill>
                  <a:srgbClr val="FFBD47"/>
                </a:solidFill>
                <a:effectLst/>
                <a:uLnTx/>
                <a:uFillTx/>
                <a:latin typeface="方正兰亭纤黑_GBK" panose="02000000000000000000" pitchFamily="2" charset="-122"/>
                <a:ea typeface="方正兰亭纤黑_GBK" panose="02000000000000000000" pitchFamily="2" charset="-122"/>
                <a:cs typeface="+mn-cs"/>
              </a:endParaRPr>
            </a:p>
          </p:txBody>
        </p:sp>
        <p:grpSp>
          <p:nvGrpSpPr>
            <p:cNvPr id="9" name="组合 8"/>
            <p:cNvGrpSpPr/>
            <p:nvPr/>
          </p:nvGrpSpPr>
          <p:grpSpPr>
            <a:xfrm>
              <a:off x="17976766" y="9878803"/>
              <a:ext cx="1143186" cy="1170146"/>
              <a:chOff x="17976766" y="9878803"/>
              <a:chExt cx="1143186" cy="1170146"/>
            </a:xfrm>
          </p:grpSpPr>
          <p:sp>
            <p:nvSpPr>
              <p:cNvPr id="141" name="Oval 2"/>
              <p:cNvSpPr/>
              <p:nvPr/>
            </p:nvSpPr>
            <p:spPr>
              <a:xfrm>
                <a:off x="179767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sp>
            <p:nvSpPr>
              <p:cNvPr id="142" name="TextBox 141"/>
              <p:cNvSpPr txBox="1"/>
              <p:nvPr/>
            </p:nvSpPr>
            <p:spPr>
              <a:xfrm>
                <a:off x="18211710" y="10165660"/>
                <a:ext cx="845401" cy="88328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58" b="1"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C</a:t>
                </a:r>
                <a:endParaRPr kumimoji="0" lang="id-ID" sz="1558" b="1"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grpSp>
      </p:grpSp>
      <p:sp>
        <p:nvSpPr>
          <p:cNvPr id="143" name="TextBox 142"/>
          <p:cNvSpPr txBox="1"/>
          <p:nvPr/>
        </p:nvSpPr>
        <p:spPr>
          <a:xfrm>
            <a:off x="7456568" y="1839805"/>
            <a:ext cx="342403" cy="202461"/>
          </a:xfrm>
          <a:prstGeom prst="rect">
            <a:avLst/>
          </a:prstGeom>
          <a:noFill/>
        </p:spPr>
        <p:txBody>
          <a:bodyPr wrap="non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104"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9</a:t>
            </a:r>
            <a:r>
              <a:rPr kumimoji="0" lang="id-ID" sz="1104"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5%</a:t>
            </a:r>
          </a:p>
        </p:txBody>
      </p:sp>
      <p:sp>
        <p:nvSpPr>
          <p:cNvPr id="144" name="Rectangle 1"/>
          <p:cNvSpPr/>
          <p:nvPr/>
        </p:nvSpPr>
        <p:spPr>
          <a:xfrm>
            <a:off x="7413675" y="2042774"/>
            <a:ext cx="420958" cy="1886129"/>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grpSp>
        <p:nvGrpSpPr>
          <p:cNvPr id="14" name="组合 13"/>
          <p:cNvGrpSpPr/>
          <p:nvPr/>
        </p:nvGrpSpPr>
        <p:grpSpPr>
          <a:xfrm>
            <a:off x="7292599" y="3714012"/>
            <a:ext cx="620684" cy="720080"/>
            <a:chOff x="19450082" y="9878803"/>
            <a:chExt cx="1685578" cy="1915321"/>
          </a:xfrm>
        </p:grpSpPr>
        <p:sp>
          <p:nvSpPr>
            <p:cNvPr id="145" name="TextBox 144"/>
            <p:cNvSpPr txBox="1"/>
            <p:nvPr/>
          </p:nvSpPr>
          <p:spPr>
            <a:xfrm>
              <a:off x="19450082" y="11202994"/>
              <a:ext cx="1685578" cy="59113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srgbClr val="FFBD47"/>
                  </a:solidFill>
                  <a:effectLst/>
                  <a:uLnTx/>
                  <a:uFillTx/>
                  <a:latin typeface="方正兰亭纤黑_GBK" panose="02000000000000000000" pitchFamily="2" charset="-122"/>
                  <a:ea typeface="方正兰亭纤黑_GBK" panose="02000000000000000000" pitchFamily="2" charset="-122"/>
                  <a:cs typeface="+mn-cs"/>
                </a:rPr>
                <a:t>添加标题</a:t>
              </a:r>
              <a:endParaRPr kumimoji="0" lang="id-ID" sz="844" b="0" i="0" u="none" strike="noStrike" kern="1200" cap="none" spc="0" normalizeH="0" baseline="0" noProof="0" dirty="0">
                <a:ln>
                  <a:noFill/>
                </a:ln>
                <a:solidFill>
                  <a:srgbClr val="FFBD47"/>
                </a:solidFill>
                <a:effectLst/>
                <a:uLnTx/>
                <a:uFillTx/>
                <a:latin typeface="方正兰亭纤黑_GBK" panose="02000000000000000000" pitchFamily="2" charset="-122"/>
                <a:ea typeface="方正兰亭纤黑_GBK" panose="02000000000000000000" pitchFamily="2" charset="-122"/>
                <a:cs typeface="+mn-cs"/>
              </a:endParaRPr>
            </a:p>
          </p:txBody>
        </p:sp>
        <p:grpSp>
          <p:nvGrpSpPr>
            <p:cNvPr id="10" name="组合 9"/>
            <p:cNvGrpSpPr/>
            <p:nvPr/>
          </p:nvGrpSpPr>
          <p:grpSpPr>
            <a:xfrm>
              <a:off x="19776966" y="9878803"/>
              <a:ext cx="1143186" cy="1170146"/>
              <a:chOff x="19776966" y="9878803"/>
              <a:chExt cx="1143186" cy="1170146"/>
            </a:xfrm>
          </p:grpSpPr>
          <p:sp>
            <p:nvSpPr>
              <p:cNvPr id="146" name="Oval 2"/>
              <p:cNvSpPr/>
              <p:nvPr/>
            </p:nvSpPr>
            <p:spPr>
              <a:xfrm>
                <a:off x="197769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584" b="0" i="0" u="none" strike="noStrike" kern="1200" cap="none" spc="0" normalizeH="0" baseline="0" noProof="0">
                  <a:ln>
                    <a:noFill/>
                  </a:ln>
                  <a:solidFill>
                    <a:srgbClr val="FFBD47"/>
                  </a:solidFill>
                  <a:effectLst/>
                  <a:uLnTx/>
                  <a:uFillTx/>
                  <a:latin typeface="Calibri" panose="020F0502020204030204"/>
                  <a:ea typeface="+mn-ea"/>
                  <a:cs typeface="+mn-cs"/>
                </a:endParaRPr>
              </a:p>
            </p:txBody>
          </p:sp>
          <p:sp>
            <p:nvSpPr>
              <p:cNvPr id="147" name="TextBox 146"/>
              <p:cNvSpPr txBox="1"/>
              <p:nvPr/>
            </p:nvSpPr>
            <p:spPr>
              <a:xfrm>
                <a:off x="20011910" y="10165660"/>
                <a:ext cx="901990" cy="88328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58" b="1"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D</a:t>
                </a:r>
                <a:endParaRPr kumimoji="0" lang="id-ID" sz="1558" b="1"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grpSp>
      </p:grpSp>
      <p:grpSp>
        <p:nvGrpSpPr>
          <p:cNvPr id="5" name="组合 4"/>
          <p:cNvGrpSpPr/>
          <p:nvPr/>
        </p:nvGrpSpPr>
        <p:grpSpPr>
          <a:xfrm>
            <a:off x="1355447" y="1750962"/>
            <a:ext cx="3322617" cy="959858"/>
            <a:chOff x="3326696" y="4657342"/>
            <a:chExt cx="9023161" cy="2553102"/>
          </a:xfrm>
        </p:grpSpPr>
        <p:grpSp>
          <p:nvGrpSpPr>
            <p:cNvPr id="4" name="组合 3"/>
            <p:cNvGrpSpPr/>
            <p:nvPr/>
          </p:nvGrpSpPr>
          <p:grpSpPr>
            <a:xfrm>
              <a:off x="3342296" y="4657342"/>
              <a:ext cx="2230265" cy="644344"/>
              <a:chOff x="3342296" y="4657342"/>
              <a:chExt cx="2230265" cy="644344"/>
            </a:xfrm>
          </p:grpSpPr>
          <p:sp>
            <p:nvSpPr>
              <p:cNvPr id="153" name="Rounded Rectangle 43"/>
              <p:cNvSpPr/>
              <p:nvPr/>
            </p:nvSpPr>
            <p:spPr>
              <a:xfrm>
                <a:off x="3342296" y="465838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87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TextBox 153"/>
              <p:cNvSpPr txBox="1"/>
              <p:nvPr/>
            </p:nvSpPr>
            <p:spPr>
              <a:xfrm>
                <a:off x="3567127" y="4657342"/>
                <a:ext cx="2005434" cy="64434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对手列表</a:t>
                </a:r>
                <a:endParaRPr kumimoji="0" lang="id-ID"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grpSp>
        <p:sp>
          <p:nvSpPr>
            <p:cNvPr id="155" name="TextBox 154"/>
            <p:cNvSpPr txBox="1"/>
            <p:nvPr/>
          </p:nvSpPr>
          <p:spPr>
            <a:xfrm>
              <a:off x="3326696" y="5327452"/>
              <a:ext cx="2811556" cy="69755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104" b="0" i="0" u="none" strike="noStrike" kern="1200" cap="none" spc="0" normalizeH="0" baseline="0" noProof="0" dirty="0">
                  <a:ln>
                    <a:noFill/>
                  </a:ln>
                  <a:solidFill>
                    <a:prstClr val="black">
                      <a:lumMod val="75000"/>
                      <a:lumOff val="25000"/>
                    </a:prstClr>
                  </a:solidFill>
                  <a:effectLst/>
                  <a:uLnTx/>
                  <a:uFillTx/>
                  <a:latin typeface="方正兰亭纤黑_GBK" panose="02000000000000000000" pitchFamily="2" charset="-122"/>
                  <a:ea typeface="方正兰亭纤黑_GBK" panose="02000000000000000000" pitchFamily="2" charset="-122"/>
                  <a:cs typeface="+mn-cs"/>
                </a:rPr>
                <a:t>Add Content</a:t>
              </a:r>
              <a:endParaRPr kumimoji="0" lang="zh-CN" altLang="en-US" sz="1104" b="0" i="0" u="none" strike="noStrike" kern="1200" cap="none" spc="0" normalizeH="0" baseline="0" noProof="0" dirty="0">
                <a:ln>
                  <a:noFill/>
                </a:ln>
                <a:solidFill>
                  <a:prstClr val="black">
                    <a:lumMod val="75000"/>
                    <a:lumOff val="25000"/>
                  </a:prstClr>
                </a:solidFill>
                <a:effectLst/>
                <a:uLnTx/>
                <a:uFillTx/>
                <a:latin typeface="方正兰亭纤黑_GBK" panose="02000000000000000000" pitchFamily="2" charset="-122"/>
                <a:ea typeface="方正兰亭纤黑_GBK" panose="02000000000000000000" pitchFamily="2" charset="-122"/>
                <a:cs typeface="+mn-cs"/>
              </a:endParaRPr>
            </a:p>
          </p:txBody>
        </p:sp>
        <p:sp>
          <p:nvSpPr>
            <p:cNvPr id="156" name="TextBox 155"/>
            <p:cNvSpPr txBox="1"/>
            <p:nvPr/>
          </p:nvSpPr>
          <p:spPr>
            <a:xfrm>
              <a:off x="3359113" y="5928238"/>
              <a:ext cx="8990744" cy="1282206"/>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a:t>
              </a:r>
              <a:endParaRPr kumimoji="0" lang="en-US" altLang="zh-CN"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3301145495"/>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71"/>
                                        </p:tgtEl>
                                        <p:attrNameLst>
                                          <p:attrName>style.visibility</p:attrName>
                                        </p:attrNameLst>
                                      </p:cBhvr>
                                      <p:to>
                                        <p:strVal val="visible"/>
                                      </p:to>
                                    </p:set>
                                    <p:anim calcmode="lin" valueType="num">
                                      <p:cBhvr additive="base">
                                        <p:cTn id="21" dur="300"/>
                                        <p:tgtEl>
                                          <p:spTgt spid="71"/>
                                        </p:tgtEl>
                                        <p:attrNameLst>
                                          <p:attrName>ppt_y</p:attrName>
                                        </p:attrNameLst>
                                      </p:cBhvr>
                                      <p:tavLst>
                                        <p:tav tm="0">
                                          <p:val>
                                            <p:strVal val="#ppt_y+#ppt_h*1.125000"/>
                                          </p:val>
                                        </p:tav>
                                        <p:tav tm="100000">
                                          <p:val>
                                            <p:strVal val="#ppt_y"/>
                                          </p:val>
                                        </p:tav>
                                      </p:tavLst>
                                    </p:anim>
                                    <p:animEffect transition="in" filter="wipe(up)">
                                      <p:cBhvr>
                                        <p:cTn id="22" dur="300"/>
                                        <p:tgtEl>
                                          <p:spTgt spid="71"/>
                                        </p:tgtEl>
                                      </p:cBhvr>
                                    </p:animEffect>
                                  </p:childTnLst>
                                </p:cTn>
                              </p:par>
                            </p:childTnLst>
                          </p:cTn>
                        </p:par>
                        <p:par>
                          <p:cTn id="23" fill="hold">
                            <p:stCondLst>
                              <p:cond delay="1800"/>
                            </p:stCondLst>
                            <p:childTnLst>
                              <p:par>
                                <p:cTn id="24" presetID="10"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500"/>
                                        <p:tgtEl>
                                          <p:spTgt spid="64"/>
                                        </p:tgtEl>
                                      </p:cBhvr>
                                    </p:animEffect>
                                  </p:childTnLst>
                                </p:cTn>
                              </p:par>
                            </p:childTnLst>
                          </p:cTn>
                        </p:par>
                        <p:par>
                          <p:cTn id="27" fill="hold">
                            <p:stCondLst>
                              <p:cond delay="2300"/>
                            </p:stCondLst>
                            <p:childTnLst>
                              <p:par>
                                <p:cTn id="28" presetID="10"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par>
                          <p:cTn id="31" fill="hold">
                            <p:stCondLst>
                              <p:cond delay="2800"/>
                            </p:stCondLst>
                            <p:childTnLst>
                              <p:par>
                                <p:cTn id="32" presetID="12" presetClass="entr" presetSubtype="4" fill="hold" grpId="0" nodeType="afterEffect">
                                  <p:stCondLst>
                                    <p:cond delay="0"/>
                                  </p:stCondLst>
                                  <p:childTnLst>
                                    <p:set>
                                      <p:cBhvr>
                                        <p:cTn id="33" dur="1" fill="hold">
                                          <p:stCondLst>
                                            <p:cond delay="0"/>
                                          </p:stCondLst>
                                        </p:cTn>
                                        <p:tgtEl>
                                          <p:spTgt spid="134"/>
                                        </p:tgtEl>
                                        <p:attrNameLst>
                                          <p:attrName>style.visibility</p:attrName>
                                        </p:attrNameLst>
                                      </p:cBhvr>
                                      <p:to>
                                        <p:strVal val="visible"/>
                                      </p:to>
                                    </p:set>
                                    <p:anim calcmode="lin" valueType="num">
                                      <p:cBhvr additive="base">
                                        <p:cTn id="34" dur="300"/>
                                        <p:tgtEl>
                                          <p:spTgt spid="134"/>
                                        </p:tgtEl>
                                        <p:attrNameLst>
                                          <p:attrName>ppt_y</p:attrName>
                                        </p:attrNameLst>
                                      </p:cBhvr>
                                      <p:tavLst>
                                        <p:tav tm="0">
                                          <p:val>
                                            <p:strVal val="#ppt_y+#ppt_h*1.125000"/>
                                          </p:val>
                                        </p:tav>
                                        <p:tav tm="100000">
                                          <p:val>
                                            <p:strVal val="#ppt_y"/>
                                          </p:val>
                                        </p:tav>
                                      </p:tavLst>
                                    </p:anim>
                                    <p:animEffect transition="in" filter="wipe(up)">
                                      <p:cBhvr>
                                        <p:cTn id="35" dur="300"/>
                                        <p:tgtEl>
                                          <p:spTgt spid="134"/>
                                        </p:tgtEl>
                                      </p:cBhvr>
                                    </p:animEffect>
                                  </p:childTnLst>
                                </p:cTn>
                              </p:par>
                            </p:childTnLst>
                          </p:cTn>
                        </p:par>
                        <p:par>
                          <p:cTn id="36" fill="hold">
                            <p:stCondLst>
                              <p:cond delay="3100"/>
                            </p:stCondLst>
                            <p:childTnLst>
                              <p:par>
                                <p:cTn id="37" presetID="10" presetClass="entr" presetSubtype="0" fill="hold" grpId="0" nodeType="afterEffect">
                                  <p:stCondLst>
                                    <p:cond delay="0"/>
                                  </p:stCondLst>
                                  <p:childTnLst>
                                    <p:set>
                                      <p:cBhvr>
                                        <p:cTn id="38" dur="1" fill="hold">
                                          <p:stCondLst>
                                            <p:cond delay="0"/>
                                          </p:stCondLst>
                                        </p:cTn>
                                        <p:tgtEl>
                                          <p:spTgt spid="133"/>
                                        </p:tgtEl>
                                        <p:attrNameLst>
                                          <p:attrName>style.visibility</p:attrName>
                                        </p:attrNameLst>
                                      </p:cBhvr>
                                      <p:to>
                                        <p:strVal val="visible"/>
                                      </p:to>
                                    </p:set>
                                    <p:animEffect transition="in" filter="fade">
                                      <p:cBhvr>
                                        <p:cTn id="39" dur="500"/>
                                        <p:tgtEl>
                                          <p:spTgt spid="133"/>
                                        </p:tgtEl>
                                      </p:cBhvr>
                                    </p:animEffect>
                                  </p:childTnLst>
                                </p:cTn>
                              </p:par>
                            </p:childTnLst>
                          </p:cTn>
                        </p:par>
                        <p:par>
                          <p:cTn id="40" fill="hold">
                            <p:stCondLst>
                              <p:cond delay="36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4100"/>
                            </p:stCondLst>
                            <p:childTnLst>
                              <p:par>
                                <p:cTn id="45" presetID="12" presetClass="entr" presetSubtype="4" fill="hold" grpId="0" nodeType="afterEffect">
                                  <p:stCondLst>
                                    <p:cond delay="0"/>
                                  </p:stCondLst>
                                  <p:childTnLst>
                                    <p:set>
                                      <p:cBhvr>
                                        <p:cTn id="46" dur="1" fill="hold">
                                          <p:stCondLst>
                                            <p:cond delay="0"/>
                                          </p:stCondLst>
                                        </p:cTn>
                                        <p:tgtEl>
                                          <p:spTgt spid="139"/>
                                        </p:tgtEl>
                                        <p:attrNameLst>
                                          <p:attrName>style.visibility</p:attrName>
                                        </p:attrNameLst>
                                      </p:cBhvr>
                                      <p:to>
                                        <p:strVal val="visible"/>
                                      </p:to>
                                    </p:set>
                                    <p:anim calcmode="lin" valueType="num">
                                      <p:cBhvr additive="base">
                                        <p:cTn id="47" dur="300"/>
                                        <p:tgtEl>
                                          <p:spTgt spid="139"/>
                                        </p:tgtEl>
                                        <p:attrNameLst>
                                          <p:attrName>ppt_y</p:attrName>
                                        </p:attrNameLst>
                                      </p:cBhvr>
                                      <p:tavLst>
                                        <p:tav tm="0">
                                          <p:val>
                                            <p:strVal val="#ppt_y+#ppt_h*1.125000"/>
                                          </p:val>
                                        </p:tav>
                                        <p:tav tm="100000">
                                          <p:val>
                                            <p:strVal val="#ppt_y"/>
                                          </p:val>
                                        </p:tav>
                                      </p:tavLst>
                                    </p:anim>
                                    <p:animEffect transition="in" filter="wipe(up)">
                                      <p:cBhvr>
                                        <p:cTn id="48" dur="300"/>
                                        <p:tgtEl>
                                          <p:spTgt spid="139"/>
                                        </p:tgtEl>
                                      </p:cBhvr>
                                    </p:animEffect>
                                  </p:childTnLst>
                                </p:cTn>
                              </p:par>
                            </p:childTnLst>
                          </p:cTn>
                        </p:par>
                        <p:par>
                          <p:cTn id="49" fill="hold">
                            <p:stCondLst>
                              <p:cond delay="4400"/>
                            </p:stCondLst>
                            <p:childTnLst>
                              <p:par>
                                <p:cTn id="50" presetID="10" presetClass="entr" presetSubtype="0" fill="hold" grpId="0" nodeType="afterEffect">
                                  <p:stCondLst>
                                    <p:cond delay="0"/>
                                  </p:stCondLst>
                                  <p:childTnLst>
                                    <p:set>
                                      <p:cBhvr>
                                        <p:cTn id="51" dur="1" fill="hold">
                                          <p:stCondLst>
                                            <p:cond delay="0"/>
                                          </p:stCondLst>
                                        </p:cTn>
                                        <p:tgtEl>
                                          <p:spTgt spid="138"/>
                                        </p:tgtEl>
                                        <p:attrNameLst>
                                          <p:attrName>style.visibility</p:attrName>
                                        </p:attrNameLst>
                                      </p:cBhvr>
                                      <p:to>
                                        <p:strVal val="visible"/>
                                      </p:to>
                                    </p:set>
                                    <p:animEffect transition="in" filter="fade">
                                      <p:cBhvr>
                                        <p:cTn id="52" dur="500"/>
                                        <p:tgtEl>
                                          <p:spTgt spid="138"/>
                                        </p:tgtEl>
                                      </p:cBhvr>
                                    </p:animEffect>
                                  </p:childTnLst>
                                </p:cTn>
                              </p:par>
                            </p:childTnLst>
                          </p:cTn>
                        </p:par>
                        <p:par>
                          <p:cTn id="53" fill="hold">
                            <p:stCondLst>
                              <p:cond delay="4900"/>
                            </p:stCondLst>
                            <p:childTnLst>
                              <p:par>
                                <p:cTn id="54" presetID="10" presetClass="entr" presetSubtype="0"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childTnLst>
                          </p:cTn>
                        </p:par>
                        <p:par>
                          <p:cTn id="57" fill="hold">
                            <p:stCondLst>
                              <p:cond delay="5400"/>
                            </p:stCondLst>
                            <p:childTnLst>
                              <p:par>
                                <p:cTn id="58" presetID="12" presetClass="entr" presetSubtype="4" fill="hold" grpId="0" nodeType="afterEffect">
                                  <p:stCondLst>
                                    <p:cond delay="0"/>
                                  </p:stCondLst>
                                  <p:childTnLst>
                                    <p:set>
                                      <p:cBhvr>
                                        <p:cTn id="59" dur="1" fill="hold">
                                          <p:stCondLst>
                                            <p:cond delay="0"/>
                                          </p:stCondLst>
                                        </p:cTn>
                                        <p:tgtEl>
                                          <p:spTgt spid="144"/>
                                        </p:tgtEl>
                                        <p:attrNameLst>
                                          <p:attrName>style.visibility</p:attrName>
                                        </p:attrNameLst>
                                      </p:cBhvr>
                                      <p:to>
                                        <p:strVal val="visible"/>
                                      </p:to>
                                    </p:set>
                                    <p:anim calcmode="lin" valueType="num">
                                      <p:cBhvr additive="base">
                                        <p:cTn id="60" dur="300"/>
                                        <p:tgtEl>
                                          <p:spTgt spid="144"/>
                                        </p:tgtEl>
                                        <p:attrNameLst>
                                          <p:attrName>ppt_y</p:attrName>
                                        </p:attrNameLst>
                                      </p:cBhvr>
                                      <p:tavLst>
                                        <p:tav tm="0">
                                          <p:val>
                                            <p:strVal val="#ppt_y+#ppt_h*1.125000"/>
                                          </p:val>
                                        </p:tav>
                                        <p:tav tm="100000">
                                          <p:val>
                                            <p:strVal val="#ppt_y"/>
                                          </p:val>
                                        </p:tav>
                                      </p:tavLst>
                                    </p:anim>
                                    <p:animEffect transition="in" filter="wipe(up)">
                                      <p:cBhvr>
                                        <p:cTn id="61" dur="300"/>
                                        <p:tgtEl>
                                          <p:spTgt spid="144"/>
                                        </p:tgtEl>
                                      </p:cBhvr>
                                    </p:animEffect>
                                  </p:childTnLst>
                                </p:cTn>
                              </p:par>
                            </p:childTnLst>
                          </p:cTn>
                        </p:par>
                        <p:par>
                          <p:cTn id="62" fill="hold">
                            <p:stCondLst>
                              <p:cond delay="5700"/>
                            </p:stCondLst>
                            <p:childTnLst>
                              <p:par>
                                <p:cTn id="63" presetID="10" presetClass="entr" presetSubtype="0" fill="hold" grpId="0" nodeType="afterEffect">
                                  <p:stCondLst>
                                    <p:cond delay="0"/>
                                  </p:stCondLst>
                                  <p:childTnLst>
                                    <p:set>
                                      <p:cBhvr>
                                        <p:cTn id="64" dur="1" fill="hold">
                                          <p:stCondLst>
                                            <p:cond delay="0"/>
                                          </p:stCondLst>
                                        </p:cTn>
                                        <p:tgtEl>
                                          <p:spTgt spid="143"/>
                                        </p:tgtEl>
                                        <p:attrNameLst>
                                          <p:attrName>style.visibility</p:attrName>
                                        </p:attrNameLst>
                                      </p:cBhvr>
                                      <p:to>
                                        <p:strVal val="visible"/>
                                      </p:to>
                                    </p:set>
                                    <p:animEffect transition="in" filter="fade">
                                      <p:cBhvr>
                                        <p:cTn id="65"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1" grpId="0" animBg="1"/>
      <p:bldP spid="133" grpId="0"/>
      <p:bldP spid="134" grpId="0" animBg="1"/>
      <p:bldP spid="138" grpId="0"/>
      <p:bldP spid="139" grpId="0" animBg="1"/>
      <p:bldP spid="143" grpId="0"/>
      <p:bldP spid="1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8189" y="3375782"/>
            <a:ext cx="2849461" cy="1118076"/>
          </a:xfrm>
          <a:prstGeom prst="rect">
            <a:avLst/>
          </a:prstGeom>
          <a:effectLst>
            <a:outerShdw blurRad="127000" dist="38100" dir="2700000" algn="tl" rotWithShape="0">
              <a:prstClr val="black">
                <a:alpha val="22000"/>
              </a:prstClr>
            </a:outerShdw>
          </a:effectLst>
        </p:spPr>
      </p:pic>
      <p:sp>
        <p:nvSpPr>
          <p:cNvPr id="64" name="任意多边形 63"/>
          <p:cNvSpPr/>
          <p:nvPr/>
        </p:nvSpPr>
        <p:spPr>
          <a:xfrm>
            <a:off x="3085834" y="2493197"/>
            <a:ext cx="937799" cy="1914945"/>
          </a:xfrm>
          <a:custGeom>
            <a:avLst/>
            <a:gdLst>
              <a:gd name="connsiteX0" fmla="*/ 0 w 1323975"/>
              <a:gd name="connsiteY0" fmla="*/ 2647950 h 2647950"/>
              <a:gd name="connsiteX1" fmla="*/ 190500 w 1323975"/>
              <a:gd name="connsiteY1" fmla="*/ 2314575 h 2647950"/>
              <a:gd name="connsiteX2" fmla="*/ 219075 w 1323975"/>
              <a:gd name="connsiteY2" fmla="*/ 2238375 h 2647950"/>
              <a:gd name="connsiteX3" fmla="*/ 247650 w 1323975"/>
              <a:gd name="connsiteY3" fmla="*/ 2076450 h 2647950"/>
              <a:gd name="connsiteX4" fmla="*/ 276225 w 1323975"/>
              <a:gd name="connsiteY4" fmla="*/ 1905000 h 2647950"/>
              <a:gd name="connsiteX5" fmla="*/ 304800 w 1323975"/>
              <a:gd name="connsiteY5" fmla="*/ 1914525 h 2647950"/>
              <a:gd name="connsiteX6" fmla="*/ 371475 w 1323975"/>
              <a:gd name="connsiteY6" fmla="*/ 1990725 h 2647950"/>
              <a:gd name="connsiteX7" fmla="*/ 390525 w 1323975"/>
              <a:gd name="connsiteY7" fmla="*/ 2019300 h 2647950"/>
              <a:gd name="connsiteX8" fmla="*/ 447675 w 1323975"/>
              <a:gd name="connsiteY8" fmla="*/ 2066925 h 2647950"/>
              <a:gd name="connsiteX9" fmla="*/ 504825 w 1323975"/>
              <a:gd name="connsiteY9" fmla="*/ 2085975 h 2647950"/>
              <a:gd name="connsiteX10" fmla="*/ 542925 w 1323975"/>
              <a:gd name="connsiteY10" fmla="*/ 2076450 h 2647950"/>
              <a:gd name="connsiteX11" fmla="*/ 552450 w 1323975"/>
              <a:gd name="connsiteY11" fmla="*/ 2047875 h 2647950"/>
              <a:gd name="connsiteX12" fmla="*/ 571500 w 1323975"/>
              <a:gd name="connsiteY12" fmla="*/ 1981200 h 2647950"/>
              <a:gd name="connsiteX13" fmla="*/ 600075 w 1323975"/>
              <a:gd name="connsiteY13" fmla="*/ 1857375 h 2647950"/>
              <a:gd name="connsiteX14" fmla="*/ 619125 w 1323975"/>
              <a:gd name="connsiteY14" fmla="*/ 1762125 h 2647950"/>
              <a:gd name="connsiteX15" fmla="*/ 638175 w 1323975"/>
              <a:gd name="connsiteY15" fmla="*/ 1704975 h 2647950"/>
              <a:gd name="connsiteX16" fmla="*/ 657225 w 1323975"/>
              <a:gd name="connsiteY16" fmla="*/ 1638300 h 2647950"/>
              <a:gd name="connsiteX17" fmla="*/ 676275 w 1323975"/>
              <a:gd name="connsiteY17" fmla="*/ 1428750 h 2647950"/>
              <a:gd name="connsiteX18" fmla="*/ 685800 w 1323975"/>
              <a:gd name="connsiteY18" fmla="*/ 1362075 h 2647950"/>
              <a:gd name="connsiteX19" fmla="*/ 704850 w 1323975"/>
              <a:gd name="connsiteY19" fmla="*/ 1323975 h 2647950"/>
              <a:gd name="connsiteX20" fmla="*/ 790575 w 1323975"/>
              <a:gd name="connsiteY20" fmla="*/ 1323975 h 2647950"/>
              <a:gd name="connsiteX21" fmla="*/ 809625 w 1323975"/>
              <a:gd name="connsiteY21" fmla="*/ 1352550 h 2647950"/>
              <a:gd name="connsiteX22" fmla="*/ 885825 w 1323975"/>
              <a:gd name="connsiteY22" fmla="*/ 1428750 h 2647950"/>
              <a:gd name="connsiteX23" fmla="*/ 904875 w 1323975"/>
              <a:gd name="connsiteY23" fmla="*/ 1466850 h 2647950"/>
              <a:gd name="connsiteX24" fmla="*/ 962025 w 1323975"/>
              <a:gd name="connsiteY24" fmla="*/ 1504950 h 2647950"/>
              <a:gd name="connsiteX25" fmla="*/ 1009650 w 1323975"/>
              <a:gd name="connsiteY25" fmla="*/ 1276350 h 2647950"/>
              <a:gd name="connsiteX26" fmla="*/ 1038225 w 1323975"/>
              <a:gd name="connsiteY26" fmla="*/ 1143000 h 2647950"/>
              <a:gd name="connsiteX27" fmla="*/ 1057275 w 1323975"/>
              <a:gd name="connsiteY27" fmla="*/ 990600 h 2647950"/>
              <a:gd name="connsiteX28" fmla="*/ 1066800 w 1323975"/>
              <a:gd name="connsiteY28" fmla="*/ 895350 h 2647950"/>
              <a:gd name="connsiteX29" fmla="*/ 1104900 w 1323975"/>
              <a:gd name="connsiteY29" fmla="*/ 790575 h 2647950"/>
              <a:gd name="connsiteX30" fmla="*/ 1143000 w 1323975"/>
              <a:gd name="connsiteY30" fmla="*/ 638175 h 2647950"/>
              <a:gd name="connsiteX31" fmla="*/ 1238250 w 1323975"/>
              <a:gd name="connsiteY31" fmla="*/ 314325 h 2647950"/>
              <a:gd name="connsiteX32" fmla="*/ 1266825 w 1323975"/>
              <a:gd name="connsiteY32" fmla="*/ 200025 h 2647950"/>
              <a:gd name="connsiteX33" fmla="*/ 1304925 w 1323975"/>
              <a:gd name="connsiteY33" fmla="*/ 76200 h 2647950"/>
              <a:gd name="connsiteX34" fmla="*/ 1323975 w 1323975"/>
              <a:gd name="connsiteY34"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23975" h="2647950">
                <a:moveTo>
                  <a:pt x="0" y="2647950"/>
                </a:moveTo>
                <a:cubicBezTo>
                  <a:pt x="28342" y="2600123"/>
                  <a:pt x="147318" y="2413277"/>
                  <a:pt x="190500" y="2314575"/>
                </a:cubicBezTo>
                <a:cubicBezTo>
                  <a:pt x="201373" y="2289722"/>
                  <a:pt x="209550" y="2263775"/>
                  <a:pt x="219075" y="2238375"/>
                </a:cubicBezTo>
                <a:cubicBezTo>
                  <a:pt x="242936" y="2071348"/>
                  <a:pt x="210125" y="2292217"/>
                  <a:pt x="247650" y="2076450"/>
                </a:cubicBezTo>
                <a:cubicBezTo>
                  <a:pt x="290673" y="1829065"/>
                  <a:pt x="250171" y="2035272"/>
                  <a:pt x="276225" y="1905000"/>
                </a:cubicBezTo>
                <a:cubicBezTo>
                  <a:pt x="285750" y="1908175"/>
                  <a:pt x="296630" y="1908689"/>
                  <a:pt x="304800" y="1914525"/>
                </a:cubicBezTo>
                <a:cubicBezTo>
                  <a:pt x="329245" y="1931985"/>
                  <a:pt x="354115" y="1966421"/>
                  <a:pt x="371475" y="1990725"/>
                </a:cubicBezTo>
                <a:cubicBezTo>
                  <a:pt x="378129" y="2000040"/>
                  <a:pt x="383196" y="2010506"/>
                  <a:pt x="390525" y="2019300"/>
                </a:cubicBezTo>
                <a:cubicBezTo>
                  <a:pt x="403720" y="2035134"/>
                  <a:pt x="427842" y="2058110"/>
                  <a:pt x="447675" y="2066925"/>
                </a:cubicBezTo>
                <a:cubicBezTo>
                  <a:pt x="466025" y="2075080"/>
                  <a:pt x="485775" y="2079625"/>
                  <a:pt x="504825" y="2085975"/>
                </a:cubicBezTo>
                <a:cubicBezTo>
                  <a:pt x="517525" y="2082800"/>
                  <a:pt x="532703" y="2084628"/>
                  <a:pt x="542925" y="2076450"/>
                </a:cubicBezTo>
                <a:cubicBezTo>
                  <a:pt x="550765" y="2070178"/>
                  <a:pt x="549565" y="2057492"/>
                  <a:pt x="552450" y="2047875"/>
                </a:cubicBezTo>
                <a:cubicBezTo>
                  <a:pt x="559092" y="2025735"/>
                  <a:pt x="565894" y="2003624"/>
                  <a:pt x="571500" y="1981200"/>
                </a:cubicBezTo>
                <a:cubicBezTo>
                  <a:pt x="581774" y="1940105"/>
                  <a:pt x="591077" y="1898768"/>
                  <a:pt x="600075" y="1857375"/>
                </a:cubicBezTo>
                <a:cubicBezTo>
                  <a:pt x="606953" y="1825735"/>
                  <a:pt x="611272" y="1793537"/>
                  <a:pt x="619125" y="1762125"/>
                </a:cubicBezTo>
                <a:cubicBezTo>
                  <a:pt x="623995" y="1742644"/>
                  <a:pt x="632270" y="1724167"/>
                  <a:pt x="638175" y="1704975"/>
                </a:cubicBezTo>
                <a:cubicBezTo>
                  <a:pt x="644973" y="1682883"/>
                  <a:pt x="650875" y="1660525"/>
                  <a:pt x="657225" y="1638300"/>
                </a:cubicBezTo>
                <a:cubicBezTo>
                  <a:pt x="663575" y="1568450"/>
                  <a:pt x="669058" y="1498516"/>
                  <a:pt x="676275" y="1428750"/>
                </a:cubicBezTo>
                <a:cubicBezTo>
                  <a:pt x="678585" y="1406419"/>
                  <a:pt x="679893" y="1383735"/>
                  <a:pt x="685800" y="1362075"/>
                </a:cubicBezTo>
                <a:cubicBezTo>
                  <a:pt x="689536" y="1348376"/>
                  <a:pt x="698500" y="1336675"/>
                  <a:pt x="704850" y="1323975"/>
                </a:cubicBezTo>
                <a:cubicBezTo>
                  <a:pt x="718783" y="1254312"/>
                  <a:pt x="703360" y="1254203"/>
                  <a:pt x="790575" y="1323975"/>
                </a:cubicBezTo>
                <a:cubicBezTo>
                  <a:pt x="799514" y="1331126"/>
                  <a:pt x="801924" y="1344079"/>
                  <a:pt x="809625" y="1352550"/>
                </a:cubicBezTo>
                <a:cubicBezTo>
                  <a:pt x="833788" y="1379129"/>
                  <a:pt x="860425" y="1403350"/>
                  <a:pt x="885825" y="1428750"/>
                </a:cubicBezTo>
                <a:cubicBezTo>
                  <a:pt x="895865" y="1438790"/>
                  <a:pt x="896622" y="1455296"/>
                  <a:pt x="904875" y="1466850"/>
                </a:cubicBezTo>
                <a:cubicBezTo>
                  <a:pt x="927172" y="1498065"/>
                  <a:pt x="930642" y="1494489"/>
                  <a:pt x="962025" y="1504950"/>
                </a:cubicBezTo>
                <a:cubicBezTo>
                  <a:pt x="1015096" y="1310357"/>
                  <a:pt x="969513" y="1493091"/>
                  <a:pt x="1009650" y="1276350"/>
                </a:cubicBezTo>
                <a:cubicBezTo>
                  <a:pt x="1017928" y="1231651"/>
                  <a:pt x="1030752" y="1187841"/>
                  <a:pt x="1038225" y="1143000"/>
                </a:cubicBezTo>
                <a:cubicBezTo>
                  <a:pt x="1046641" y="1092501"/>
                  <a:pt x="1051407" y="1041458"/>
                  <a:pt x="1057275" y="990600"/>
                </a:cubicBezTo>
                <a:cubicBezTo>
                  <a:pt x="1060932" y="958902"/>
                  <a:pt x="1059409" y="926391"/>
                  <a:pt x="1066800" y="895350"/>
                </a:cubicBezTo>
                <a:cubicBezTo>
                  <a:pt x="1075408" y="859198"/>
                  <a:pt x="1094343" y="826206"/>
                  <a:pt x="1104900" y="790575"/>
                </a:cubicBezTo>
                <a:cubicBezTo>
                  <a:pt x="1119776" y="740369"/>
                  <a:pt x="1128881" y="688599"/>
                  <a:pt x="1143000" y="638175"/>
                </a:cubicBezTo>
                <a:cubicBezTo>
                  <a:pt x="1173339" y="529820"/>
                  <a:pt x="1210959" y="423488"/>
                  <a:pt x="1238250" y="314325"/>
                </a:cubicBezTo>
                <a:cubicBezTo>
                  <a:pt x="1247775" y="276225"/>
                  <a:pt x="1255540" y="237641"/>
                  <a:pt x="1266825" y="200025"/>
                </a:cubicBezTo>
                <a:cubicBezTo>
                  <a:pt x="1340507" y="-45582"/>
                  <a:pt x="1266553" y="242480"/>
                  <a:pt x="1304925" y="76200"/>
                </a:cubicBezTo>
                <a:cubicBezTo>
                  <a:pt x="1310812" y="50689"/>
                  <a:pt x="1323975" y="0"/>
                  <a:pt x="1323975" y="0"/>
                </a:cubicBezTo>
              </a:path>
            </a:pathLst>
          </a:cu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lIns="32224" tIns="16112" rIns="32224" bIns="16112"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65" name="组合 64"/>
          <p:cNvGrpSpPr/>
          <p:nvPr/>
        </p:nvGrpSpPr>
        <p:grpSpPr>
          <a:xfrm>
            <a:off x="2169856" y="2394272"/>
            <a:ext cx="1699290" cy="1773722"/>
            <a:chOff x="3531792" y="2576071"/>
            <a:chExt cx="2399042" cy="2452671"/>
          </a:xfrm>
        </p:grpSpPr>
        <p:sp>
          <p:nvSpPr>
            <p:cNvPr id="66" name="TextBox 65"/>
            <p:cNvSpPr txBox="1"/>
            <p:nvPr/>
          </p:nvSpPr>
          <p:spPr>
            <a:xfrm>
              <a:off x="5261256" y="2576071"/>
              <a:ext cx="669578" cy="386745"/>
            </a:xfrm>
            <a:prstGeom prst="rect">
              <a:avLst/>
            </a:prstGeom>
            <a:noFill/>
          </p:spPr>
          <p:txBody>
            <a:bodyPr wrap="square" lIns="59366" tIns="29683" rIns="59366" bIns="2968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28" b="0" i="0" u="none" strike="noStrike" kern="1200" cap="none" spc="-53" normalizeH="0" baseline="0" noProof="0" dirty="0">
                  <a:ln>
                    <a:noFill/>
                  </a:ln>
                  <a:solidFill>
                    <a:srgbClr val="9E0000"/>
                  </a:solidFill>
                  <a:effectLst/>
                  <a:uLnTx/>
                  <a:uFillTx/>
                  <a:latin typeface="思源黑体 CN Medium" pitchFamily="34" charset="-122"/>
                  <a:ea typeface="思源黑体 CN Medium" pitchFamily="34" charset="-122"/>
                  <a:cs typeface="+mn-cs"/>
                </a:rPr>
                <a:t>82%</a:t>
              </a:r>
              <a:endParaRPr kumimoji="0" lang="zh-CN" altLang="en-US" sz="1428" b="0" i="0" u="none" strike="noStrike" kern="1200" cap="none" spc="-53" normalizeH="0" baseline="0" noProof="0" dirty="0">
                <a:ln>
                  <a:noFill/>
                </a:ln>
                <a:solidFill>
                  <a:srgbClr val="9E0000"/>
                </a:solidFill>
                <a:effectLst/>
                <a:uLnTx/>
                <a:uFillTx/>
                <a:latin typeface="思源黑体 CN Medium" pitchFamily="34" charset="-122"/>
                <a:ea typeface="思源黑体 CN Medium" pitchFamily="34" charset="-122"/>
                <a:cs typeface="+mn-cs"/>
              </a:endParaRPr>
            </a:p>
          </p:txBody>
        </p:sp>
        <p:sp>
          <p:nvSpPr>
            <p:cNvPr id="67" name="TextBox 66"/>
            <p:cNvSpPr txBox="1"/>
            <p:nvPr/>
          </p:nvSpPr>
          <p:spPr>
            <a:xfrm>
              <a:off x="4958143" y="3254460"/>
              <a:ext cx="669578" cy="414407"/>
            </a:xfrm>
            <a:prstGeom prst="rect">
              <a:avLst/>
            </a:prstGeom>
            <a:noFill/>
          </p:spPr>
          <p:txBody>
            <a:bodyPr wrap="square" lIns="59366" tIns="29683" rIns="59366" bIns="2968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58" b="0" i="0" u="none" strike="noStrike" kern="1200" cap="none" spc="-53" normalizeH="0" baseline="0" noProof="0" dirty="0">
                  <a:ln>
                    <a:noFill/>
                  </a:ln>
                  <a:solidFill>
                    <a:srgbClr val="9E0000"/>
                  </a:solidFill>
                  <a:effectLst/>
                  <a:uLnTx/>
                  <a:uFillTx/>
                  <a:latin typeface="Calibri" panose="020F0502020204030204"/>
                  <a:ea typeface="等线" panose="02010600030101010101" pitchFamily="2" charset="-122"/>
                  <a:cs typeface="+mn-cs"/>
                </a:rPr>
                <a:t>73%</a:t>
              </a:r>
              <a:endParaRPr kumimoji="0" lang="zh-CN" altLang="en-US" sz="1558" b="0" i="0" u="none" strike="noStrike" kern="1200" cap="none" spc="-53" normalizeH="0" baseline="0" noProof="0" dirty="0">
                <a:ln>
                  <a:noFill/>
                </a:ln>
                <a:solidFill>
                  <a:srgbClr val="9E0000"/>
                </a:solidFill>
                <a:effectLst/>
                <a:uLnTx/>
                <a:uFillTx/>
                <a:latin typeface="Calibri" panose="020F0502020204030204"/>
                <a:ea typeface="等线" panose="02010600030101010101" pitchFamily="2" charset="-122"/>
                <a:cs typeface="+mn-cs"/>
              </a:endParaRPr>
            </a:p>
          </p:txBody>
        </p:sp>
        <p:sp>
          <p:nvSpPr>
            <p:cNvPr id="68" name="TextBox 67"/>
            <p:cNvSpPr txBox="1"/>
            <p:nvPr/>
          </p:nvSpPr>
          <p:spPr>
            <a:xfrm>
              <a:off x="4259137" y="3941214"/>
              <a:ext cx="669578" cy="414407"/>
            </a:xfrm>
            <a:prstGeom prst="rect">
              <a:avLst/>
            </a:prstGeom>
            <a:noFill/>
          </p:spPr>
          <p:txBody>
            <a:bodyPr wrap="square" lIns="59366" tIns="29683" rIns="59366" bIns="2968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58" b="0" i="0" u="none" strike="noStrike" kern="1200" cap="none" spc="-53" normalizeH="0" baseline="0" noProof="0" dirty="0">
                  <a:ln>
                    <a:noFill/>
                  </a:ln>
                  <a:solidFill>
                    <a:srgbClr val="9E0000"/>
                  </a:solidFill>
                  <a:effectLst/>
                  <a:uLnTx/>
                  <a:uFillTx/>
                  <a:latin typeface="Calibri" panose="020F0502020204030204"/>
                  <a:ea typeface="等线" panose="02010600030101010101" pitchFamily="2" charset="-122"/>
                  <a:cs typeface="+mn-cs"/>
                </a:rPr>
                <a:t>56%</a:t>
              </a:r>
              <a:endParaRPr kumimoji="0" lang="zh-CN" altLang="en-US" sz="1558" b="0" i="0" u="none" strike="noStrike" kern="1200" cap="none" spc="-53" normalizeH="0" baseline="0" noProof="0" dirty="0">
                <a:ln>
                  <a:noFill/>
                </a:ln>
                <a:solidFill>
                  <a:srgbClr val="9E0000"/>
                </a:solidFill>
                <a:effectLst/>
                <a:uLnTx/>
                <a:uFillTx/>
                <a:latin typeface="Calibri" panose="020F0502020204030204"/>
                <a:ea typeface="等线" panose="02010600030101010101" pitchFamily="2" charset="-122"/>
                <a:cs typeface="+mn-cs"/>
              </a:endParaRPr>
            </a:p>
          </p:txBody>
        </p:sp>
        <p:sp>
          <p:nvSpPr>
            <p:cNvPr id="69" name="TextBox 68"/>
            <p:cNvSpPr txBox="1"/>
            <p:nvPr/>
          </p:nvSpPr>
          <p:spPr>
            <a:xfrm>
              <a:off x="3531792" y="4614335"/>
              <a:ext cx="669578" cy="414407"/>
            </a:xfrm>
            <a:prstGeom prst="rect">
              <a:avLst/>
            </a:prstGeom>
            <a:noFill/>
          </p:spPr>
          <p:txBody>
            <a:bodyPr wrap="square" lIns="59366" tIns="29683" rIns="59366" bIns="2968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58" b="0" i="0" u="none" strike="noStrike" kern="1200" cap="none" spc="-53" normalizeH="0" baseline="0" noProof="0" dirty="0">
                  <a:ln>
                    <a:noFill/>
                  </a:ln>
                  <a:solidFill>
                    <a:srgbClr val="9E0000"/>
                  </a:solidFill>
                  <a:effectLst/>
                  <a:uLnTx/>
                  <a:uFillTx/>
                  <a:latin typeface="Calibri" panose="020F0502020204030204"/>
                  <a:ea typeface="等线" panose="02010600030101010101" pitchFamily="2" charset="-122"/>
                  <a:cs typeface="+mn-cs"/>
                </a:rPr>
                <a:t>32%</a:t>
              </a:r>
              <a:endParaRPr kumimoji="0" lang="zh-CN" altLang="en-US" sz="1558" b="0" i="0" u="none" strike="noStrike" kern="1200" cap="none" spc="-53" normalizeH="0" baseline="0" noProof="0" dirty="0">
                <a:ln>
                  <a:noFill/>
                </a:ln>
                <a:solidFill>
                  <a:srgbClr val="9E0000"/>
                </a:solidFill>
                <a:effectLst/>
                <a:uLnTx/>
                <a:uFillTx/>
                <a:latin typeface="Calibri" panose="020F0502020204030204"/>
                <a:ea typeface="等线" panose="02010600030101010101" pitchFamily="2" charset="-122"/>
                <a:cs typeface="+mn-cs"/>
              </a:endParaRPr>
            </a:p>
          </p:txBody>
        </p:sp>
      </p:grpSp>
      <p:grpSp>
        <p:nvGrpSpPr>
          <p:cNvPr id="4" name="组合 3"/>
          <p:cNvGrpSpPr/>
          <p:nvPr/>
        </p:nvGrpSpPr>
        <p:grpSpPr>
          <a:xfrm>
            <a:off x="952859" y="2151600"/>
            <a:ext cx="2701586" cy="2267710"/>
            <a:chOff x="2233400" y="5722987"/>
            <a:chExt cx="7336639" cy="6031829"/>
          </a:xfrm>
        </p:grpSpPr>
        <p:grpSp>
          <p:nvGrpSpPr>
            <p:cNvPr id="58" name="组合 57"/>
            <p:cNvGrpSpPr/>
            <p:nvPr/>
          </p:nvGrpSpPr>
          <p:grpSpPr>
            <a:xfrm>
              <a:off x="3492444" y="5722987"/>
              <a:ext cx="6077595" cy="6031829"/>
              <a:chOff x="2085451" y="2240508"/>
              <a:chExt cx="3159540" cy="3135748"/>
            </a:xfrm>
          </p:grpSpPr>
          <p:cxnSp>
            <p:nvCxnSpPr>
              <p:cNvPr id="59" name="直接箭头连接符 58"/>
              <p:cNvCxnSpPr/>
              <p:nvPr/>
            </p:nvCxnSpPr>
            <p:spPr>
              <a:xfrm>
                <a:off x="2086024" y="5376256"/>
                <a:ext cx="3158967"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V="1">
                <a:off x="2085451" y="2240508"/>
                <a:ext cx="0" cy="3114991"/>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2233400" y="6368465"/>
              <a:ext cx="1385124" cy="4635041"/>
              <a:chOff x="1430916" y="2576071"/>
              <a:chExt cx="720080" cy="2409605"/>
            </a:xfrm>
          </p:grpSpPr>
          <p:sp>
            <p:nvSpPr>
              <p:cNvPr id="71" name="TextBox 70"/>
              <p:cNvSpPr txBox="1"/>
              <p:nvPr/>
            </p:nvSpPr>
            <p:spPr>
              <a:xfrm>
                <a:off x="1430916" y="4598931"/>
                <a:ext cx="720080" cy="386745"/>
              </a:xfrm>
              <a:prstGeom prst="rect">
                <a:avLst/>
              </a:prstGeom>
              <a:noFill/>
            </p:spPr>
            <p:txBody>
              <a:bodyPr wrap="square" lIns="59366" tIns="29683" rIns="59366" bIns="2968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8" b="0" i="0" u="none" strike="noStrike" kern="1200" cap="none" spc="-53" normalizeH="0" baseline="0" noProof="0" dirty="0">
                    <a:ln>
                      <a:noFill/>
                    </a:ln>
                    <a:solidFill>
                      <a:srgbClr val="9E0000"/>
                    </a:solidFill>
                    <a:effectLst/>
                    <a:uLnTx/>
                    <a:uFillTx/>
                    <a:latin typeface="思源黑体 CN Medium" pitchFamily="34" charset="-122"/>
                    <a:ea typeface="思源黑体 CN Medium" pitchFamily="34" charset="-122"/>
                    <a:cs typeface="+mn-cs"/>
                  </a:rPr>
                  <a:t>项目</a:t>
                </a:r>
              </a:p>
            </p:txBody>
          </p:sp>
          <p:sp>
            <p:nvSpPr>
              <p:cNvPr id="72" name="TextBox 71"/>
              <p:cNvSpPr txBox="1"/>
              <p:nvPr/>
            </p:nvSpPr>
            <p:spPr>
              <a:xfrm>
                <a:off x="1430916" y="3951251"/>
                <a:ext cx="720080" cy="386745"/>
              </a:xfrm>
              <a:prstGeom prst="rect">
                <a:avLst/>
              </a:prstGeom>
              <a:noFill/>
            </p:spPr>
            <p:txBody>
              <a:bodyPr wrap="square" lIns="59366" tIns="29683" rIns="59366" bIns="2968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8" b="0" i="0" u="none" strike="noStrike" kern="1200" cap="none" spc="-53" normalizeH="0" baseline="0" noProof="0" dirty="0">
                    <a:ln>
                      <a:noFill/>
                    </a:ln>
                    <a:solidFill>
                      <a:srgbClr val="9E0000"/>
                    </a:solidFill>
                    <a:effectLst/>
                    <a:uLnTx/>
                    <a:uFillTx/>
                    <a:latin typeface="思源黑体 CN Medium" pitchFamily="34" charset="-122"/>
                    <a:ea typeface="思源黑体 CN Medium" pitchFamily="34" charset="-122"/>
                    <a:cs typeface="+mn-cs"/>
                  </a:rPr>
                  <a:t>项目</a:t>
                </a:r>
              </a:p>
            </p:txBody>
          </p:sp>
          <p:sp>
            <p:nvSpPr>
              <p:cNvPr id="73" name="TextBox 72"/>
              <p:cNvSpPr txBox="1"/>
              <p:nvPr/>
            </p:nvSpPr>
            <p:spPr>
              <a:xfrm>
                <a:off x="1430916" y="3292706"/>
                <a:ext cx="720080" cy="386745"/>
              </a:xfrm>
              <a:prstGeom prst="rect">
                <a:avLst/>
              </a:prstGeom>
              <a:noFill/>
            </p:spPr>
            <p:txBody>
              <a:bodyPr wrap="square" lIns="59366" tIns="29683" rIns="59366" bIns="2968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8" b="0" i="0" u="none" strike="noStrike" kern="1200" cap="none" spc="-53" normalizeH="0" baseline="0" noProof="0" dirty="0">
                    <a:ln>
                      <a:noFill/>
                    </a:ln>
                    <a:solidFill>
                      <a:srgbClr val="9E0000"/>
                    </a:solidFill>
                    <a:effectLst/>
                    <a:uLnTx/>
                    <a:uFillTx/>
                    <a:latin typeface="思源黑体 CN Medium" pitchFamily="34" charset="-122"/>
                    <a:ea typeface="思源黑体 CN Medium" pitchFamily="34" charset="-122"/>
                    <a:cs typeface="+mn-cs"/>
                  </a:rPr>
                  <a:t>项目</a:t>
                </a:r>
              </a:p>
            </p:txBody>
          </p:sp>
          <p:sp>
            <p:nvSpPr>
              <p:cNvPr id="74" name="TextBox 73"/>
              <p:cNvSpPr txBox="1"/>
              <p:nvPr/>
            </p:nvSpPr>
            <p:spPr>
              <a:xfrm>
                <a:off x="1430916" y="2576071"/>
                <a:ext cx="720080" cy="386745"/>
              </a:xfrm>
              <a:prstGeom prst="rect">
                <a:avLst/>
              </a:prstGeom>
              <a:noFill/>
            </p:spPr>
            <p:txBody>
              <a:bodyPr wrap="square" lIns="59366" tIns="29683" rIns="59366" bIns="2968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8" b="0" i="0" u="none" strike="noStrike" kern="1200" cap="none" spc="-53" normalizeH="0" baseline="0" noProof="0" dirty="0">
                    <a:ln>
                      <a:noFill/>
                    </a:ln>
                    <a:solidFill>
                      <a:srgbClr val="9E0000"/>
                    </a:solidFill>
                    <a:effectLst/>
                    <a:uLnTx/>
                    <a:uFillTx/>
                    <a:latin typeface="思源黑体 CN Medium" pitchFamily="34" charset="-122"/>
                    <a:ea typeface="思源黑体 CN Medium" pitchFamily="34" charset="-122"/>
                    <a:cs typeface="+mn-cs"/>
                  </a:rPr>
                  <a:t>项目</a:t>
                </a:r>
              </a:p>
            </p:txBody>
          </p:sp>
        </p:grpSp>
      </p:grpSp>
      <p:grpSp>
        <p:nvGrpSpPr>
          <p:cNvPr id="6" name="组合 5"/>
          <p:cNvGrpSpPr/>
          <p:nvPr/>
        </p:nvGrpSpPr>
        <p:grpSpPr>
          <a:xfrm>
            <a:off x="4915102" y="1136938"/>
            <a:ext cx="1035305" cy="529695"/>
            <a:chOff x="12993574" y="3024113"/>
            <a:chExt cx="2811555" cy="1408925"/>
          </a:xfrm>
        </p:grpSpPr>
        <p:sp>
          <p:nvSpPr>
            <p:cNvPr id="79" name="Rounded Rectangle 43"/>
            <p:cNvSpPr/>
            <p:nvPr/>
          </p:nvSpPr>
          <p:spPr>
            <a:xfrm>
              <a:off x="13009174" y="3025155"/>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87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TextBox 79"/>
            <p:cNvSpPr txBox="1"/>
            <p:nvPr/>
          </p:nvSpPr>
          <p:spPr>
            <a:xfrm>
              <a:off x="13234004" y="3024113"/>
              <a:ext cx="2005436" cy="64434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分析概述</a:t>
              </a:r>
              <a:endParaRPr kumimoji="0" lang="id-ID"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sp>
          <p:nvSpPr>
            <p:cNvPr id="81" name="TextBox 80"/>
            <p:cNvSpPr txBox="1"/>
            <p:nvPr/>
          </p:nvSpPr>
          <p:spPr>
            <a:xfrm>
              <a:off x="12993574" y="3735482"/>
              <a:ext cx="2811555" cy="69755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104" b="0" i="0" u="none" strike="noStrike" kern="1200" cap="none" spc="0" normalizeH="0" baseline="0" noProof="0" dirty="0">
                  <a:ln>
                    <a:noFill/>
                  </a:ln>
                  <a:solidFill>
                    <a:prstClr val="black">
                      <a:lumMod val="75000"/>
                      <a:lumOff val="25000"/>
                    </a:prstClr>
                  </a:solidFill>
                  <a:effectLst/>
                  <a:uLnTx/>
                  <a:uFillTx/>
                  <a:latin typeface="方正兰亭纤黑_GBK" panose="02000000000000000000" pitchFamily="2" charset="-122"/>
                  <a:ea typeface="方正兰亭纤黑_GBK" panose="02000000000000000000" pitchFamily="2" charset="-122"/>
                  <a:cs typeface="+mn-cs"/>
                </a:rPr>
                <a:t>Add Content</a:t>
              </a:r>
              <a:endParaRPr kumimoji="0" lang="zh-CN" altLang="en-US" sz="1104" b="0" i="0" u="none" strike="noStrike" kern="1200" cap="none" spc="0" normalizeH="0" baseline="0" noProof="0" dirty="0">
                <a:ln>
                  <a:noFill/>
                </a:ln>
                <a:solidFill>
                  <a:prstClr val="black">
                    <a:lumMod val="75000"/>
                    <a:lumOff val="25000"/>
                  </a:prstClr>
                </a:solidFill>
                <a:effectLst/>
                <a:uLnTx/>
                <a:uFillTx/>
                <a:latin typeface="方正兰亭纤黑_GBK" panose="02000000000000000000" pitchFamily="2" charset="-122"/>
                <a:ea typeface="方正兰亭纤黑_GBK" panose="02000000000000000000" pitchFamily="2" charset="-122"/>
                <a:cs typeface="+mn-cs"/>
              </a:endParaRPr>
            </a:p>
          </p:txBody>
        </p:sp>
      </p:grpSp>
      <p:sp>
        <p:nvSpPr>
          <p:cNvPr id="82" name="TextBox 81"/>
          <p:cNvSpPr txBox="1"/>
          <p:nvPr/>
        </p:nvSpPr>
        <p:spPr>
          <a:xfrm>
            <a:off x="4927038" y="1668647"/>
            <a:ext cx="2898148" cy="422265"/>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a:t>
            </a:r>
            <a:endParaRPr kumimoji="0" lang="en-US" altLang="zh-CN"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91" name="矩形 90"/>
          <p:cNvSpPr/>
          <p:nvPr/>
        </p:nvSpPr>
        <p:spPr>
          <a:xfrm>
            <a:off x="1412263" y="2457976"/>
            <a:ext cx="1910458" cy="215312"/>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5" name="矩形 34"/>
          <p:cNvSpPr/>
          <p:nvPr/>
        </p:nvSpPr>
        <p:spPr>
          <a:xfrm>
            <a:off x="1412263" y="2952341"/>
            <a:ext cx="1671817" cy="21531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6" name="矩形 35"/>
          <p:cNvSpPr/>
          <p:nvPr/>
        </p:nvSpPr>
        <p:spPr>
          <a:xfrm>
            <a:off x="1414017" y="3418496"/>
            <a:ext cx="1114989" cy="215312"/>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7" name="矩形 36"/>
          <p:cNvSpPr/>
          <p:nvPr/>
        </p:nvSpPr>
        <p:spPr>
          <a:xfrm>
            <a:off x="1414018" y="3876540"/>
            <a:ext cx="637707" cy="21531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43" name="直接连接符 42"/>
          <p:cNvCxnSpPr/>
          <p:nvPr/>
        </p:nvCxnSpPr>
        <p:spPr>
          <a:xfrm>
            <a:off x="4927037" y="1651304"/>
            <a:ext cx="2765243"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4915102" y="2295918"/>
            <a:ext cx="1035305" cy="529695"/>
            <a:chOff x="12993574" y="6106856"/>
            <a:chExt cx="2811555" cy="1408925"/>
          </a:xfrm>
        </p:grpSpPr>
        <p:sp>
          <p:nvSpPr>
            <p:cNvPr id="44" name="Rounded Rectangle 43"/>
            <p:cNvSpPr/>
            <p:nvPr/>
          </p:nvSpPr>
          <p:spPr>
            <a:xfrm>
              <a:off x="13009174" y="6107898"/>
              <a:ext cx="2230265" cy="557566"/>
            </a:xfrm>
            <a:prstGeom prst="roundRect">
              <a:avLst>
                <a:gd name="adj" fmla="val 46832"/>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87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TextBox 44"/>
            <p:cNvSpPr txBox="1"/>
            <p:nvPr/>
          </p:nvSpPr>
          <p:spPr>
            <a:xfrm>
              <a:off x="13234004" y="6106856"/>
              <a:ext cx="2256025" cy="64434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分析概述</a:t>
              </a:r>
              <a:endParaRPr kumimoji="0" lang="id-ID"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sp>
          <p:nvSpPr>
            <p:cNvPr id="46" name="TextBox 45"/>
            <p:cNvSpPr txBox="1"/>
            <p:nvPr/>
          </p:nvSpPr>
          <p:spPr>
            <a:xfrm>
              <a:off x="12993574" y="6818225"/>
              <a:ext cx="2811555" cy="69755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104" b="0" i="0" u="none" strike="noStrike" kern="1200" cap="none" spc="0" normalizeH="0" baseline="0" noProof="0" dirty="0">
                  <a:ln>
                    <a:noFill/>
                  </a:ln>
                  <a:solidFill>
                    <a:prstClr val="black">
                      <a:lumMod val="75000"/>
                      <a:lumOff val="25000"/>
                    </a:prstClr>
                  </a:solidFill>
                  <a:effectLst/>
                  <a:uLnTx/>
                  <a:uFillTx/>
                  <a:latin typeface="方正兰亭纤黑_GBK" panose="02000000000000000000" pitchFamily="2" charset="-122"/>
                  <a:ea typeface="方正兰亭纤黑_GBK" panose="02000000000000000000" pitchFamily="2" charset="-122"/>
                  <a:cs typeface="+mn-cs"/>
                </a:rPr>
                <a:t>Add Content</a:t>
              </a:r>
              <a:endParaRPr kumimoji="0" lang="zh-CN" altLang="en-US" sz="1104" b="0" i="0" u="none" strike="noStrike" kern="1200" cap="none" spc="0" normalizeH="0" baseline="0" noProof="0" dirty="0">
                <a:ln>
                  <a:noFill/>
                </a:ln>
                <a:solidFill>
                  <a:prstClr val="black">
                    <a:lumMod val="75000"/>
                    <a:lumOff val="25000"/>
                  </a:prstClr>
                </a:solidFill>
                <a:effectLst/>
                <a:uLnTx/>
                <a:uFillTx/>
                <a:latin typeface="方正兰亭纤黑_GBK" panose="02000000000000000000" pitchFamily="2" charset="-122"/>
                <a:ea typeface="方正兰亭纤黑_GBK" panose="02000000000000000000" pitchFamily="2" charset="-122"/>
                <a:cs typeface="+mn-cs"/>
              </a:endParaRPr>
            </a:p>
          </p:txBody>
        </p:sp>
      </p:grpSp>
      <p:sp>
        <p:nvSpPr>
          <p:cNvPr id="47" name="TextBox 46"/>
          <p:cNvSpPr txBox="1"/>
          <p:nvPr/>
        </p:nvSpPr>
        <p:spPr>
          <a:xfrm>
            <a:off x="4918189" y="2846632"/>
            <a:ext cx="2898148" cy="422265"/>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a:t>
            </a:r>
            <a:endParaRPr kumimoji="0" lang="en-US" altLang="zh-CN"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cxnSp>
        <p:nvCxnSpPr>
          <p:cNvPr id="48" name="直接连接符 47"/>
          <p:cNvCxnSpPr/>
          <p:nvPr/>
        </p:nvCxnSpPr>
        <p:spPr>
          <a:xfrm>
            <a:off x="4927037" y="2810284"/>
            <a:ext cx="276524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737516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p:tgtEl>
                                          <p:spTgt spid="37"/>
                                        </p:tgtEl>
                                        <p:attrNameLst>
                                          <p:attrName>ppt_x</p:attrName>
                                        </p:attrNameLst>
                                      </p:cBhvr>
                                      <p:tavLst>
                                        <p:tav tm="0">
                                          <p:val>
                                            <p:strVal val="#ppt_x-#ppt_w*1.125000"/>
                                          </p:val>
                                        </p:tav>
                                        <p:tav tm="100000">
                                          <p:val>
                                            <p:strVal val="#ppt_x"/>
                                          </p:val>
                                        </p:tav>
                                      </p:tavLst>
                                    </p:anim>
                                    <p:animEffect transition="in" filter="wipe(right)">
                                      <p:cBhvr>
                                        <p:cTn id="12" dur="500"/>
                                        <p:tgtEl>
                                          <p:spTgt spid="37"/>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500"/>
                                        <p:tgtEl>
                                          <p:spTgt spid="36"/>
                                        </p:tgtEl>
                                        <p:attrNameLst>
                                          <p:attrName>ppt_x</p:attrName>
                                        </p:attrNameLst>
                                      </p:cBhvr>
                                      <p:tavLst>
                                        <p:tav tm="0">
                                          <p:val>
                                            <p:strVal val="#ppt_x-#ppt_w*1.125000"/>
                                          </p:val>
                                        </p:tav>
                                        <p:tav tm="100000">
                                          <p:val>
                                            <p:strVal val="#ppt_x"/>
                                          </p:val>
                                        </p:tav>
                                      </p:tavLst>
                                    </p:anim>
                                    <p:animEffect transition="in" filter="wipe(right)">
                                      <p:cBhvr>
                                        <p:cTn id="17" dur="500"/>
                                        <p:tgtEl>
                                          <p:spTgt spid="36"/>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ppt_x</p:attrName>
                                        </p:attrNameLst>
                                      </p:cBhvr>
                                      <p:tavLst>
                                        <p:tav tm="0">
                                          <p:val>
                                            <p:strVal val="#ppt_x-#ppt_w*1.125000"/>
                                          </p:val>
                                        </p:tav>
                                        <p:tav tm="100000">
                                          <p:val>
                                            <p:strVal val="#ppt_x"/>
                                          </p:val>
                                        </p:tav>
                                      </p:tavLst>
                                    </p:anim>
                                    <p:animEffect transition="in" filter="wipe(right)">
                                      <p:cBhvr>
                                        <p:cTn id="22" dur="500"/>
                                        <p:tgtEl>
                                          <p:spTgt spid="35"/>
                                        </p:tgtEl>
                                      </p:cBhvr>
                                    </p:animEffect>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 calcmode="lin" valueType="num">
                                      <p:cBhvr additive="base">
                                        <p:cTn id="26" dur="500"/>
                                        <p:tgtEl>
                                          <p:spTgt spid="91"/>
                                        </p:tgtEl>
                                        <p:attrNameLst>
                                          <p:attrName>ppt_x</p:attrName>
                                        </p:attrNameLst>
                                      </p:cBhvr>
                                      <p:tavLst>
                                        <p:tav tm="0">
                                          <p:val>
                                            <p:strVal val="#ppt_x-#ppt_w*1.125000"/>
                                          </p:val>
                                        </p:tav>
                                        <p:tav tm="100000">
                                          <p:val>
                                            <p:strVal val="#ppt_x"/>
                                          </p:val>
                                        </p:tav>
                                      </p:tavLst>
                                    </p:anim>
                                    <p:animEffect transition="in" filter="wipe(right)">
                                      <p:cBhvr>
                                        <p:cTn id="27" dur="500"/>
                                        <p:tgtEl>
                                          <p:spTgt spid="91"/>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down)">
                                      <p:cBhvr>
                                        <p:cTn id="35" dur="500"/>
                                        <p:tgtEl>
                                          <p:spTgt spid="64"/>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4000"/>
                            </p:stCondLst>
                            <p:childTnLst>
                              <p:par>
                                <p:cTn id="43" presetID="12" presetClass="entr" presetSubtype="8" fill="hold"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500"/>
                                        <p:tgtEl>
                                          <p:spTgt spid="43"/>
                                        </p:tgtEl>
                                        <p:attrNameLst>
                                          <p:attrName>ppt_x</p:attrName>
                                        </p:attrNameLst>
                                      </p:cBhvr>
                                      <p:tavLst>
                                        <p:tav tm="0">
                                          <p:val>
                                            <p:strVal val="#ppt_x-#ppt_w*1.125000"/>
                                          </p:val>
                                        </p:tav>
                                        <p:tav tm="100000">
                                          <p:val>
                                            <p:strVal val="#ppt_x"/>
                                          </p:val>
                                        </p:tav>
                                      </p:tavLst>
                                    </p:anim>
                                    <p:animEffect transition="in" filter="wipe(right)">
                                      <p:cBhvr>
                                        <p:cTn id="46" dur="500"/>
                                        <p:tgtEl>
                                          <p:spTgt spid="43"/>
                                        </p:tgtEl>
                                      </p:cBhvr>
                                    </p:animEffect>
                                  </p:childTnLst>
                                </p:cTn>
                              </p:par>
                            </p:childTnLst>
                          </p:cTn>
                        </p:par>
                        <p:par>
                          <p:cTn id="47" fill="hold">
                            <p:stCondLst>
                              <p:cond delay="4500"/>
                            </p:stCondLst>
                            <p:childTnLst>
                              <p:par>
                                <p:cTn id="48" presetID="42" presetClass="entr" presetSubtype="0" fill="hold" grpId="0" nodeType="afterEffect">
                                  <p:stCondLst>
                                    <p:cond delay="0"/>
                                  </p:stCondLst>
                                  <p:childTnLst>
                                    <p:set>
                                      <p:cBhvr>
                                        <p:cTn id="49" dur="1" fill="hold">
                                          <p:stCondLst>
                                            <p:cond delay="0"/>
                                          </p:stCondLst>
                                        </p:cTn>
                                        <p:tgtEl>
                                          <p:spTgt spid="82"/>
                                        </p:tgtEl>
                                        <p:attrNameLst>
                                          <p:attrName>style.visibility</p:attrName>
                                        </p:attrNameLst>
                                      </p:cBhvr>
                                      <p:to>
                                        <p:strVal val="visible"/>
                                      </p:to>
                                    </p:set>
                                    <p:animEffect transition="in" filter="fade">
                                      <p:cBhvr>
                                        <p:cTn id="50" dur="500"/>
                                        <p:tgtEl>
                                          <p:spTgt spid="82"/>
                                        </p:tgtEl>
                                      </p:cBhvr>
                                    </p:animEffect>
                                    <p:anim calcmode="lin" valueType="num">
                                      <p:cBhvr>
                                        <p:cTn id="51" dur="500" fill="hold"/>
                                        <p:tgtEl>
                                          <p:spTgt spid="82"/>
                                        </p:tgtEl>
                                        <p:attrNameLst>
                                          <p:attrName>ppt_x</p:attrName>
                                        </p:attrNameLst>
                                      </p:cBhvr>
                                      <p:tavLst>
                                        <p:tav tm="0">
                                          <p:val>
                                            <p:strVal val="#ppt_x"/>
                                          </p:val>
                                        </p:tav>
                                        <p:tav tm="100000">
                                          <p:val>
                                            <p:strVal val="#ppt_x"/>
                                          </p:val>
                                        </p:tav>
                                      </p:tavLst>
                                    </p:anim>
                                    <p:anim calcmode="lin" valueType="num">
                                      <p:cBhvr>
                                        <p:cTn id="52" dur="500" fill="hold"/>
                                        <p:tgtEl>
                                          <p:spTgt spid="82"/>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p:cTn id="56" dur="500" fill="hold"/>
                                        <p:tgtEl>
                                          <p:spTgt spid="7"/>
                                        </p:tgtEl>
                                        <p:attrNameLst>
                                          <p:attrName>ppt_w</p:attrName>
                                        </p:attrNameLst>
                                      </p:cBhvr>
                                      <p:tavLst>
                                        <p:tav tm="0">
                                          <p:val>
                                            <p:fltVal val="0"/>
                                          </p:val>
                                        </p:tav>
                                        <p:tav tm="100000">
                                          <p:val>
                                            <p:strVal val="#ppt_w"/>
                                          </p:val>
                                        </p:tav>
                                      </p:tavLst>
                                    </p:anim>
                                    <p:anim calcmode="lin" valueType="num">
                                      <p:cBhvr>
                                        <p:cTn id="57" dur="500" fill="hold"/>
                                        <p:tgtEl>
                                          <p:spTgt spid="7"/>
                                        </p:tgtEl>
                                        <p:attrNameLst>
                                          <p:attrName>ppt_h</p:attrName>
                                        </p:attrNameLst>
                                      </p:cBhvr>
                                      <p:tavLst>
                                        <p:tav tm="0">
                                          <p:val>
                                            <p:fltVal val="0"/>
                                          </p:val>
                                        </p:tav>
                                        <p:tav tm="100000">
                                          <p:val>
                                            <p:strVal val="#ppt_h"/>
                                          </p:val>
                                        </p:tav>
                                      </p:tavLst>
                                    </p:anim>
                                    <p:animEffect transition="in" filter="fade">
                                      <p:cBhvr>
                                        <p:cTn id="58" dur="500"/>
                                        <p:tgtEl>
                                          <p:spTgt spid="7"/>
                                        </p:tgtEl>
                                      </p:cBhvr>
                                    </p:animEffect>
                                  </p:childTnLst>
                                </p:cTn>
                              </p:par>
                            </p:childTnLst>
                          </p:cTn>
                        </p:par>
                        <p:par>
                          <p:cTn id="59" fill="hold">
                            <p:stCondLst>
                              <p:cond delay="5500"/>
                            </p:stCondLst>
                            <p:childTnLst>
                              <p:par>
                                <p:cTn id="60" presetID="12" presetClass="entr" presetSubtype="8" fill="hold" nodeType="after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500"/>
                                        <p:tgtEl>
                                          <p:spTgt spid="48"/>
                                        </p:tgtEl>
                                        <p:attrNameLst>
                                          <p:attrName>ppt_x</p:attrName>
                                        </p:attrNameLst>
                                      </p:cBhvr>
                                      <p:tavLst>
                                        <p:tav tm="0">
                                          <p:val>
                                            <p:strVal val="#ppt_x-#ppt_w*1.125000"/>
                                          </p:val>
                                        </p:tav>
                                        <p:tav tm="100000">
                                          <p:val>
                                            <p:strVal val="#ppt_x"/>
                                          </p:val>
                                        </p:tav>
                                      </p:tavLst>
                                    </p:anim>
                                    <p:animEffect transition="in" filter="wipe(right)">
                                      <p:cBhvr>
                                        <p:cTn id="63" dur="500"/>
                                        <p:tgtEl>
                                          <p:spTgt spid="48"/>
                                        </p:tgtEl>
                                      </p:cBhvr>
                                    </p:animEffect>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500"/>
                                        <p:tgtEl>
                                          <p:spTgt spid="47"/>
                                        </p:tgtEl>
                                      </p:cBhvr>
                                    </p:animEffect>
                                    <p:anim calcmode="lin" valueType="num">
                                      <p:cBhvr>
                                        <p:cTn id="68" dur="500" fill="hold"/>
                                        <p:tgtEl>
                                          <p:spTgt spid="47"/>
                                        </p:tgtEl>
                                        <p:attrNameLst>
                                          <p:attrName>ppt_x</p:attrName>
                                        </p:attrNameLst>
                                      </p:cBhvr>
                                      <p:tavLst>
                                        <p:tav tm="0">
                                          <p:val>
                                            <p:strVal val="#ppt_x"/>
                                          </p:val>
                                        </p:tav>
                                        <p:tav tm="100000">
                                          <p:val>
                                            <p:strVal val="#ppt_x"/>
                                          </p:val>
                                        </p:tav>
                                      </p:tavLst>
                                    </p:anim>
                                    <p:anim calcmode="lin" valueType="num">
                                      <p:cBhvr>
                                        <p:cTn id="69" dur="500" fill="hold"/>
                                        <p:tgtEl>
                                          <p:spTgt spid="47"/>
                                        </p:tgtEl>
                                        <p:attrNameLst>
                                          <p:attrName>ppt_y</p:attrName>
                                        </p:attrNameLst>
                                      </p:cBhvr>
                                      <p:tavLst>
                                        <p:tav tm="0">
                                          <p:val>
                                            <p:strVal val="#ppt_y+.1"/>
                                          </p:val>
                                        </p:tav>
                                        <p:tav tm="100000">
                                          <p:val>
                                            <p:strVal val="#ppt_y"/>
                                          </p:val>
                                        </p:tav>
                                      </p:tavLst>
                                    </p:anim>
                                  </p:childTnLst>
                                </p:cTn>
                              </p:par>
                            </p:childTnLst>
                          </p:cTn>
                        </p:par>
                        <p:par>
                          <p:cTn id="70" fill="hold">
                            <p:stCondLst>
                              <p:cond delay="6500"/>
                            </p:stCondLst>
                            <p:childTnLst>
                              <p:par>
                                <p:cTn id="71" presetID="53" presetClass="entr" presetSubtype="16" fill="hold" nodeType="afterEffect">
                                  <p:stCondLst>
                                    <p:cond delay="0"/>
                                  </p:stCondLst>
                                  <p:childTnLst>
                                    <p:set>
                                      <p:cBhvr>
                                        <p:cTn id="72" dur="1" fill="hold">
                                          <p:stCondLst>
                                            <p:cond delay="0"/>
                                          </p:stCondLst>
                                        </p:cTn>
                                        <p:tgtEl>
                                          <p:spTgt spid="62"/>
                                        </p:tgtEl>
                                        <p:attrNameLst>
                                          <p:attrName>style.visibility</p:attrName>
                                        </p:attrNameLst>
                                      </p:cBhvr>
                                      <p:to>
                                        <p:strVal val="visible"/>
                                      </p:to>
                                    </p:set>
                                    <p:anim calcmode="lin" valueType="num">
                                      <p:cBhvr>
                                        <p:cTn id="73" dur="500" fill="hold"/>
                                        <p:tgtEl>
                                          <p:spTgt spid="62"/>
                                        </p:tgtEl>
                                        <p:attrNameLst>
                                          <p:attrName>ppt_w</p:attrName>
                                        </p:attrNameLst>
                                      </p:cBhvr>
                                      <p:tavLst>
                                        <p:tav tm="0">
                                          <p:val>
                                            <p:fltVal val="0"/>
                                          </p:val>
                                        </p:tav>
                                        <p:tav tm="100000">
                                          <p:val>
                                            <p:strVal val="#ppt_w"/>
                                          </p:val>
                                        </p:tav>
                                      </p:tavLst>
                                    </p:anim>
                                    <p:anim calcmode="lin" valueType="num">
                                      <p:cBhvr>
                                        <p:cTn id="74" dur="500" fill="hold"/>
                                        <p:tgtEl>
                                          <p:spTgt spid="62"/>
                                        </p:tgtEl>
                                        <p:attrNameLst>
                                          <p:attrName>ppt_h</p:attrName>
                                        </p:attrNameLst>
                                      </p:cBhvr>
                                      <p:tavLst>
                                        <p:tav tm="0">
                                          <p:val>
                                            <p:fltVal val="0"/>
                                          </p:val>
                                        </p:tav>
                                        <p:tav tm="100000">
                                          <p:val>
                                            <p:strVal val="#ppt_h"/>
                                          </p:val>
                                        </p:tav>
                                      </p:tavLst>
                                    </p:anim>
                                    <p:animEffect transition="in" filter="fade">
                                      <p:cBhvr>
                                        <p:cTn id="7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82" grpId="0"/>
      <p:bldP spid="91" grpId="0" animBg="1"/>
      <p:bldP spid="35" grpId="0" animBg="1"/>
      <p:bldP spid="36" grpId="0" animBg="1"/>
      <p:bldP spid="37" grpId="0" animBg="1"/>
      <p:bldP spid="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a:spLocks/>
          </p:cNvSpPr>
          <p:nvPr/>
        </p:nvSpPr>
        <p:spPr bwMode="auto">
          <a:xfrm>
            <a:off x="252303" y="880689"/>
            <a:ext cx="5117382" cy="43812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78848" tIns="39425" rIns="78848" bIns="39425"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599"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0" name="圆角矩形 29"/>
          <p:cNvSpPr/>
          <p:nvPr/>
        </p:nvSpPr>
        <p:spPr>
          <a:xfrm>
            <a:off x="1691680" y="3567352"/>
            <a:ext cx="1996222" cy="369597"/>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2010</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31" name="圆角矩形 30"/>
          <p:cNvSpPr/>
          <p:nvPr/>
        </p:nvSpPr>
        <p:spPr>
          <a:xfrm>
            <a:off x="2528803" y="2771068"/>
            <a:ext cx="1996222" cy="369597"/>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2011</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5</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32" name="圆角矩形 31"/>
          <p:cNvSpPr/>
          <p:nvPr/>
        </p:nvSpPr>
        <p:spPr>
          <a:xfrm>
            <a:off x="3152622" y="2002835"/>
            <a:ext cx="1996222" cy="369597"/>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2012</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6</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33" name="圆角矩形 32"/>
          <p:cNvSpPr/>
          <p:nvPr/>
        </p:nvSpPr>
        <p:spPr>
          <a:xfrm>
            <a:off x="3851920" y="1277666"/>
            <a:ext cx="1996222" cy="369597"/>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2013</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12</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34" name="圆角矩形 33"/>
          <p:cNvSpPr/>
          <p:nvPr/>
        </p:nvSpPr>
        <p:spPr>
          <a:xfrm>
            <a:off x="899592" y="4296390"/>
            <a:ext cx="1996222" cy="369597"/>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2009</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35" name="矩形 34"/>
          <p:cNvSpPr/>
          <p:nvPr/>
        </p:nvSpPr>
        <p:spPr>
          <a:xfrm>
            <a:off x="3851921" y="4271769"/>
            <a:ext cx="1980406" cy="513841"/>
          </a:xfrm>
          <a:prstGeom prst="rect">
            <a:avLst/>
          </a:prstGeom>
          <a:ln>
            <a:solidFill>
              <a:schemeClr val="accent4"/>
            </a:solidFill>
            <a:prstDash val="dash"/>
          </a:ln>
        </p:spPr>
        <p:txBody>
          <a:bodyPr wrap="square" lIns="78848" tIns="39425" rIns="78848" bIns="39425">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rPr>
              <a:t>单击此处添加文本</a:t>
            </a:r>
          </a:p>
        </p:txBody>
      </p:sp>
      <p:sp>
        <p:nvSpPr>
          <p:cNvPr id="36" name="矩形 35"/>
          <p:cNvSpPr/>
          <p:nvPr/>
        </p:nvSpPr>
        <p:spPr>
          <a:xfrm>
            <a:off x="4379482" y="3489512"/>
            <a:ext cx="1980406" cy="513841"/>
          </a:xfrm>
          <a:prstGeom prst="rect">
            <a:avLst/>
          </a:prstGeom>
          <a:ln>
            <a:solidFill>
              <a:schemeClr val="accent3"/>
            </a:solidFill>
            <a:prstDash val="dash"/>
          </a:ln>
        </p:spPr>
        <p:txBody>
          <a:bodyPr wrap="square" lIns="78848" tIns="39425" rIns="78848" bIns="39425">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rPr>
              <a:t>单击此处添加文本</a:t>
            </a:r>
          </a:p>
        </p:txBody>
      </p:sp>
      <p:sp>
        <p:nvSpPr>
          <p:cNvPr id="37" name="矩形 36"/>
          <p:cNvSpPr/>
          <p:nvPr/>
        </p:nvSpPr>
        <p:spPr>
          <a:xfrm>
            <a:off x="4891410" y="2707253"/>
            <a:ext cx="1980406" cy="513841"/>
          </a:xfrm>
          <a:prstGeom prst="rect">
            <a:avLst/>
          </a:prstGeom>
          <a:ln>
            <a:solidFill>
              <a:schemeClr val="accent2"/>
            </a:solidFill>
            <a:prstDash val="dash"/>
          </a:ln>
        </p:spPr>
        <p:txBody>
          <a:bodyPr wrap="square" lIns="78848" tIns="39425" rIns="78848" bIns="39425">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rPr>
              <a:t>单击此处添加文本</a:t>
            </a:r>
          </a:p>
        </p:txBody>
      </p:sp>
      <p:sp>
        <p:nvSpPr>
          <p:cNvPr id="38" name="矩形 37"/>
          <p:cNvSpPr/>
          <p:nvPr/>
        </p:nvSpPr>
        <p:spPr>
          <a:xfrm>
            <a:off x="5369685" y="1924995"/>
            <a:ext cx="1980406" cy="513841"/>
          </a:xfrm>
          <a:prstGeom prst="rect">
            <a:avLst/>
          </a:prstGeom>
          <a:ln>
            <a:solidFill>
              <a:schemeClr val="accent1"/>
            </a:solidFill>
            <a:prstDash val="dash"/>
          </a:ln>
        </p:spPr>
        <p:txBody>
          <a:bodyPr wrap="square" lIns="78848" tIns="39425" rIns="78848" bIns="39425">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rPr>
              <a:t>单击此处添加文本</a:t>
            </a:r>
          </a:p>
        </p:txBody>
      </p:sp>
      <p:sp>
        <p:nvSpPr>
          <p:cNvPr id="39" name="矩形 38"/>
          <p:cNvSpPr/>
          <p:nvPr/>
        </p:nvSpPr>
        <p:spPr>
          <a:xfrm>
            <a:off x="6119987" y="1213852"/>
            <a:ext cx="1980406" cy="513841"/>
          </a:xfrm>
          <a:prstGeom prst="rect">
            <a:avLst/>
          </a:prstGeom>
          <a:ln>
            <a:solidFill>
              <a:schemeClr val="bg2"/>
            </a:solidFill>
            <a:prstDash val="dash"/>
          </a:ln>
        </p:spPr>
        <p:txBody>
          <a:bodyPr wrap="square" lIns="78848" tIns="39425" rIns="78848" bIns="39425">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CC9900">
                    <a:lumMod val="50000"/>
                  </a:srgbClr>
                </a:solidFill>
                <a:effectLst/>
                <a:uLnTx/>
                <a:uFillTx/>
                <a:latin typeface="微软雅黑" panose="020B0503020204020204" pitchFamily="34" charset="-122"/>
                <a:ea typeface="微软雅黑" panose="020B0503020204020204" pitchFamily="34" charset="-122"/>
                <a:cs typeface="+mn-cs"/>
              </a:rPr>
              <a:t>单击此处添加文本</a:t>
            </a:r>
          </a:p>
        </p:txBody>
      </p:sp>
    </p:spTree>
    <p:extLst>
      <p:ext uri="{BB962C8B-B14F-4D97-AF65-F5344CB8AC3E}">
        <p14:creationId xmlns:p14="http://schemas.microsoft.com/office/powerpoint/2010/main" val="204845677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0-#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1+#ppt_w/2"/>
                                          </p:val>
                                        </p:tav>
                                        <p:tav tm="100000">
                                          <p:val>
                                            <p:strVal val="#ppt_x"/>
                                          </p:val>
                                        </p:tav>
                                      </p:tavLst>
                                    </p:anim>
                                    <p:anim calcmode="lin" valueType="num">
                                      <p:cBhvr additive="base">
                                        <p:cTn id="4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extLst mod="1">
    <p:ext uri="{E180D4A7-C9FB-4DFB-919C-405C955672EB}">
      <p14:showEvtLst xmlns:p14="http://schemas.microsoft.com/office/powerpoint/2010/main">
        <p14:playEvt time="0" objId="30"/>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3848831" y="3568415"/>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27" name="圆角矩形 5"/>
          <p:cNvSpPr/>
          <p:nvPr/>
        </p:nvSpPr>
        <p:spPr bwMode="auto">
          <a:xfrm>
            <a:off x="3848831" y="1228952"/>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28" name="TextBox 27"/>
          <p:cNvSpPr txBox="1"/>
          <p:nvPr/>
        </p:nvSpPr>
        <p:spPr>
          <a:xfrm>
            <a:off x="4453566" y="1308490"/>
            <a:ext cx="1867819" cy="38177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请输入您的标题</a:t>
            </a:r>
          </a:p>
        </p:txBody>
      </p:sp>
      <p:sp>
        <p:nvSpPr>
          <p:cNvPr id="29" name="空心弧 28"/>
          <p:cNvSpPr/>
          <p:nvPr/>
        </p:nvSpPr>
        <p:spPr bwMode="auto">
          <a:xfrm flipV="1">
            <a:off x="1591970" y="809747"/>
            <a:ext cx="1373814" cy="1373814"/>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0" name="空心弧 29"/>
          <p:cNvSpPr/>
          <p:nvPr/>
        </p:nvSpPr>
        <p:spPr bwMode="auto">
          <a:xfrm rot="10800000" flipV="1">
            <a:off x="2694551" y="1054925"/>
            <a:ext cx="1373814" cy="1373814"/>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1" name="空心弧 30"/>
          <p:cNvSpPr/>
          <p:nvPr/>
        </p:nvSpPr>
        <p:spPr bwMode="auto">
          <a:xfrm rot="4631022" flipV="1">
            <a:off x="2726385" y="2194296"/>
            <a:ext cx="1373814" cy="1373814"/>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2" name="空心弧 31"/>
          <p:cNvSpPr/>
          <p:nvPr/>
        </p:nvSpPr>
        <p:spPr bwMode="auto">
          <a:xfrm>
            <a:off x="1612045" y="3568416"/>
            <a:ext cx="1373814" cy="1373814"/>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3" name="空心弧 32"/>
          <p:cNvSpPr/>
          <p:nvPr/>
        </p:nvSpPr>
        <p:spPr bwMode="auto">
          <a:xfrm rot="10800000">
            <a:off x="2714626" y="3323237"/>
            <a:ext cx="1373814" cy="1373814"/>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4" name="TextBox 33"/>
          <p:cNvSpPr txBox="1"/>
          <p:nvPr/>
        </p:nvSpPr>
        <p:spPr>
          <a:xfrm>
            <a:off x="3157884" y="1417164"/>
            <a:ext cx="508473" cy="67127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762" b="1" i="0" u="none" strike="noStrike" kern="1200" cap="none" spc="0" normalizeH="0" baseline="0" noProof="0" dirty="0">
                <a:ln>
                  <a:noFill/>
                </a:ln>
                <a:solidFill>
                  <a:srgbClr val="FFBD47"/>
                </a:solidFill>
                <a:effectLst/>
                <a:uLnTx/>
                <a:uFillTx/>
                <a:latin typeface="等线" panose="02010600030101010101" pitchFamily="2" charset="-122"/>
                <a:ea typeface="等线" panose="02010600030101010101" pitchFamily="2" charset="-122"/>
                <a:cs typeface="+mn-cs"/>
              </a:rPr>
              <a:t>A</a:t>
            </a:r>
            <a:endParaRPr kumimoji="0" lang="zh-CN" altLang="en-US" sz="3762" b="1" i="0" u="none" strike="noStrike" kern="1200" cap="none" spc="0" normalizeH="0" baseline="0" noProof="0" dirty="0">
              <a:ln>
                <a:noFill/>
              </a:ln>
              <a:solidFill>
                <a:srgbClr val="FFBD47"/>
              </a:solidFill>
              <a:effectLst/>
              <a:uLnTx/>
              <a:uFillTx/>
              <a:latin typeface="等线" panose="02010600030101010101" pitchFamily="2" charset="-122"/>
              <a:ea typeface="等线" panose="02010600030101010101" pitchFamily="2" charset="-122"/>
              <a:cs typeface="+mn-cs"/>
            </a:endParaRPr>
          </a:p>
        </p:txBody>
      </p:sp>
      <p:sp>
        <p:nvSpPr>
          <p:cNvPr id="35" name="TextBox 34"/>
          <p:cNvSpPr txBox="1"/>
          <p:nvPr/>
        </p:nvSpPr>
        <p:spPr>
          <a:xfrm>
            <a:off x="3157883" y="3689236"/>
            <a:ext cx="476412" cy="67127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762" b="1" i="0" u="none" strike="noStrike" kern="1200" cap="none" spc="0" normalizeH="0" baseline="0" noProof="0" dirty="0">
                <a:ln>
                  <a:noFill/>
                </a:ln>
                <a:solidFill>
                  <a:srgbClr val="FFBD47"/>
                </a:solidFill>
                <a:effectLst/>
                <a:uLnTx/>
                <a:uFillTx/>
                <a:latin typeface="等线" panose="02010600030101010101" pitchFamily="2" charset="-122"/>
                <a:ea typeface="等线" panose="02010600030101010101" pitchFamily="2" charset="-122"/>
                <a:cs typeface="+mn-cs"/>
              </a:rPr>
              <a:t>B</a:t>
            </a:r>
            <a:endParaRPr kumimoji="0" lang="zh-CN" altLang="en-US" sz="3762" b="1" i="0" u="none" strike="noStrike" kern="1200" cap="none" spc="0" normalizeH="0" baseline="0" noProof="0" dirty="0">
              <a:ln>
                <a:noFill/>
              </a:ln>
              <a:solidFill>
                <a:srgbClr val="FFBD47"/>
              </a:solidFill>
              <a:effectLst/>
              <a:uLnTx/>
              <a:uFillTx/>
              <a:latin typeface="等线" panose="02010600030101010101" pitchFamily="2" charset="-122"/>
              <a:ea typeface="等线" panose="02010600030101010101" pitchFamily="2" charset="-122"/>
              <a:cs typeface="+mn-cs"/>
            </a:endParaRPr>
          </a:p>
        </p:txBody>
      </p:sp>
      <p:sp>
        <p:nvSpPr>
          <p:cNvPr id="36" name="TextBox 35"/>
          <p:cNvSpPr txBox="1"/>
          <p:nvPr/>
        </p:nvSpPr>
        <p:spPr>
          <a:xfrm>
            <a:off x="4235459" y="1920960"/>
            <a:ext cx="3993851" cy="700448"/>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cs"/>
              </a:rPr>
              <a:t>这里输入您的文字这里输入您的文字这里输入您的文字这里输入您的文字这里输入您</a:t>
            </a:r>
          </a:p>
        </p:txBody>
      </p:sp>
      <p:sp>
        <p:nvSpPr>
          <p:cNvPr id="37" name="TextBox 36"/>
          <p:cNvSpPr txBox="1"/>
          <p:nvPr/>
        </p:nvSpPr>
        <p:spPr>
          <a:xfrm>
            <a:off x="4235459" y="4082851"/>
            <a:ext cx="4061579" cy="700448"/>
          </a:xfrm>
          <a:prstGeom prst="rect">
            <a:avLst/>
          </a:prstGeom>
          <a:noFill/>
        </p:spPr>
        <p:txBody>
          <a:bodyPr wrap="square" rtlCol="0">
            <a:spAutoFit/>
          </a:bodyPr>
          <a:lstStyle>
            <a:defPPr>
              <a:defRPr lang="zh-CN"/>
            </a:defPPr>
            <a:lvl1pPr>
              <a:lnSpc>
                <a:spcPct val="150000"/>
              </a:lnSpc>
              <a:defRPr sz="1400">
                <a:solidFill>
                  <a:schemeClr val="tx1">
                    <a:lumMod val="50000"/>
                    <a:lumOff val="50000"/>
                  </a:schemeClr>
                </a:solidFill>
                <a:latin typeface="+mn-ea"/>
              </a:defRPr>
            </a:lvl1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50000"/>
                    <a:lumOff val="50000"/>
                  </a:prstClr>
                </a:solidFill>
                <a:effectLst/>
                <a:uLnTx/>
                <a:uFillTx/>
                <a:latin typeface="等线" panose="02010600030101010101" pitchFamily="2" charset="-122"/>
                <a:ea typeface="等线" panose="02010600030101010101" pitchFamily="2" charset="-122"/>
                <a:cs typeface="+mn-cs"/>
              </a:rPr>
              <a:t>这里输入您的文字这里输入您的文字这里输入您的文字这里输入您的文字这里输入您</a:t>
            </a:r>
          </a:p>
        </p:txBody>
      </p:sp>
      <p:sp>
        <p:nvSpPr>
          <p:cNvPr id="38" name="TextBox 37"/>
          <p:cNvSpPr txBox="1"/>
          <p:nvPr/>
        </p:nvSpPr>
        <p:spPr>
          <a:xfrm>
            <a:off x="4453566" y="3657580"/>
            <a:ext cx="1867819" cy="38177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F8F8F8"/>
                </a:solidFill>
                <a:effectLst/>
                <a:uLnTx/>
                <a:uFillTx/>
                <a:latin typeface="等线 Light" panose="02010600030101010101" pitchFamily="2" charset="-122"/>
                <a:ea typeface="等线 Light" panose="02010600030101010101" pitchFamily="2" charset="-122"/>
                <a:cs typeface="+mn-cs"/>
              </a:rPr>
              <a:t>请输入您的标题</a:t>
            </a:r>
          </a:p>
        </p:txBody>
      </p:sp>
    </p:spTree>
    <p:extLst>
      <p:ext uri="{BB962C8B-B14F-4D97-AF65-F5344CB8AC3E}">
        <p14:creationId xmlns:p14="http://schemas.microsoft.com/office/powerpoint/2010/main" val="74115667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animBg="1"/>
      <p:bldP spid="30" grpId="0" animBg="1"/>
      <p:bldP spid="31" grpId="0" animBg="1"/>
      <p:bldP spid="32" grpId="0" animBg="1"/>
      <p:bldP spid="33" grpId="0" animBg="1"/>
      <p:bldP spid="34" grpId="0"/>
      <p:bldP spid="35" grpId="0"/>
      <p:bldP spid="36" grpId="0"/>
      <p:bldP spid="37" grpId="0"/>
      <p:bldP spid="38" grpId="0"/>
    </p:bldLst>
  </p:timing>
  <p:extLst mod="1">
    <p:ext uri="{E180D4A7-C9FB-4DFB-919C-405C955672EB}">
      <p14:showEvtLst xmlns:p14="http://schemas.microsoft.com/office/powerpoint/2010/main">
        <p14:playEvt time="0" objId="30"/>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422" t="10716" r="422" b="354"/>
          <a:stretch/>
        </p:blipFill>
        <p:spPr>
          <a:xfrm>
            <a:off x="2437" y="-20538"/>
            <a:ext cx="9139126" cy="5164038"/>
          </a:xfrm>
          <a:prstGeom prst="rect">
            <a:avLst/>
          </a:prstGeom>
        </p:spPr>
      </p:pic>
      <p:sp>
        <p:nvSpPr>
          <p:cNvPr id="39" name="圆角矩形 38"/>
          <p:cNvSpPr/>
          <p:nvPr/>
        </p:nvSpPr>
        <p:spPr>
          <a:xfrm>
            <a:off x="2309328" y="702922"/>
            <a:ext cx="1097127" cy="112299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文本框 23"/>
          <p:cNvSpPr txBox="1"/>
          <p:nvPr/>
        </p:nvSpPr>
        <p:spPr>
          <a:xfrm>
            <a:off x="611560" y="2139702"/>
            <a:ext cx="4405266" cy="707886"/>
          </a:xfrm>
          <a:prstGeom prst="rect">
            <a:avLst/>
          </a:prstGeom>
          <a:solidFill>
            <a:srgbClr val="C00000"/>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11449087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fade">
                                      <p:cBhvr>
                                        <p:cTn id="7" dur="1000"/>
                                        <p:tgtEl>
                                          <p:spTgt spid="39">
                                            <p:txEl>
                                              <p:pRg st="0" end="0"/>
                                            </p:txEl>
                                          </p:spTgt>
                                        </p:tgtEl>
                                      </p:cBhvr>
                                    </p:animEffect>
                                    <p:anim calcmode="lin" valueType="num">
                                      <p:cBhvr>
                                        <p:cTn id="8" dur="10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673370" y="695153"/>
            <a:ext cx="2068917" cy="126941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单击填加问题三？</a:t>
            </a:r>
            <a:endParaRPr kumimoji="0" lang="en-US" altLang="zh-CN"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
        <p:nvSpPr>
          <p:cNvPr id="27" name="Cloud Callout 9"/>
          <p:cNvSpPr/>
          <p:nvPr/>
        </p:nvSpPr>
        <p:spPr bwMode="auto">
          <a:xfrm>
            <a:off x="1089830" y="2251251"/>
            <a:ext cx="2354865" cy="1279657"/>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单击填加问题一？</a:t>
            </a:r>
            <a:endParaRPr kumimoji="0" lang="en-US" altLang="zh-CN"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
        <p:nvSpPr>
          <p:cNvPr id="28" name="Freeform 53"/>
          <p:cNvSpPr>
            <a:spLocks noEditPoints="1"/>
          </p:cNvSpPr>
          <p:nvPr/>
        </p:nvSpPr>
        <p:spPr bwMode="black">
          <a:xfrm>
            <a:off x="3744863" y="2954806"/>
            <a:ext cx="1712671" cy="1932808"/>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a:extLst/>
        </p:spPr>
        <p:txBody>
          <a:bodyPr vert="horz" wrap="square" lIns="53730" tIns="26867" rIns="53730" bIns="26867"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Cloud Callout 11"/>
          <p:cNvSpPr/>
          <p:nvPr/>
        </p:nvSpPr>
        <p:spPr bwMode="auto">
          <a:xfrm>
            <a:off x="5564093" y="2125834"/>
            <a:ext cx="2191121" cy="1422992"/>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单击填加问题四？</a:t>
            </a:r>
            <a:endParaRPr kumimoji="0" lang="en-US" altLang="zh-CN"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
        <p:nvSpPr>
          <p:cNvPr id="30" name="Cloud Callout 12"/>
          <p:cNvSpPr/>
          <p:nvPr/>
        </p:nvSpPr>
        <p:spPr bwMode="auto">
          <a:xfrm>
            <a:off x="2021551" y="743095"/>
            <a:ext cx="2293467" cy="1278618"/>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26867" rIns="26867" bIns="53730" numCol="1" spcCol="0" rtlCol="0" fromWordArt="0" anchor="b"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单击填加问题二？</a:t>
            </a:r>
            <a:endParaRPr kumimoji="0" lang="en-US" altLang="zh-CN"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599"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89050905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extLst mod="1">
    <p:ext uri="{E180D4A7-C9FB-4DFB-919C-405C955672EB}">
      <p14:showEvtLst xmlns:p14="http://schemas.microsoft.com/office/powerpoint/2010/main">
        <p14:playEvt time="0" objId="30"/>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组合 87"/>
          <p:cNvGrpSpPr/>
          <p:nvPr/>
        </p:nvGrpSpPr>
        <p:grpSpPr>
          <a:xfrm>
            <a:off x="2954797" y="1922025"/>
            <a:ext cx="796920" cy="1597244"/>
            <a:chOff x="12217719" y="5112507"/>
            <a:chExt cx="2370443" cy="4653386"/>
          </a:xfrm>
        </p:grpSpPr>
        <p:cxnSp>
          <p:nvCxnSpPr>
            <p:cNvPr id="89" name="直接箭头连接符 88"/>
            <p:cNvCxnSpPr/>
            <p:nvPr/>
          </p:nvCxnSpPr>
          <p:spPr>
            <a:xfrm>
              <a:off x="12217719" y="7671581"/>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flipV="1">
              <a:off x="12217719" y="5112507"/>
              <a:ext cx="1722371" cy="257992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a:off x="12217719" y="7692427"/>
              <a:ext cx="1722371" cy="207346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grpSp>
        <p:nvGrpSpPr>
          <p:cNvPr id="116" name="组合 115"/>
          <p:cNvGrpSpPr/>
          <p:nvPr/>
        </p:nvGrpSpPr>
        <p:grpSpPr>
          <a:xfrm>
            <a:off x="1409566" y="1922025"/>
            <a:ext cx="1670486" cy="1705531"/>
            <a:chOff x="3473664" y="5112345"/>
            <a:chExt cx="4536504" cy="4536504"/>
          </a:xfrm>
        </p:grpSpPr>
        <p:sp>
          <p:nvSpPr>
            <p:cNvPr id="3" name="椭圆 2"/>
            <p:cNvSpPr/>
            <p:nvPr/>
          </p:nvSpPr>
          <p:spPr>
            <a:xfrm>
              <a:off x="3473664" y="5112345"/>
              <a:ext cx="4536504" cy="4536504"/>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6" name="TextBox 95"/>
            <p:cNvSpPr txBox="1"/>
            <p:nvPr/>
          </p:nvSpPr>
          <p:spPr>
            <a:xfrm>
              <a:off x="3757070" y="6381468"/>
              <a:ext cx="3948253" cy="215884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37"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三年发展</a:t>
              </a:r>
              <a:endParaRPr kumimoji="0" lang="en-US" altLang="zh-CN" sz="2337"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37"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规划</a:t>
              </a:r>
            </a:p>
          </p:txBody>
        </p:sp>
      </p:grpSp>
      <p:grpSp>
        <p:nvGrpSpPr>
          <p:cNvPr id="118" name="组合 117"/>
          <p:cNvGrpSpPr/>
          <p:nvPr/>
        </p:nvGrpSpPr>
        <p:grpSpPr>
          <a:xfrm>
            <a:off x="3776530" y="2355175"/>
            <a:ext cx="777990" cy="939387"/>
            <a:chOff x="9901585" y="6264473"/>
            <a:chExt cx="2112769" cy="2498650"/>
          </a:xfrm>
        </p:grpSpPr>
        <p:sp>
          <p:nvSpPr>
            <p:cNvPr id="86" name="椭圆 85"/>
            <p:cNvSpPr/>
            <p:nvPr/>
          </p:nvSpPr>
          <p:spPr>
            <a:xfrm>
              <a:off x="9901585" y="6264473"/>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4" name="TextBox 93"/>
            <p:cNvSpPr txBox="1"/>
            <p:nvPr/>
          </p:nvSpPr>
          <p:spPr>
            <a:xfrm>
              <a:off x="10111591" y="6444647"/>
              <a:ext cx="1792694" cy="231847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532"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rPr>
                <a:t>100</a:t>
              </a:r>
              <a:endParaRPr kumimoji="0" lang="zh-CN" altLang="en-US" sz="2532"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97" name="TextBox 96"/>
            <p:cNvSpPr txBox="1"/>
            <p:nvPr/>
          </p:nvSpPr>
          <p:spPr>
            <a:xfrm>
              <a:off x="10191109" y="7434474"/>
              <a:ext cx="1792694" cy="130915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99"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家分店</a:t>
              </a:r>
            </a:p>
          </p:txBody>
        </p:sp>
      </p:grpSp>
      <p:grpSp>
        <p:nvGrpSpPr>
          <p:cNvPr id="117" name="组合 116"/>
          <p:cNvGrpSpPr/>
          <p:nvPr/>
        </p:nvGrpSpPr>
        <p:grpSpPr>
          <a:xfrm>
            <a:off x="3459555" y="1208929"/>
            <a:ext cx="877644" cy="945430"/>
            <a:chOff x="9040780" y="3215600"/>
            <a:chExt cx="2383399" cy="2514723"/>
          </a:xfrm>
        </p:grpSpPr>
        <p:sp>
          <p:nvSpPr>
            <p:cNvPr id="85" name="椭圆 84"/>
            <p:cNvSpPr/>
            <p:nvPr/>
          </p:nvSpPr>
          <p:spPr>
            <a:xfrm>
              <a:off x="9040780" y="3215600"/>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2" name="TextBox 91"/>
            <p:cNvSpPr txBox="1"/>
            <p:nvPr/>
          </p:nvSpPr>
          <p:spPr>
            <a:xfrm>
              <a:off x="9325522" y="3411319"/>
              <a:ext cx="2098657" cy="128203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532"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rPr>
                <a:t>2</a:t>
              </a:r>
              <a:r>
                <a:rPr kumimoji="0" lang="zh-CN" altLang="en-US" sz="2532"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亿</a:t>
              </a:r>
            </a:p>
          </p:txBody>
        </p:sp>
        <p:sp>
          <p:nvSpPr>
            <p:cNvPr id="99" name="TextBox 98"/>
            <p:cNvSpPr txBox="1"/>
            <p:nvPr/>
          </p:nvSpPr>
          <p:spPr>
            <a:xfrm>
              <a:off x="9333028" y="4421171"/>
              <a:ext cx="1792693" cy="130915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99"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营业额</a:t>
              </a:r>
            </a:p>
          </p:txBody>
        </p:sp>
      </p:grpSp>
      <p:grpSp>
        <p:nvGrpSpPr>
          <p:cNvPr id="119" name="组合 118"/>
          <p:cNvGrpSpPr/>
          <p:nvPr/>
        </p:nvGrpSpPr>
        <p:grpSpPr>
          <a:xfrm>
            <a:off x="3528854" y="3465125"/>
            <a:ext cx="777990" cy="924847"/>
            <a:chOff x="9228976" y="9216801"/>
            <a:chExt cx="2112769" cy="2459975"/>
          </a:xfrm>
        </p:grpSpPr>
        <p:sp>
          <p:nvSpPr>
            <p:cNvPr id="87" name="椭圆 86"/>
            <p:cNvSpPr/>
            <p:nvPr/>
          </p:nvSpPr>
          <p:spPr>
            <a:xfrm>
              <a:off x="9228976" y="921680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3" name="TextBox 92"/>
            <p:cNvSpPr txBox="1"/>
            <p:nvPr/>
          </p:nvSpPr>
          <p:spPr>
            <a:xfrm>
              <a:off x="9585726" y="9611034"/>
              <a:ext cx="1702965" cy="178703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883"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rPr>
                <a:t>10</a:t>
              </a:r>
              <a:r>
                <a:rPr kumimoji="0" lang="zh-CN" altLang="en-US" sz="1883"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rPr>
                <a:t>个</a:t>
              </a:r>
              <a:endParaRPr kumimoji="0" lang="zh-CN" altLang="en-US" sz="1883"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100" name="TextBox 99"/>
            <p:cNvSpPr txBox="1"/>
            <p:nvPr/>
          </p:nvSpPr>
          <p:spPr>
            <a:xfrm>
              <a:off x="9731200" y="10367624"/>
              <a:ext cx="1282758" cy="130915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99"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工厂</a:t>
              </a:r>
            </a:p>
          </p:txBody>
        </p:sp>
      </p:grpSp>
      <p:grpSp>
        <p:nvGrpSpPr>
          <p:cNvPr id="120" name="组合 119"/>
          <p:cNvGrpSpPr/>
          <p:nvPr/>
        </p:nvGrpSpPr>
        <p:grpSpPr>
          <a:xfrm>
            <a:off x="4723153" y="1104861"/>
            <a:ext cx="2898148" cy="764198"/>
            <a:chOff x="12472306" y="2938792"/>
            <a:chExt cx="7870439" cy="2032673"/>
          </a:xfrm>
        </p:grpSpPr>
        <p:sp>
          <p:nvSpPr>
            <p:cNvPr id="101" name="Rounded Rectangle 43"/>
            <p:cNvSpPr/>
            <p:nvPr/>
          </p:nvSpPr>
          <p:spPr>
            <a:xfrm>
              <a:off x="12472306" y="293983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87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TextBox 101"/>
            <p:cNvSpPr txBox="1"/>
            <p:nvPr/>
          </p:nvSpPr>
          <p:spPr>
            <a:xfrm>
              <a:off x="12609467" y="2938792"/>
              <a:ext cx="2245714" cy="64434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添加内容</a:t>
              </a:r>
              <a:endParaRPr kumimoji="0" lang="id-ID"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sp>
          <p:nvSpPr>
            <p:cNvPr id="104" name="TextBox 103"/>
            <p:cNvSpPr txBox="1"/>
            <p:nvPr/>
          </p:nvSpPr>
          <p:spPr>
            <a:xfrm>
              <a:off x="12472306" y="3689258"/>
              <a:ext cx="7870439" cy="1282207"/>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a:t>
              </a:r>
              <a:endParaRPr kumimoji="0" lang="en-US" altLang="zh-CN"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grpSp>
      <p:grpSp>
        <p:nvGrpSpPr>
          <p:cNvPr id="121" name="组合 120"/>
          <p:cNvGrpSpPr/>
          <p:nvPr/>
        </p:nvGrpSpPr>
        <p:grpSpPr>
          <a:xfrm>
            <a:off x="4723153" y="2431386"/>
            <a:ext cx="2898148" cy="764198"/>
            <a:chOff x="12472306" y="6467184"/>
            <a:chExt cx="7870439" cy="2032673"/>
          </a:xfrm>
        </p:grpSpPr>
        <p:sp>
          <p:nvSpPr>
            <p:cNvPr id="106" name="Rounded Rectangle 43"/>
            <p:cNvSpPr/>
            <p:nvPr/>
          </p:nvSpPr>
          <p:spPr>
            <a:xfrm>
              <a:off x="12472306" y="6468226"/>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87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TextBox 106"/>
            <p:cNvSpPr txBox="1"/>
            <p:nvPr/>
          </p:nvSpPr>
          <p:spPr>
            <a:xfrm>
              <a:off x="12609467" y="6467184"/>
              <a:ext cx="1864800" cy="64434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添加内容</a:t>
              </a:r>
              <a:endParaRPr kumimoji="0" lang="id-ID" altLang="zh-CN"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sp>
          <p:nvSpPr>
            <p:cNvPr id="108" name="TextBox 107"/>
            <p:cNvSpPr txBox="1"/>
            <p:nvPr/>
          </p:nvSpPr>
          <p:spPr>
            <a:xfrm>
              <a:off x="12472306" y="7217650"/>
              <a:ext cx="7870439" cy="1282207"/>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a:t>
              </a:r>
              <a:endParaRPr kumimoji="0" lang="en-US" altLang="zh-CN"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grpSp>
      <p:grpSp>
        <p:nvGrpSpPr>
          <p:cNvPr id="122" name="组合 121"/>
          <p:cNvGrpSpPr/>
          <p:nvPr/>
        </p:nvGrpSpPr>
        <p:grpSpPr>
          <a:xfrm>
            <a:off x="4723153" y="3627557"/>
            <a:ext cx="2898148" cy="764198"/>
            <a:chOff x="12472306" y="9648849"/>
            <a:chExt cx="7870439" cy="2032673"/>
          </a:xfrm>
        </p:grpSpPr>
        <p:sp>
          <p:nvSpPr>
            <p:cNvPr id="109" name="Rounded Rectangle 43"/>
            <p:cNvSpPr/>
            <p:nvPr/>
          </p:nvSpPr>
          <p:spPr>
            <a:xfrm>
              <a:off x="12472306" y="964989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87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TextBox 109"/>
            <p:cNvSpPr txBox="1"/>
            <p:nvPr/>
          </p:nvSpPr>
          <p:spPr>
            <a:xfrm>
              <a:off x="12609467" y="9648849"/>
              <a:ext cx="2093104" cy="64434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添加内容</a:t>
              </a:r>
              <a:endParaRPr kumimoji="0" lang="id-ID" altLang="zh-CN"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sp>
          <p:nvSpPr>
            <p:cNvPr id="111" name="TextBox 110"/>
            <p:cNvSpPr txBox="1"/>
            <p:nvPr/>
          </p:nvSpPr>
          <p:spPr>
            <a:xfrm>
              <a:off x="12472306" y="10399315"/>
              <a:ext cx="7870439" cy="1282207"/>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a:t>
              </a:r>
              <a:endParaRPr kumimoji="0" lang="en-US" altLang="zh-CN"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88988777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500"/>
                                        <p:tgtEl>
                                          <p:spTgt spid="116"/>
                                        </p:tgtEl>
                                      </p:cBhvr>
                                    </p:animEffect>
                                  </p:childTnLst>
                                </p:cTn>
                              </p:par>
                            </p:childTnLst>
                          </p:cTn>
                        </p:par>
                        <p:par>
                          <p:cTn id="8" fill="hold">
                            <p:stCondLst>
                              <p:cond delay="500"/>
                            </p:stCondLst>
                            <p:childTnLst>
                              <p:par>
                                <p:cTn id="9" presetID="1" presetClass="path" presetSubtype="0" accel="50000" decel="50000" fill="hold" nodeType="afterEffect">
                                  <p:stCondLst>
                                    <p:cond delay="0"/>
                                  </p:stCondLst>
                                  <p:childTnLst>
                                    <p:animMotion origin="layout" path="M 0 0 C 0.069 0 0.125 0.056 0.125 0.125 C 0.125 0.194 0.069 0.25 0 0.25 C -0.069 0.25 -0.125 0.194 -0.125 0.125 C -0.125 0.056 -0.069 0 0 0 Z" pathEditMode="relative" ptsTypes="">
                                      <p:cBhvr>
                                        <p:cTn id="10" dur="2000" fill="hold"/>
                                        <p:tgtEl>
                                          <p:spTgt spid="116"/>
                                        </p:tgtEl>
                                        <p:attrNameLst>
                                          <p:attrName>ppt_x</p:attrName>
                                          <p:attrName>ppt_y</p:attrName>
                                        </p:attrNameLst>
                                      </p:cBhvr>
                                    </p:animMotion>
                                  </p:childTnLst>
                                </p:cTn>
                              </p:par>
                            </p:childTnLst>
                          </p:cTn>
                        </p:par>
                        <p:par>
                          <p:cTn id="11" fill="hold">
                            <p:stCondLst>
                              <p:cond delay="2500"/>
                            </p:stCondLst>
                            <p:childTnLst>
                              <p:par>
                                <p:cTn id="12" presetID="22" presetClass="entr" presetSubtype="8" fill="hold"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left)">
                                      <p:cBhvr>
                                        <p:cTn id="14" dur="500"/>
                                        <p:tgtEl>
                                          <p:spTgt spid="88"/>
                                        </p:tgtEl>
                                      </p:cBhvr>
                                    </p:animEffect>
                                  </p:childTnLst>
                                </p:cTn>
                              </p:par>
                            </p:childTnLst>
                          </p:cTn>
                        </p:par>
                        <p:par>
                          <p:cTn id="15" fill="hold">
                            <p:stCondLst>
                              <p:cond delay="3000"/>
                            </p:stCondLst>
                            <p:childTnLst>
                              <p:par>
                                <p:cTn id="16" presetID="53" presetClass="entr" presetSubtype="16" fill="hold" nodeType="afterEffect">
                                  <p:stCondLst>
                                    <p:cond delay="0"/>
                                  </p:stCondLst>
                                  <p:childTnLst>
                                    <p:set>
                                      <p:cBhvr>
                                        <p:cTn id="17" dur="1" fill="hold">
                                          <p:stCondLst>
                                            <p:cond delay="0"/>
                                          </p:stCondLst>
                                        </p:cTn>
                                        <p:tgtEl>
                                          <p:spTgt spid="117"/>
                                        </p:tgtEl>
                                        <p:attrNameLst>
                                          <p:attrName>style.visibility</p:attrName>
                                        </p:attrNameLst>
                                      </p:cBhvr>
                                      <p:to>
                                        <p:strVal val="visible"/>
                                      </p:to>
                                    </p:set>
                                    <p:anim calcmode="lin" valueType="num">
                                      <p:cBhvr>
                                        <p:cTn id="18" dur="500" fill="hold"/>
                                        <p:tgtEl>
                                          <p:spTgt spid="117"/>
                                        </p:tgtEl>
                                        <p:attrNameLst>
                                          <p:attrName>ppt_w</p:attrName>
                                        </p:attrNameLst>
                                      </p:cBhvr>
                                      <p:tavLst>
                                        <p:tav tm="0">
                                          <p:val>
                                            <p:fltVal val="0"/>
                                          </p:val>
                                        </p:tav>
                                        <p:tav tm="100000">
                                          <p:val>
                                            <p:strVal val="#ppt_w"/>
                                          </p:val>
                                        </p:tav>
                                      </p:tavLst>
                                    </p:anim>
                                    <p:anim calcmode="lin" valueType="num">
                                      <p:cBhvr>
                                        <p:cTn id="19" dur="500" fill="hold"/>
                                        <p:tgtEl>
                                          <p:spTgt spid="117"/>
                                        </p:tgtEl>
                                        <p:attrNameLst>
                                          <p:attrName>ppt_h</p:attrName>
                                        </p:attrNameLst>
                                      </p:cBhvr>
                                      <p:tavLst>
                                        <p:tav tm="0">
                                          <p:val>
                                            <p:fltVal val="0"/>
                                          </p:val>
                                        </p:tav>
                                        <p:tav tm="100000">
                                          <p:val>
                                            <p:strVal val="#ppt_h"/>
                                          </p:val>
                                        </p:tav>
                                      </p:tavLst>
                                    </p:anim>
                                    <p:animEffect transition="in" filter="fade">
                                      <p:cBhvr>
                                        <p:cTn id="20" dur="500"/>
                                        <p:tgtEl>
                                          <p:spTgt spid="117"/>
                                        </p:tgtEl>
                                      </p:cBhvr>
                                    </p:animEffect>
                                  </p:childTnLst>
                                </p:cTn>
                              </p:par>
                              <p:par>
                                <p:cTn id="21" presetID="53" presetClass="entr" presetSubtype="16" fill="hold" nodeType="withEffect">
                                  <p:stCondLst>
                                    <p:cond delay="0"/>
                                  </p:stCondLst>
                                  <p:childTnLst>
                                    <p:set>
                                      <p:cBhvr>
                                        <p:cTn id="22" dur="1" fill="hold">
                                          <p:stCondLst>
                                            <p:cond delay="0"/>
                                          </p:stCondLst>
                                        </p:cTn>
                                        <p:tgtEl>
                                          <p:spTgt spid="118"/>
                                        </p:tgtEl>
                                        <p:attrNameLst>
                                          <p:attrName>style.visibility</p:attrName>
                                        </p:attrNameLst>
                                      </p:cBhvr>
                                      <p:to>
                                        <p:strVal val="visible"/>
                                      </p:to>
                                    </p:set>
                                    <p:anim calcmode="lin" valueType="num">
                                      <p:cBhvr>
                                        <p:cTn id="23" dur="500" fill="hold"/>
                                        <p:tgtEl>
                                          <p:spTgt spid="118"/>
                                        </p:tgtEl>
                                        <p:attrNameLst>
                                          <p:attrName>ppt_w</p:attrName>
                                        </p:attrNameLst>
                                      </p:cBhvr>
                                      <p:tavLst>
                                        <p:tav tm="0">
                                          <p:val>
                                            <p:fltVal val="0"/>
                                          </p:val>
                                        </p:tav>
                                        <p:tav tm="100000">
                                          <p:val>
                                            <p:strVal val="#ppt_w"/>
                                          </p:val>
                                        </p:tav>
                                      </p:tavLst>
                                    </p:anim>
                                    <p:anim calcmode="lin" valueType="num">
                                      <p:cBhvr>
                                        <p:cTn id="24" dur="500" fill="hold"/>
                                        <p:tgtEl>
                                          <p:spTgt spid="118"/>
                                        </p:tgtEl>
                                        <p:attrNameLst>
                                          <p:attrName>ppt_h</p:attrName>
                                        </p:attrNameLst>
                                      </p:cBhvr>
                                      <p:tavLst>
                                        <p:tav tm="0">
                                          <p:val>
                                            <p:fltVal val="0"/>
                                          </p:val>
                                        </p:tav>
                                        <p:tav tm="100000">
                                          <p:val>
                                            <p:strVal val="#ppt_h"/>
                                          </p:val>
                                        </p:tav>
                                      </p:tavLst>
                                    </p:anim>
                                    <p:animEffect transition="in" filter="fade">
                                      <p:cBhvr>
                                        <p:cTn id="25" dur="500"/>
                                        <p:tgtEl>
                                          <p:spTgt spid="118"/>
                                        </p:tgtEl>
                                      </p:cBhvr>
                                    </p:animEffect>
                                  </p:childTnLst>
                                </p:cTn>
                              </p:par>
                              <p:par>
                                <p:cTn id="26" presetID="53" presetClass="entr" presetSubtype="16" fill="hold" nodeType="withEffect">
                                  <p:stCondLst>
                                    <p:cond delay="0"/>
                                  </p:stCondLst>
                                  <p:childTnLst>
                                    <p:set>
                                      <p:cBhvr>
                                        <p:cTn id="27" dur="1" fill="hold">
                                          <p:stCondLst>
                                            <p:cond delay="0"/>
                                          </p:stCondLst>
                                        </p:cTn>
                                        <p:tgtEl>
                                          <p:spTgt spid="119"/>
                                        </p:tgtEl>
                                        <p:attrNameLst>
                                          <p:attrName>style.visibility</p:attrName>
                                        </p:attrNameLst>
                                      </p:cBhvr>
                                      <p:to>
                                        <p:strVal val="visible"/>
                                      </p:to>
                                    </p:set>
                                    <p:anim calcmode="lin" valueType="num">
                                      <p:cBhvr>
                                        <p:cTn id="28" dur="500" fill="hold"/>
                                        <p:tgtEl>
                                          <p:spTgt spid="119"/>
                                        </p:tgtEl>
                                        <p:attrNameLst>
                                          <p:attrName>ppt_w</p:attrName>
                                        </p:attrNameLst>
                                      </p:cBhvr>
                                      <p:tavLst>
                                        <p:tav tm="0">
                                          <p:val>
                                            <p:fltVal val="0"/>
                                          </p:val>
                                        </p:tav>
                                        <p:tav tm="100000">
                                          <p:val>
                                            <p:strVal val="#ppt_w"/>
                                          </p:val>
                                        </p:tav>
                                      </p:tavLst>
                                    </p:anim>
                                    <p:anim calcmode="lin" valueType="num">
                                      <p:cBhvr>
                                        <p:cTn id="29" dur="500" fill="hold"/>
                                        <p:tgtEl>
                                          <p:spTgt spid="119"/>
                                        </p:tgtEl>
                                        <p:attrNameLst>
                                          <p:attrName>ppt_h</p:attrName>
                                        </p:attrNameLst>
                                      </p:cBhvr>
                                      <p:tavLst>
                                        <p:tav tm="0">
                                          <p:val>
                                            <p:fltVal val="0"/>
                                          </p:val>
                                        </p:tav>
                                        <p:tav tm="100000">
                                          <p:val>
                                            <p:strVal val="#ppt_h"/>
                                          </p:val>
                                        </p:tav>
                                      </p:tavLst>
                                    </p:anim>
                                    <p:animEffect transition="in" filter="fade">
                                      <p:cBhvr>
                                        <p:cTn id="30" dur="500"/>
                                        <p:tgtEl>
                                          <p:spTgt spid="119"/>
                                        </p:tgtEl>
                                      </p:cBhvr>
                                    </p:animEffect>
                                  </p:childTnLst>
                                </p:cTn>
                              </p:par>
                            </p:childTnLst>
                          </p:cTn>
                        </p:par>
                        <p:par>
                          <p:cTn id="31" fill="hold">
                            <p:stCondLst>
                              <p:cond delay="3500"/>
                            </p:stCondLst>
                            <p:childTnLst>
                              <p:par>
                                <p:cTn id="32" presetID="2" presetClass="entr" presetSubtype="2" fill="hold" nodeType="afterEffect">
                                  <p:stCondLst>
                                    <p:cond delay="0"/>
                                  </p:stCondLst>
                                  <p:childTnLst>
                                    <p:set>
                                      <p:cBhvr>
                                        <p:cTn id="33" dur="1" fill="hold">
                                          <p:stCondLst>
                                            <p:cond delay="0"/>
                                          </p:stCondLst>
                                        </p:cTn>
                                        <p:tgtEl>
                                          <p:spTgt spid="120"/>
                                        </p:tgtEl>
                                        <p:attrNameLst>
                                          <p:attrName>style.visibility</p:attrName>
                                        </p:attrNameLst>
                                      </p:cBhvr>
                                      <p:to>
                                        <p:strVal val="visible"/>
                                      </p:to>
                                    </p:set>
                                    <p:anim calcmode="lin" valueType="num">
                                      <p:cBhvr additive="base">
                                        <p:cTn id="34" dur="500" fill="hold"/>
                                        <p:tgtEl>
                                          <p:spTgt spid="120"/>
                                        </p:tgtEl>
                                        <p:attrNameLst>
                                          <p:attrName>ppt_x</p:attrName>
                                        </p:attrNameLst>
                                      </p:cBhvr>
                                      <p:tavLst>
                                        <p:tav tm="0">
                                          <p:val>
                                            <p:strVal val="1+#ppt_w/2"/>
                                          </p:val>
                                        </p:tav>
                                        <p:tav tm="100000">
                                          <p:val>
                                            <p:strVal val="#ppt_x"/>
                                          </p:val>
                                        </p:tav>
                                      </p:tavLst>
                                    </p:anim>
                                    <p:anim calcmode="lin" valueType="num">
                                      <p:cBhvr additive="base">
                                        <p:cTn id="35" dur="500" fill="hold"/>
                                        <p:tgtEl>
                                          <p:spTgt spid="120"/>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 presetClass="entr" presetSubtype="2" fill="hold" nodeType="afterEffect">
                                  <p:stCondLst>
                                    <p:cond delay="0"/>
                                  </p:stCondLst>
                                  <p:childTnLst>
                                    <p:set>
                                      <p:cBhvr>
                                        <p:cTn id="38" dur="1" fill="hold">
                                          <p:stCondLst>
                                            <p:cond delay="0"/>
                                          </p:stCondLst>
                                        </p:cTn>
                                        <p:tgtEl>
                                          <p:spTgt spid="121"/>
                                        </p:tgtEl>
                                        <p:attrNameLst>
                                          <p:attrName>style.visibility</p:attrName>
                                        </p:attrNameLst>
                                      </p:cBhvr>
                                      <p:to>
                                        <p:strVal val="visible"/>
                                      </p:to>
                                    </p:set>
                                    <p:anim calcmode="lin" valueType="num">
                                      <p:cBhvr additive="base">
                                        <p:cTn id="39" dur="500" fill="hold"/>
                                        <p:tgtEl>
                                          <p:spTgt spid="121"/>
                                        </p:tgtEl>
                                        <p:attrNameLst>
                                          <p:attrName>ppt_x</p:attrName>
                                        </p:attrNameLst>
                                      </p:cBhvr>
                                      <p:tavLst>
                                        <p:tav tm="0">
                                          <p:val>
                                            <p:strVal val="1+#ppt_w/2"/>
                                          </p:val>
                                        </p:tav>
                                        <p:tav tm="100000">
                                          <p:val>
                                            <p:strVal val="#ppt_x"/>
                                          </p:val>
                                        </p:tav>
                                      </p:tavLst>
                                    </p:anim>
                                    <p:anim calcmode="lin" valueType="num">
                                      <p:cBhvr additive="base">
                                        <p:cTn id="40" dur="500" fill="hold"/>
                                        <p:tgtEl>
                                          <p:spTgt spid="121"/>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122"/>
                                        </p:tgtEl>
                                        <p:attrNameLst>
                                          <p:attrName>style.visibility</p:attrName>
                                        </p:attrNameLst>
                                      </p:cBhvr>
                                      <p:to>
                                        <p:strVal val="visible"/>
                                      </p:to>
                                    </p:set>
                                    <p:anim calcmode="lin" valueType="num">
                                      <p:cBhvr additive="base">
                                        <p:cTn id="44" dur="500" fill="hold"/>
                                        <p:tgtEl>
                                          <p:spTgt spid="122"/>
                                        </p:tgtEl>
                                        <p:attrNameLst>
                                          <p:attrName>ppt_x</p:attrName>
                                        </p:attrNameLst>
                                      </p:cBhvr>
                                      <p:tavLst>
                                        <p:tav tm="0">
                                          <p:val>
                                            <p:strVal val="1+#ppt_w/2"/>
                                          </p:val>
                                        </p:tav>
                                        <p:tav tm="100000">
                                          <p:val>
                                            <p:strVal val="#ppt_x"/>
                                          </p:val>
                                        </p:tav>
                                      </p:tavLst>
                                    </p:anim>
                                    <p:anim calcmode="lin" valueType="num">
                                      <p:cBhvr additive="base">
                                        <p:cTn id="45" dur="500" fill="hold"/>
                                        <p:tgtEl>
                                          <p:spTgt spid="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1143090" y="2038364"/>
            <a:ext cx="2151594" cy="1945445"/>
            <a:chOff x="912813" y="2513013"/>
            <a:chExt cx="2501900" cy="2262187"/>
          </a:xfrm>
        </p:grpSpPr>
        <p:sp>
          <p:nvSpPr>
            <p:cNvPr id="45" name="Oval 3"/>
            <p:cNvSpPr>
              <a:spLocks noChangeArrowheads="1"/>
            </p:cNvSpPr>
            <p:nvPr/>
          </p:nvSpPr>
          <p:spPr bwMode="auto">
            <a:xfrm>
              <a:off x="912813" y="4402138"/>
              <a:ext cx="2501900" cy="373062"/>
            </a:xfrm>
            <a:prstGeom prst="ellipse">
              <a:avLst/>
            </a:prstGeom>
            <a:gradFill rotWithShape="1">
              <a:gsLst>
                <a:gs pos="0">
                  <a:srgbClr val="CC3300"/>
                </a:gs>
                <a:gs pos="100000">
                  <a:srgbClr val="CC3300">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nvGrpSpPr>
            <p:cNvPr id="46" name="Group 12"/>
            <p:cNvGrpSpPr>
              <a:grpSpLocks/>
            </p:cNvGrpSpPr>
            <p:nvPr/>
          </p:nvGrpSpPr>
          <p:grpSpPr bwMode="auto">
            <a:xfrm>
              <a:off x="1100138" y="2513013"/>
              <a:ext cx="2168525" cy="2111375"/>
              <a:chOff x="0" y="0"/>
              <a:chExt cx="1089" cy="1062"/>
            </a:xfrm>
          </p:grpSpPr>
          <p:grpSp>
            <p:nvGrpSpPr>
              <p:cNvPr id="47" name="Group 13"/>
              <p:cNvGrpSpPr>
                <a:grpSpLocks/>
              </p:cNvGrpSpPr>
              <p:nvPr/>
            </p:nvGrpSpPr>
            <p:grpSpPr bwMode="auto">
              <a:xfrm>
                <a:off x="0" y="0"/>
                <a:ext cx="1089" cy="1062"/>
                <a:chOff x="0" y="0"/>
                <a:chExt cx="1042" cy="1019"/>
              </a:xfrm>
            </p:grpSpPr>
            <p:grpSp>
              <p:nvGrpSpPr>
                <p:cNvPr id="49" name="Group 14"/>
                <p:cNvGrpSpPr>
                  <a:grpSpLocks/>
                </p:cNvGrpSpPr>
                <p:nvPr/>
              </p:nvGrpSpPr>
              <p:grpSpPr bwMode="auto">
                <a:xfrm>
                  <a:off x="0" y="0"/>
                  <a:ext cx="1042" cy="1019"/>
                  <a:chOff x="0" y="0"/>
                  <a:chExt cx="1042" cy="1019"/>
                </a:xfrm>
              </p:grpSpPr>
              <p:pic>
                <p:nvPicPr>
                  <p:cNvPr id="51" name="Picture 15"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Oval 16"/>
                  <p:cNvSpPr>
                    <a:spLocks noChangeArrowheads="1"/>
                  </p:cNvSpPr>
                  <p:nvPr/>
                </p:nvSpPr>
                <p:spPr bwMode="auto">
                  <a:xfrm>
                    <a:off x="0" y="0"/>
                    <a:ext cx="1035" cy="1019"/>
                  </a:xfrm>
                  <a:prstGeom prst="ellipse">
                    <a:avLst/>
                  </a:prstGeom>
                  <a:gradFill rotWithShape="1">
                    <a:gsLst>
                      <a:gs pos="0">
                        <a:srgbClr val="990000"/>
                      </a:gs>
                      <a:gs pos="100000">
                        <a:srgbClr val="FF9900"/>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pic>
              <p:nvPicPr>
                <p:cNvPr id="50" name="Picture 17"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8" name="WordArt 18"/>
              <p:cNvSpPr>
                <a:spLocks noChangeArrowheads="1" noChangeShapeType="1"/>
              </p:cNvSpPr>
              <p:nvPr/>
            </p:nvSpPr>
            <p:spPr bwMode="auto">
              <a:xfrm>
                <a:off x="242" y="317"/>
                <a:ext cx="622" cy="429"/>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双击添加</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标题文字</a:t>
                </a:r>
              </a:p>
            </p:txBody>
          </p:sp>
        </p:grpSp>
      </p:grpSp>
      <p:sp>
        <p:nvSpPr>
          <p:cNvPr id="53" name="Line 35"/>
          <p:cNvSpPr>
            <a:spLocks noChangeShapeType="1"/>
          </p:cNvSpPr>
          <p:nvPr/>
        </p:nvSpPr>
        <p:spPr bwMode="auto">
          <a:xfrm flipV="1">
            <a:off x="3168651" y="2877522"/>
            <a:ext cx="504157" cy="1"/>
          </a:xfrm>
          <a:prstGeom prst="line">
            <a:avLst/>
          </a:prstGeom>
          <a:noFill/>
          <a:ln w="19050" cmpd="sng">
            <a:solidFill>
              <a:srgbClr val="FF051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54" name="Line 36"/>
          <p:cNvSpPr>
            <a:spLocks noChangeShapeType="1"/>
          </p:cNvSpPr>
          <p:nvPr/>
        </p:nvSpPr>
        <p:spPr bwMode="auto">
          <a:xfrm flipV="1">
            <a:off x="3082925" y="1777270"/>
            <a:ext cx="681247" cy="652577"/>
          </a:xfrm>
          <a:prstGeom prst="line">
            <a:avLst/>
          </a:prstGeom>
          <a:noFill/>
          <a:ln w="19050" cmpd="sng">
            <a:solidFill>
              <a:srgbClr val="FF051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55" name="Line 37"/>
          <p:cNvSpPr>
            <a:spLocks noChangeShapeType="1"/>
          </p:cNvSpPr>
          <p:nvPr/>
        </p:nvSpPr>
        <p:spPr bwMode="auto">
          <a:xfrm>
            <a:off x="3082925" y="3421922"/>
            <a:ext cx="681247" cy="652577"/>
          </a:xfrm>
          <a:prstGeom prst="line">
            <a:avLst/>
          </a:prstGeom>
          <a:noFill/>
          <a:ln w="19050" cmpd="sng">
            <a:solidFill>
              <a:srgbClr val="FF051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nvGrpSpPr>
          <p:cNvPr id="56" name="组合 55"/>
          <p:cNvGrpSpPr/>
          <p:nvPr/>
        </p:nvGrpSpPr>
        <p:grpSpPr>
          <a:xfrm>
            <a:off x="3672962" y="1047790"/>
            <a:ext cx="3565968" cy="1037571"/>
            <a:chOff x="3937000" y="1573213"/>
            <a:chExt cx="4146550" cy="1206500"/>
          </a:xfrm>
        </p:grpSpPr>
        <p:sp>
          <p:nvSpPr>
            <p:cNvPr id="57" name="AutoShape 19"/>
            <p:cNvSpPr>
              <a:spLocks noChangeArrowheads="1"/>
            </p:cNvSpPr>
            <p:nvPr/>
          </p:nvSpPr>
          <p:spPr bwMode="auto">
            <a:xfrm>
              <a:off x="3937000" y="1573213"/>
              <a:ext cx="4146550" cy="1206500"/>
            </a:xfrm>
            <a:prstGeom prst="roundRect">
              <a:avLst>
                <a:gd name="adj" fmla="val 50000"/>
              </a:avLst>
            </a:prstGeom>
            <a:gradFill rotWithShape="1">
              <a:gsLst>
                <a:gs pos="0">
                  <a:srgbClr val="DDDDDD"/>
                </a:gs>
                <a:gs pos="100000">
                  <a:srgbClr val="FFFFFF"/>
                </a:gs>
              </a:gsLst>
              <a:lin ang="5400000" scaled="1"/>
            </a:gradFill>
            <a:ln w="9525" cmpd="sng">
              <a:solidFill>
                <a:srgbClr val="FF051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nvGrpSpPr>
            <p:cNvPr id="58" name="Group 20"/>
            <p:cNvGrpSpPr>
              <a:grpSpLocks/>
            </p:cNvGrpSpPr>
            <p:nvPr/>
          </p:nvGrpSpPr>
          <p:grpSpPr bwMode="auto">
            <a:xfrm>
              <a:off x="4033838" y="1655763"/>
              <a:ext cx="1063625" cy="1036637"/>
              <a:chOff x="0" y="0"/>
              <a:chExt cx="1089" cy="1062"/>
            </a:xfrm>
          </p:grpSpPr>
          <p:grpSp>
            <p:nvGrpSpPr>
              <p:cNvPr id="60" name="Group 21"/>
              <p:cNvGrpSpPr>
                <a:grpSpLocks/>
              </p:cNvGrpSpPr>
              <p:nvPr/>
            </p:nvGrpSpPr>
            <p:grpSpPr bwMode="auto">
              <a:xfrm>
                <a:off x="0" y="0"/>
                <a:ext cx="1089" cy="1062"/>
                <a:chOff x="0" y="0"/>
                <a:chExt cx="1042" cy="1019"/>
              </a:xfrm>
            </p:grpSpPr>
            <p:grpSp>
              <p:nvGrpSpPr>
                <p:cNvPr id="62" name="Group 22"/>
                <p:cNvGrpSpPr>
                  <a:grpSpLocks/>
                </p:cNvGrpSpPr>
                <p:nvPr/>
              </p:nvGrpSpPr>
              <p:grpSpPr bwMode="auto">
                <a:xfrm>
                  <a:off x="0" y="0"/>
                  <a:ext cx="1042" cy="1019"/>
                  <a:chOff x="0" y="0"/>
                  <a:chExt cx="1042" cy="1019"/>
                </a:xfrm>
              </p:grpSpPr>
              <p:pic>
                <p:nvPicPr>
                  <p:cNvPr id="64" name="Picture 23" descr="circuler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Oval 24"/>
                  <p:cNvSpPr>
                    <a:spLocks noChangeArrowheads="1"/>
                  </p:cNvSpPr>
                  <p:nvPr/>
                </p:nvSpPr>
                <p:spPr bwMode="auto">
                  <a:xfrm>
                    <a:off x="0" y="0"/>
                    <a:ext cx="1035" cy="1019"/>
                  </a:xfrm>
                  <a:prstGeom prst="ellipse">
                    <a:avLst/>
                  </a:prstGeom>
                  <a:gradFill rotWithShape="1">
                    <a:gsLst>
                      <a:gs pos="0">
                        <a:srgbClr val="BC000D"/>
                      </a:gs>
                      <a:gs pos="100000">
                        <a:srgbClr val="FF0517"/>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pic>
              <p:nvPicPr>
                <p:cNvPr id="63" name="Picture 25"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 name="WordArt 26"/>
              <p:cNvSpPr>
                <a:spLocks noChangeArrowheads="1" noChangeShapeType="1"/>
              </p:cNvSpPr>
              <p:nvPr/>
            </p:nvSpPr>
            <p:spPr bwMode="auto">
              <a:xfrm>
                <a:off x="242" y="317"/>
                <a:ext cx="622" cy="429"/>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双击添加</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标题文字</a:t>
                </a:r>
              </a:p>
            </p:txBody>
          </p:sp>
        </p:grpSp>
        <p:sp>
          <p:nvSpPr>
            <p:cNvPr id="59" name="Rectangle 38"/>
            <p:cNvSpPr>
              <a:spLocks noChangeArrowheads="1"/>
            </p:cNvSpPr>
            <p:nvPr/>
          </p:nvSpPr>
          <p:spPr bwMode="auto">
            <a:xfrm>
              <a:off x="5097463" y="1592263"/>
              <a:ext cx="25590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p:txBody>
        </p:sp>
      </p:grpSp>
      <p:grpSp>
        <p:nvGrpSpPr>
          <p:cNvPr id="66" name="组合 65"/>
          <p:cNvGrpSpPr/>
          <p:nvPr/>
        </p:nvGrpSpPr>
        <p:grpSpPr>
          <a:xfrm>
            <a:off x="3672962" y="2439107"/>
            <a:ext cx="3565967" cy="1041666"/>
            <a:chOff x="3937000" y="2963863"/>
            <a:chExt cx="4146550" cy="1211262"/>
          </a:xfrm>
        </p:grpSpPr>
        <p:sp>
          <p:nvSpPr>
            <p:cNvPr id="67" name="AutoShape 4"/>
            <p:cNvSpPr>
              <a:spLocks noChangeArrowheads="1"/>
            </p:cNvSpPr>
            <p:nvPr/>
          </p:nvSpPr>
          <p:spPr bwMode="auto">
            <a:xfrm>
              <a:off x="3937000" y="2968625"/>
              <a:ext cx="4146550" cy="1206500"/>
            </a:xfrm>
            <a:prstGeom prst="roundRect">
              <a:avLst>
                <a:gd name="adj" fmla="val 50000"/>
              </a:avLst>
            </a:prstGeom>
            <a:gradFill rotWithShape="1">
              <a:gsLst>
                <a:gs pos="0">
                  <a:srgbClr val="DDDDDD"/>
                </a:gs>
                <a:gs pos="100000">
                  <a:srgbClr val="FFFFFF"/>
                </a:gs>
              </a:gsLst>
              <a:lin ang="5400000" scaled="1"/>
            </a:gradFill>
            <a:ln w="9525" cmpd="sng">
              <a:solidFill>
                <a:srgbClr val="FF051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nvGrpSpPr>
            <p:cNvPr id="68" name="Group 5"/>
            <p:cNvGrpSpPr>
              <a:grpSpLocks/>
            </p:cNvGrpSpPr>
            <p:nvPr/>
          </p:nvGrpSpPr>
          <p:grpSpPr bwMode="auto">
            <a:xfrm>
              <a:off x="4033838" y="3051175"/>
              <a:ext cx="1063625" cy="1036638"/>
              <a:chOff x="0" y="0"/>
              <a:chExt cx="1089" cy="1062"/>
            </a:xfrm>
          </p:grpSpPr>
          <p:grpSp>
            <p:nvGrpSpPr>
              <p:cNvPr id="70" name="Group 6"/>
              <p:cNvGrpSpPr>
                <a:grpSpLocks/>
              </p:cNvGrpSpPr>
              <p:nvPr/>
            </p:nvGrpSpPr>
            <p:grpSpPr bwMode="auto">
              <a:xfrm>
                <a:off x="0" y="0"/>
                <a:ext cx="1089" cy="1062"/>
                <a:chOff x="0" y="0"/>
                <a:chExt cx="1042" cy="1019"/>
              </a:xfrm>
            </p:grpSpPr>
            <p:grpSp>
              <p:nvGrpSpPr>
                <p:cNvPr id="72" name="Group 7"/>
                <p:cNvGrpSpPr>
                  <a:grpSpLocks/>
                </p:cNvGrpSpPr>
                <p:nvPr/>
              </p:nvGrpSpPr>
              <p:grpSpPr bwMode="auto">
                <a:xfrm>
                  <a:off x="0" y="0"/>
                  <a:ext cx="1042" cy="1019"/>
                  <a:chOff x="0" y="0"/>
                  <a:chExt cx="1042" cy="1019"/>
                </a:xfrm>
              </p:grpSpPr>
              <p:pic>
                <p:nvPicPr>
                  <p:cNvPr id="74" name="Picture 8" descr="circuler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Oval 9"/>
                  <p:cNvSpPr>
                    <a:spLocks noChangeArrowheads="1"/>
                  </p:cNvSpPr>
                  <p:nvPr/>
                </p:nvSpPr>
                <p:spPr bwMode="auto">
                  <a:xfrm>
                    <a:off x="0" y="0"/>
                    <a:ext cx="1035" cy="1019"/>
                  </a:xfrm>
                  <a:prstGeom prst="ellipse">
                    <a:avLst/>
                  </a:prstGeom>
                  <a:gradFill rotWithShape="1">
                    <a:gsLst>
                      <a:gs pos="0">
                        <a:srgbClr val="BC000D"/>
                      </a:gs>
                      <a:gs pos="100000">
                        <a:srgbClr val="FF0517"/>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pic>
              <p:nvPicPr>
                <p:cNvPr id="73" name="Picture 10"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 name="WordArt 11"/>
              <p:cNvSpPr>
                <a:spLocks noChangeArrowheads="1" noChangeShapeType="1"/>
              </p:cNvSpPr>
              <p:nvPr/>
            </p:nvSpPr>
            <p:spPr bwMode="auto">
              <a:xfrm>
                <a:off x="242" y="317"/>
                <a:ext cx="622" cy="429"/>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双击添加</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标题文字</a:t>
                </a:r>
              </a:p>
            </p:txBody>
          </p:sp>
        </p:grpSp>
        <p:sp>
          <p:nvSpPr>
            <p:cNvPr id="69" name="Rectangle 39"/>
            <p:cNvSpPr>
              <a:spLocks noChangeArrowheads="1"/>
            </p:cNvSpPr>
            <p:nvPr/>
          </p:nvSpPr>
          <p:spPr bwMode="auto">
            <a:xfrm>
              <a:off x="5097463" y="2963863"/>
              <a:ext cx="25590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p:txBody>
        </p:sp>
      </p:grpSp>
      <p:grpSp>
        <p:nvGrpSpPr>
          <p:cNvPr id="76" name="组合 75"/>
          <p:cNvGrpSpPr/>
          <p:nvPr/>
        </p:nvGrpSpPr>
        <p:grpSpPr>
          <a:xfrm>
            <a:off x="3672962" y="3784640"/>
            <a:ext cx="3565968" cy="1037571"/>
            <a:chOff x="3937000" y="4310063"/>
            <a:chExt cx="4146550" cy="1206500"/>
          </a:xfrm>
        </p:grpSpPr>
        <p:sp>
          <p:nvSpPr>
            <p:cNvPr id="77" name="AutoShape 27"/>
            <p:cNvSpPr>
              <a:spLocks noChangeArrowheads="1"/>
            </p:cNvSpPr>
            <p:nvPr/>
          </p:nvSpPr>
          <p:spPr bwMode="auto">
            <a:xfrm>
              <a:off x="3937000" y="4310063"/>
              <a:ext cx="4146550" cy="1206500"/>
            </a:xfrm>
            <a:prstGeom prst="roundRect">
              <a:avLst>
                <a:gd name="adj" fmla="val 50000"/>
              </a:avLst>
            </a:prstGeom>
            <a:gradFill rotWithShape="1">
              <a:gsLst>
                <a:gs pos="0">
                  <a:srgbClr val="DDDDDD"/>
                </a:gs>
                <a:gs pos="100000">
                  <a:srgbClr val="FFFFFF"/>
                </a:gs>
              </a:gsLst>
              <a:lin ang="5400000" scaled="1"/>
            </a:gradFill>
            <a:ln w="9525" cmpd="sng">
              <a:solidFill>
                <a:srgbClr val="FF0517"/>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nvGrpSpPr>
            <p:cNvPr id="78" name="Group 28"/>
            <p:cNvGrpSpPr>
              <a:grpSpLocks/>
            </p:cNvGrpSpPr>
            <p:nvPr/>
          </p:nvGrpSpPr>
          <p:grpSpPr bwMode="auto">
            <a:xfrm>
              <a:off x="4033838" y="4392613"/>
              <a:ext cx="1063625" cy="1036637"/>
              <a:chOff x="0" y="0"/>
              <a:chExt cx="1089" cy="1062"/>
            </a:xfrm>
          </p:grpSpPr>
          <p:grpSp>
            <p:nvGrpSpPr>
              <p:cNvPr id="80" name="Group 29"/>
              <p:cNvGrpSpPr>
                <a:grpSpLocks/>
              </p:cNvGrpSpPr>
              <p:nvPr/>
            </p:nvGrpSpPr>
            <p:grpSpPr bwMode="auto">
              <a:xfrm>
                <a:off x="0" y="0"/>
                <a:ext cx="1089" cy="1062"/>
                <a:chOff x="0" y="0"/>
                <a:chExt cx="1042" cy="1019"/>
              </a:xfrm>
            </p:grpSpPr>
            <p:grpSp>
              <p:nvGrpSpPr>
                <p:cNvPr id="82" name="Group 30"/>
                <p:cNvGrpSpPr>
                  <a:grpSpLocks/>
                </p:cNvGrpSpPr>
                <p:nvPr/>
              </p:nvGrpSpPr>
              <p:grpSpPr bwMode="auto">
                <a:xfrm>
                  <a:off x="0" y="0"/>
                  <a:ext cx="1042" cy="1019"/>
                  <a:chOff x="0" y="0"/>
                  <a:chExt cx="1042" cy="1019"/>
                </a:xfrm>
              </p:grpSpPr>
              <p:pic>
                <p:nvPicPr>
                  <p:cNvPr id="84" name="Picture 31" descr="circuler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Oval 32"/>
                  <p:cNvSpPr>
                    <a:spLocks noChangeArrowheads="1"/>
                  </p:cNvSpPr>
                  <p:nvPr/>
                </p:nvSpPr>
                <p:spPr bwMode="auto">
                  <a:xfrm>
                    <a:off x="0" y="0"/>
                    <a:ext cx="1035" cy="1019"/>
                  </a:xfrm>
                  <a:prstGeom prst="ellipse">
                    <a:avLst/>
                  </a:prstGeom>
                  <a:gradFill rotWithShape="1">
                    <a:gsLst>
                      <a:gs pos="0">
                        <a:srgbClr val="BC000D"/>
                      </a:gs>
                      <a:gs pos="100000">
                        <a:srgbClr val="FF0517"/>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pic>
              <p:nvPicPr>
                <p:cNvPr id="83" name="Picture 33"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1" name="WordArt 34"/>
              <p:cNvSpPr>
                <a:spLocks noChangeArrowheads="1" noChangeShapeType="1"/>
              </p:cNvSpPr>
              <p:nvPr/>
            </p:nvSpPr>
            <p:spPr bwMode="auto">
              <a:xfrm>
                <a:off x="242" y="317"/>
                <a:ext cx="622" cy="429"/>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双击添加</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标题文字</a:t>
                </a:r>
              </a:p>
            </p:txBody>
          </p:sp>
        </p:grpSp>
        <p:sp>
          <p:nvSpPr>
            <p:cNvPr id="79" name="Rectangle 40"/>
            <p:cNvSpPr>
              <a:spLocks noChangeArrowheads="1"/>
            </p:cNvSpPr>
            <p:nvPr/>
          </p:nvSpPr>
          <p:spPr bwMode="auto">
            <a:xfrm>
              <a:off x="5097463" y="4310063"/>
              <a:ext cx="25590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p:txBody>
        </p:sp>
      </p:grpSp>
    </p:spTree>
    <p:custDataLst>
      <p:tags r:id="rId1"/>
    </p:custDataLst>
    <p:extLst>
      <p:ext uri="{BB962C8B-B14F-4D97-AF65-F5344CB8AC3E}">
        <p14:creationId xmlns:p14="http://schemas.microsoft.com/office/powerpoint/2010/main" val="2953459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par>
                                <p:cTn id="10" presetID="1" presetClass="entr" presetSubtype="0" fill="hold" grpId="0" nodeType="withEffect">
                                  <p:stCondLst>
                                    <p:cond delay="500"/>
                                  </p:stCondLst>
                                  <p:childTnLst>
                                    <p:set>
                                      <p:cBhvr>
                                        <p:cTn id="11" dur="1" fill="hold">
                                          <p:stCondLst>
                                            <p:cond delay="249"/>
                                          </p:stCondLst>
                                        </p:cTn>
                                        <p:tgtEl>
                                          <p:spTgt spid="54"/>
                                        </p:tgtEl>
                                        <p:attrNameLst>
                                          <p:attrName>style.visibility</p:attrName>
                                        </p:attrNameLst>
                                      </p:cBhvr>
                                      <p:to>
                                        <p:strVal val="visible"/>
                                      </p:to>
                                    </p:set>
                                  </p:childTnLst>
                                </p:cTn>
                              </p:par>
                              <p:par>
                                <p:cTn id="12" presetID="1" presetClass="entr" presetSubtype="0" fill="hold" grpId="0" nodeType="withEffect">
                                  <p:stCondLst>
                                    <p:cond delay="600"/>
                                  </p:stCondLst>
                                  <p:childTnLst>
                                    <p:set>
                                      <p:cBhvr>
                                        <p:cTn id="13" dur="1" fill="hold">
                                          <p:stCondLst>
                                            <p:cond delay="249"/>
                                          </p:stCondLst>
                                        </p:cTn>
                                        <p:tgtEl>
                                          <p:spTgt spid="53"/>
                                        </p:tgtEl>
                                        <p:attrNameLst>
                                          <p:attrName>style.visibility</p:attrName>
                                        </p:attrNameLst>
                                      </p:cBhvr>
                                      <p:to>
                                        <p:strVal val="visible"/>
                                      </p:to>
                                    </p:set>
                                  </p:childTnLst>
                                </p:cTn>
                              </p:par>
                              <p:par>
                                <p:cTn id="14" presetID="1" presetClass="entr" presetSubtype="0" fill="hold" grpId="0" nodeType="withEffect">
                                  <p:stCondLst>
                                    <p:cond delay="700"/>
                                  </p:stCondLst>
                                  <p:childTnLst>
                                    <p:set>
                                      <p:cBhvr>
                                        <p:cTn id="15" dur="1" fill="hold">
                                          <p:stCondLst>
                                            <p:cond delay="249"/>
                                          </p:stCondLst>
                                        </p:cTn>
                                        <p:tgtEl>
                                          <p:spTgt spid="55"/>
                                        </p:tgtEl>
                                        <p:attrNameLst>
                                          <p:attrName>style.visibility</p:attrName>
                                        </p:attrNameLst>
                                      </p:cBhvr>
                                      <p:to>
                                        <p:strVal val="visible"/>
                                      </p:to>
                                    </p:set>
                                  </p:childTnLst>
                                </p:cTn>
                              </p:par>
                              <p:par>
                                <p:cTn id="16" presetID="16" presetClass="entr" presetSubtype="37" fill="hold" nodeType="withEffect">
                                  <p:stCondLst>
                                    <p:cond delay="600"/>
                                  </p:stCondLst>
                                  <p:childTnLst>
                                    <p:set>
                                      <p:cBhvr>
                                        <p:cTn id="17" dur="1" fill="hold">
                                          <p:stCondLst>
                                            <p:cond delay="0"/>
                                          </p:stCondLst>
                                        </p:cTn>
                                        <p:tgtEl>
                                          <p:spTgt spid="56"/>
                                        </p:tgtEl>
                                        <p:attrNameLst>
                                          <p:attrName>style.visibility</p:attrName>
                                        </p:attrNameLst>
                                      </p:cBhvr>
                                      <p:to>
                                        <p:strVal val="visible"/>
                                      </p:to>
                                    </p:set>
                                    <p:animEffect transition="in" filter="barn(outVertical)">
                                      <p:cBhvr>
                                        <p:cTn id="18" dur="500"/>
                                        <p:tgtEl>
                                          <p:spTgt spid="56"/>
                                        </p:tgtEl>
                                      </p:cBhvr>
                                    </p:animEffect>
                                  </p:childTnLst>
                                </p:cTn>
                              </p:par>
                              <p:par>
                                <p:cTn id="19" presetID="16" presetClass="entr" presetSubtype="37" fill="hold" nodeType="withEffect">
                                  <p:stCondLst>
                                    <p:cond delay="800"/>
                                  </p:stCondLst>
                                  <p:childTnLst>
                                    <p:set>
                                      <p:cBhvr>
                                        <p:cTn id="20" dur="1" fill="hold">
                                          <p:stCondLst>
                                            <p:cond delay="0"/>
                                          </p:stCondLst>
                                        </p:cTn>
                                        <p:tgtEl>
                                          <p:spTgt spid="66"/>
                                        </p:tgtEl>
                                        <p:attrNameLst>
                                          <p:attrName>style.visibility</p:attrName>
                                        </p:attrNameLst>
                                      </p:cBhvr>
                                      <p:to>
                                        <p:strVal val="visible"/>
                                      </p:to>
                                    </p:set>
                                    <p:animEffect transition="in" filter="barn(outVertical)">
                                      <p:cBhvr>
                                        <p:cTn id="21" dur="500"/>
                                        <p:tgtEl>
                                          <p:spTgt spid="66"/>
                                        </p:tgtEl>
                                      </p:cBhvr>
                                    </p:animEffect>
                                  </p:childTnLst>
                                </p:cTn>
                              </p:par>
                              <p:par>
                                <p:cTn id="22" presetID="16" presetClass="entr" presetSubtype="37" fill="hold" nodeType="withEffect">
                                  <p:stCondLst>
                                    <p:cond delay="1000"/>
                                  </p:stCondLst>
                                  <p:childTnLst>
                                    <p:set>
                                      <p:cBhvr>
                                        <p:cTn id="23" dur="1" fill="hold">
                                          <p:stCondLst>
                                            <p:cond delay="0"/>
                                          </p:stCondLst>
                                        </p:cTn>
                                        <p:tgtEl>
                                          <p:spTgt spid="76"/>
                                        </p:tgtEl>
                                        <p:attrNameLst>
                                          <p:attrName>style.visibility</p:attrName>
                                        </p:attrNameLst>
                                      </p:cBhvr>
                                      <p:to>
                                        <p:strVal val="visible"/>
                                      </p:to>
                                    </p:set>
                                    <p:animEffect transition="in" filter="barn(outVertical)">
                                      <p:cBhvr>
                                        <p:cTn id="24"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053054" y="1620175"/>
            <a:ext cx="4109787" cy="2925336"/>
            <a:chOff x="2076485" y="4309464"/>
            <a:chExt cx="11160861" cy="7781034"/>
          </a:xfrm>
        </p:grpSpPr>
        <p:cxnSp>
          <p:nvCxnSpPr>
            <p:cNvPr id="134" name="直接连接符 133"/>
            <p:cNvCxnSpPr/>
            <p:nvPr/>
          </p:nvCxnSpPr>
          <p:spPr>
            <a:xfrm>
              <a:off x="2076485" y="9010146"/>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076485" y="4309464"/>
              <a:ext cx="11160861" cy="7781034"/>
              <a:chOff x="2076485" y="4309464"/>
              <a:chExt cx="11160861" cy="7781034"/>
            </a:xfrm>
          </p:grpSpPr>
          <p:cxnSp>
            <p:nvCxnSpPr>
              <p:cNvPr id="9" name="直接连接符 8"/>
              <p:cNvCxnSpPr/>
              <p:nvPr/>
            </p:nvCxnSpPr>
            <p:spPr>
              <a:xfrm>
                <a:off x="2076485" y="4309464"/>
                <a:ext cx="0" cy="7781034"/>
              </a:xfrm>
              <a:prstGeom prst="line">
                <a:avLst/>
              </a:prstGeom>
              <a:ln w="44450">
                <a:solidFill>
                  <a:schemeClr val="bg1">
                    <a:lumMod val="50000"/>
                    <a:alpha val="51000"/>
                  </a:scheme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076485" y="12090498"/>
                <a:ext cx="11160861" cy="0"/>
              </a:xfrm>
              <a:prstGeom prst="line">
                <a:avLst/>
              </a:prstGeom>
              <a:ln w="44450">
                <a:solidFill>
                  <a:schemeClr val="bg1">
                    <a:lumMod val="50000"/>
                    <a:alpha val="51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076485" y="553409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076485" y="644253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076485" y="7352468"/>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2076485" y="819998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2076485" y="9763045"/>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2076485" y="1051336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2076485" y="1129228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grpSp>
      <p:sp>
        <p:nvSpPr>
          <p:cNvPr id="7" name="矩形 6"/>
          <p:cNvSpPr/>
          <p:nvPr/>
        </p:nvSpPr>
        <p:spPr>
          <a:xfrm>
            <a:off x="2196480" y="2763653"/>
            <a:ext cx="645141" cy="17818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3" name="矩形 62"/>
          <p:cNvSpPr/>
          <p:nvPr/>
        </p:nvSpPr>
        <p:spPr>
          <a:xfrm>
            <a:off x="3145665" y="2422118"/>
            <a:ext cx="645141" cy="21233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4" name="矩形 63"/>
          <p:cNvSpPr/>
          <p:nvPr/>
        </p:nvSpPr>
        <p:spPr>
          <a:xfrm>
            <a:off x="4094848" y="2080583"/>
            <a:ext cx="645141" cy="24649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9" name="矩形 68"/>
          <p:cNvSpPr/>
          <p:nvPr/>
        </p:nvSpPr>
        <p:spPr>
          <a:xfrm>
            <a:off x="2196480" y="3227166"/>
            <a:ext cx="645141" cy="1318346"/>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0" name="矩形 69"/>
          <p:cNvSpPr/>
          <p:nvPr/>
        </p:nvSpPr>
        <p:spPr>
          <a:xfrm>
            <a:off x="3145665" y="2958816"/>
            <a:ext cx="645141" cy="1586695"/>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1" name="矩形 70"/>
          <p:cNvSpPr/>
          <p:nvPr/>
        </p:nvSpPr>
        <p:spPr>
          <a:xfrm>
            <a:off x="4094848" y="2544095"/>
            <a:ext cx="645141" cy="2001417"/>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2" name="矩形 71"/>
          <p:cNvSpPr/>
          <p:nvPr/>
        </p:nvSpPr>
        <p:spPr>
          <a:xfrm>
            <a:off x="1385750" y="3227166"/>
            <a:ext cx="645141" cy="13183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3" name="矩形 72"/>
          <p:cNvSpPr/>
          <p:nvPr/>
        </p:nvSpPr>
        <p:spPr>
          <a:xfrm>
            <a:off x="1385750" y="3654582"/>
            <a:ext cx="645141" cy="890929"/>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4" name="TextBox 73"/>
          <p:cNvSpPr txBox="1"/>
          <p:nvPr/>
        </p:nvSpPr>
        <p:spPr>
          <a:xfrm>
            <a:off x="1447909" y="3974922"/>
            <a:ext cx="603600" cy="262286"/>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9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30%</a:t>
            </a:r>
            <a:endParaRPr kumimoji="0" lang="zh-CN" altLang="en-US" sz="149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sp>
        <p:nvSpPr>
          <p:cNvPr id="75" name="TextBox 74"/>
          <p:cNvSpPr txBox="1"/>
          <p:nvPr/>
        </p:nvSpPr>
        <p:spPr>
          <a:xfrm>
            <a:off x="2241904" y="3657446"/>
            <a:ext cx="603600" cy="262286"/>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9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60%</a:t>
            </a:r>
            <a:endParaRPr kumimoji="0" lang="zh-CN" altLang="en-US" sz="149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sp>
        <p:nvSpPr>
          <p:cNvPr id="76" name="TextBox 75"/>
          <p:cNvSpPr txBox="1"/>
          <p:nvPr/>
        </p:nvSpPr>
        <p:spPr>
          <a:xfrm>
            <a:off x="3187206" y="3227164"/>
            <a:ext cx="603600" cy="262286"/>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9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80%</a:t>
            </a:r>
            <a:endParaRPr kumimoji="0" lang="zh-CN" altLang="en-US" sz="149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sp>
        <p:nvSpPr>
          <p:cNvPr id="77" name="TextBox 76"/>
          <p:cNvSpPr txBox="1"/>
          <p:nvPr/>
        </p:nvSpPr>
        <p:spPr>
          <a:xfrm>
            <a:off x="4151967" y="2782902"/>
            <a:ext cx="603600" cy="262286"/>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9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90%</a:t>
            </a:r>
            <a:endParaRPr kumimoji="0" lang="zh-CN" altLang="en-US" sz="149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sp>
        <p:nvSpPr>
          <p:cNvPr id="78" name="TextBox 77"/>
          <p:cNvSpPr txBox="1"/>
          <p:nvPr/>
        </p:nvSpPr>
        <p:spPr>
          <a:xfrm>
            <a:off x="1411467" y="2854939"/>
            <a:ext cx="603600" cy="262286"/>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93" b="0" i="0" u="none" strike="noStrike" kern="1200" cap="none" spc="0" normalizeH="0" baseline="0" noProof="0" dirty="0">
                <a:ln>
                  <a:noFill/>
                </a:ln>
                <a:solidFill>
                  <a:prstClr val="black"/>
                </a:solidFill>
                <a:effectLst/>
                <a:uLnTx/>
                <a:uFillTx/>
                <a:latin typeface="思源黑体 CN Medium" pitchFamily="34" charset="-122"/>
                <a:ea typeface="思源黑体 CN Medium" pitchFamily="34" charset="-122"/>
                <a:cs typeface="+mn-cs"/>
              </a:rPr>
              <a:t>300</a:t>
            </a:r>
            <a:r>
              <a:rPr kumimoji="0" lang="zh-CN" altLang="en-US" sz="1493" b="0" i="0" u="none" strike="noStrike" kern="1200" cap="none" spc="0" normalizeH="0" baseline="0" noProof="0" dirty="0">
                <a:ln>
                  <a:noFill/>
                </a:ln>
                <a:solidFill>
                  <a:prstClr val="black"/>
                </a:solidFill>
                <a:effectLst/>
                <a:uLnTx/>
                <a:uFillTx/>
                <a:latin typeface="思源黑体 CN Medium" pitchFamily="34" charset="-122"/>
                <a:ea typeface="思源黑体 CN Medium" pitchFamily="34" charset="-122"/>
                <a:cs typeface="+mn-cs"/>
              </a:rPr>
              <a:t>万</a:t>
            </a:r>
          </a:p>
        </p:txBody>
      </p:sp>
      <p:sp>
        <p:nvSpPr>
          <p:cNvPr id="79" name="TextBox 78"/>
          <p:cNvSpPr txBox="1"/>
          <p:nvPr/>
        </p:nvSpPr>
        <p:spPr>
          <a:xfrm>
            <a:off x="2241514" y="2418969"/>
            <a:ext cx="603600" cy="262286"/>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93" b="0" i="0" u="none" strike="noStrike" kern="1200" cap="none" spc="0" normalizeH="0" baseline="0" noProof="0" dirty="0">
                <a:ln>
                  <a:noFill/>
                </a:ln>
                <a:solidFill>
                  <a:prstClr val="black"/>
                </a:solidFill>
                <a:effectLst/>
                <a:uLnTx/>
                <a:uFillTx/>
                <a:latin typeface="思源黑体 CN Medium" pitchFamily="34" charset="-122"/>
                <a:ea typeface="思源黑体 CN Medium" pitchFamily="34" charset="-122"/>
                <a:cs typeface="+mn-cs"/>
              </a:rPr>
              <a:t>500</a:t>
            </a:r>
            <a:r>
              <a:rPr kumimoji="0" lang="zh-CN" altLang="en-US" sz="1493" b="0" i="0" u="none" strike="noStrike" kern="1200" cap="none" spc="0" normalizeH="0" baseline="0" noProof="0" dirty="0">
                <a:ln>
                  <a:noFill/>
                </a:ln>
                <a:solidFill>
                  <a:prstClr val="black"/>
                </a:solidFill>
                <a:effectLst/>
                <a:uLnTx/>
                <a:uFillTx/>
                <a:latin typeface="思源黑体 CN Medium" pitchFamily="34" charset="-122"/>
                <a:ea typeface="思源黑体 CN Medium" pitchFamily="34" charset="-122"/>
                <a:cs typeface="+mn-cs"/>
              </a:rPr>
              <a:t>万</a:t>
            </a:r>
          </a:p>
        </p:txBody>
      </p:sp>
      <p:sp>
        <p:nvSpPr>
          <p:cNvPr id="80" name="TextBox 79"/>
          <p:cNvSpPr txBox="1"/>
          <p:nvPr/>
        </p:nvSpPr>
        <p:spPr>
          <a:xfrm>
            <a:off x="3187206" y="2098681"/>
            <a:ext cx="603600" cy="262286"/>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93" b="0" i="0" u="none" strike="noStrike" kern="1200" cap="none" spc="0" normalizeH="0" baseline="0" noProof="0" dirty="0">
                <a:ln>
                  <a:noFill/>
                </a:ln>
                <a:solidFill>
                  <a:prstClr val="black"/>
                </a:solidFill>
                <a:effectLst/>
                <a:uLnTx/>
                <a:uFillTx/>
                <a:latin typeface="思源黑体 CN Medium" pitchFamily="34" charset="-122"/>
                <a:ea typeface="思源黑体 CN Medium" pitchFamily="34" charset="-122"/>
                <a:cs typeface="+mn-cs"/>
              </a:rPr>
              <a:t>800</a:t>
            </a:r>
            <a:r>
              <a:rPr kumimoji="0" lang="zh-CN" altLang="en-US" sz="1493" b="0" i="0" u="none" strike="noStrike" kern="1200" cap="none" spc="0" normalizeH="0" baseline="0" noProof="0" dirty="0">
                <a:ln>
                  <a:noFill/>
                </a:ln>
                <a:solidFill>
                  <a:prstClr val="black"/>
                </a:solidFill>
                <a:effectLst/>
                <a:uLnTx/>
                <a:uFillTx/>
                <a:latin typeface="思源黑体 CN Medium" pitchFamily="34" charset="-122"/>
                <a:ea typeface="思源黑体 CN Medium" pitchFamily="34" charset="-122"/>
                <a:cs typeface="+mn-cs"/>
              </a:rPr>
              <a:t>万</a:t>
            </a:r>
          </a:p>
        </p:txBody>
      </p:sp>
      <p:sp>
        <p:nvSpPr>
          <p:cNvPr id="81" name="TextBox 80"/>
          <p:cNvSpPr txBox="1"/>
          <p:nvPr/>
        </p:nvSpPr>
        <p:spPr>
          <a:xfrm>
            <a:off x="4043935" y="1708354"/>
            <a:ext cx="856072" cy="262286"/>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93" b="0" i="0" u="none" strike="noStrike" kern="1200" cap="none" spc="0" normalizeH="0" baseline="0" noProof="0" dirty="0">
                <a:ln>
                  <a:noFill/>
                </a:ln>
                <a:solidFill>
                  <a:prstClr val="black"/>
                </a:solidFill>
                <a:effectLst/>
                <a:uLnTx/>
                <a:uFillTx/>
                <a:latin typeface="思源黑体 CN Medium" pitchFamily="34" charset="-122"/>
                <a:ea typeface="思源黑体 CN Medium" pitchFamily="34" charset="-122"/>
                <a:cs typeface="+mn-cs"/>
              </a:rPr>
              <a:t>1000</a:t>
            </a:r>
            <a:r>
              <a:rPr kumimoji="0" lang="zh-CN" altLang="en-US" sz="1493" b="0" i="0" u="none" strike="noStrike" kern="1200" cap="none" spc="0" normalizeH="0" baseline="0" noProof="0" dirty="0">
                <a:ln>
                  <a:noFill/>
                </a:ln>
                <a:solidFill>
                  <a:prstClr val="black"/>
                </a:solidFill>
                <a:effectLst/>
                <a:uLnTx/>
                <a:uFillTx/>
                <a:latin typeface="思源黑体 CN Medium" pitchFamily="34" charset="-122"/>
                <a:ea typeface="思源黑体 CN Medium" pitchFamily="34" charset="-122"/>
                <a:cs typeface="+mn-cs"/>
              </a:rPr>
              <a:t>万</a:t>
            </a:r>
          </a:p>
        </p:txBody>
      </p:sp>
      <p:grpSp>
        <p:nvGrpSpPr>
          <p:cNvPr id="25" name="组合 24"/>
          <p:cNvGrpSpPr/>
          <p:nvPr/>
        </p:nvGrpSpPr>
        <p:grpSpPr>
          <a:xfrm>
            <a:off x="5442444" y="1242806"/>
            <a:ext cx="1035305" cy="529695"/>
            <a:chOff x="14425666" y="3305709"/>
            <a:chExt cx="2811555" cy="1408925"/>
          </a:xfrm>
        </p:grpSpPr>
        <p:sp>
          <p:nvSpPr>
            <p:cNvPr id="82" name="Rounded Rectangle 43"/>
            <p:cNvSpPr/>
            <p:nvPr/>
          </p:nvSpPr>
          <p:spPr>
            <a:xfrm>
              <a:off x="14441266" y="330675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87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TextBox 82"/>
            <p:cNvSpPr txBox="1"/>
            <p:nvPr/>
          </p:nvSpPr>
          <p:spPr>
            <a:xfrm>
              <a:off x="14666096" y="3305709"/>
              <a:ext cx="2571125" cy="64434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rPr>
                <a:t>分析概述</a:t>
              </a:r>
              <a:endParaRPr kumimoji="0" lang="id-ID" sz="974"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mn-cs"/>
              </a:endParaRPr>
            </a:p>
          </p:txBody>
        </p:sp>
        <p:sp>
          <p:nvSpPr>
            <p:cNvPr id="84" name="TextBox 83"/>
            <p:cNvSpPr txBox="1"/>
            <p:nvPr/>
          </p:nvSpPr>
          <p:spPr>
            <a:xfrm>
              <a:off x="14425666" y="4017078"/>
              <a:ext cx="2811555" cy="69755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104" b="0" i="0" u="none" strike="noStrike" kern="1200" cap="none" spc="0" normalizeH="0" baseline="0" noProof="0" dirty="0">
                  <a:ln>
                    <a:noFill/>
                  </a:ln>
                  <a:solidFill>
                    <a:prstClr val="black">
                      <a:lumMod val="75000"/>
                      <a:lumOff val="25000"/>
                    </a:prstClr>
                  </a:solidFill>
                  <a:effectLst/>
                  <a:uLnTx/>
                  <a:uFillTx/>
                  <a:latin typeface="方正兰亭纤黑_GBK" panose="02000000000000000000" pitchFamily="2" charset="-122"/>
                  <a:ea typeface="方正兰亭纤黑_GBK" panose="02000000000000000000" pitchFamily="2" charset="-122"/>
                  <a:cs typeface="+mn-cs"/>
                </a:rPr>
                <a:t>Add Content</a:t>
              </a:r>
              <a:endParaRPr kumimoji="0" lang="zh-CN" altLang="en-US" sz="1104" b="0" i="0" u="none" strike="noStrike" kern="1200" cap="none" spc="0" normalizeH="0" baseline="0" noProof="0" dirty="0">
                <a:ln>
                  <a:noFill/>
                </a:ln>
                <a:solidFill>
                  <a:prstClr val="black">
                    <a:lumMod val="75000"/>
                    <a:lumOff val="25000"/>
                  </a:prstClr>
                </a:solidFill>
                <a:effectLst/>
                <a:uLnTx/>
                <a:uFillTx/>
                <a:latin typeface="方正兰亭纤黑_GBK" panose="02000000000000000000" pitchFamily="2" charset="-122"/>
                <a:ea typeface="方正兰亭纤黑_GBK" panose="02000000000000000000" pitchFamily="2" charset="-122"/>
                <a:cs typeface="+mn-cs"/>
              </a:endParaRPr>
            </a:p>
          </p:txBody>
        </p:sp>
      </p:grpSp>
      <p:sp>
        <p:nvSpPr>
          <p:cNvPr id="85" name="TextBox 84"/>
          <p:cNvSpPr txBox="1"/>
          <p:nvPr/>
        </p:nvSpPr>
        <p:spPr>
          <a:xfrm>
            <a:off x="5454380" y="1774515"/>
            <a:ext cx="2898148" cy="811987"/>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您的内容打在这里，或者通过复制您的文本后，在此框中选择粘贴，并选择只保留文字。您的内容打在这里</a:t>
            </a:r>
            <a:endParaRPr kumimoji="0" lang="en-US" altLang="zh-CN" sz="844"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cxnSp>
        <p:nvCxnSpPr>
          <p:cNvPr id="86" name="直接连接符 85"/>
          <p:cNvCxnSpPr/>
          <p:nvPr/>
        </p:nvCxnSpPr>
        <p:spPr>
          <a:xfrm>
            <a:off x="5454380" y="1757172"/>
            <a:ext cx="2765243"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5420501" y="2707111"/>
            <a:ext cx="2450752" cy="652071"/>
          </a:xfrm>
          <a:prstGeom prst="rect">
            <a:avLst/>
          </a:prstGeom>
          <a:noFill/>
        </p:spPr>
        <p:txBody>
          <a:bodyPr wrap="square" lIns="32227" tIns="16114" rIns="32227" bIns="1611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4026" b="0" i="0" u="none" strike="noStrike" kern="1200" cap="none" spc="0" normalizeH="0" baseline="0" noProof="0" dirty="0">
                <a:ln>
                  <a:noFill/>
                </a:ln>
                <a:solidFill>
                  <a:prstClr val="black">
                    <a:lumMod val="75000"/>
                    <a:lumOff val="25000"/>
                  </a:prstClr>
                </a:solidFill>
                <a:effectLst/>
                <a:uLnTx/>
                <a:uFillTx/>
                <a:latin typeface="DIN Mittelschrift Std" pitchFamily="50" charset="0"/>
                <a:ea typeface="微软雅黑" pitchFamily="34" charset="-122"/>
                <a:cs typeface="+mn-cs"/>
              </a:rPr>
              <a:t>123,456,78</a:t>
            </a:r>
            <a:endParaRPr kumimoji="0" lang="zh-CN" altLang="en-US" sz="4026" b="0" i="0" u="none" strike="noStrike" kern="1200" cap="none" spc="0" normalizeH="0" baseline="0" noProof="0" dirty="0">
              <a:ln>
                <a:noFill/>
              </a:ln>
              <a:solidFill>
                <a:prstClr val="black">
                  <a:lumMod val="75000"/>
                  <a:lumOff val="25000"/>
                </a:prstClr>
              </a:solidFill>
              <a:effectLst/>
              <a:uLnTx/>
              <a:uFillTx/>
              <a:latin typeface="DIN Mittelschrift Std" pitchFamily="50" charset="0"/>
              <a:ea typeface="微软雅黑" pitchFamily="34" charset="-122"/>
              <a:cs typeface="+mn-cs"/>
            </a:endParaRPr>
          </a:p>
        </p:txBody>
      </p:sp>
      <p:grpSp>
        <p:nvGrpSpPr>
          <p:cNvPr id="26" name="组合 25"/>
          <p:cNvGrpSpPr/>
          <p:nvPr/>
        </p:nvGrpSpPr>
        <p:grpSpPr>
          <a:xfrm>
            <a:off x="5523687" y="3465123"/>
            <a:ext cx="1780303" cy="1172180"/>
            <a:chOff x="14646293" y="9216801"/>
            <a:chExt cx="4834732" cy="3117855"/>
          </a:xfrm>
        </p:grpSpPr>
        <p:sp>
          <p:nvSpPr>
            <p:cNvPr id="107" name="Freeform 41"/>
            <p:cNvSpPr>
              <a:spLocks noEditPoints="1"/>
            </p:cNvSpPr>
            <p:nvPr/>
          </p:nvSpPr>
          <p:spPr bwMode="auto">
            <a:xfrm>
              <a:off x="14646293" y="9298653"/>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372" tIns="29686" rIns="59372" bIns="29686"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11" name="Freeform 41"/>
            <p:cNvSpPr>
              <a:spLocks noEditPoints="1"/>
            </p:cNvSpPr>
            <p:nvPr/>
          </p:nvSpPr>
          <p:spPr bwMode="auto">
            <a:xfrm>
              <a:off x="14646293" y="10976872"/>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BB0A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372" tIns="29686" rIns="59372" bIns="29686"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112" name="组合 111"/>
            <p:cNvGrpSpPr/>
            <p:nvPr/>
          </p:nvGrpSpPr>
          <p:grpSpPr>
            <a:xfrm>
              <a:off x="15486417" y="9216801"/>
              <a:ext cx="3994608" cy="1357784"/>
              <a:chOff x="969258" y="2005844"/>
              <a:chExt cx="2079175" cy="1886811"/>
            </a:xfrm>
          </p:grpSpPr>
          <p:sp>
            <p:nvSpPr>
              <p:cNvPr id="113" name="Rectangle 4"/>
              <p:cNvSpPr/>
              <p:nvPr/>
            </p:nvSpPr>
            <p:spPr bwMode="auto">
              <a:xfrm>
                <a:off x="974037" y="2443619"/>
                <a:ext cx="2074396" cy="1449036"/>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649"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添加你的饿内容文字，添加你的饿内容文字，添加你的饿</a:t>
                </a:r>
                <a:endParaRPr kumimoji="0" lang="id-ID" altLang="zh-CN" sz="649" b="0" i="0" u="none" strike="noStrike" kern="1200" cap="none" spc="0" normalizeH="0" baseline="0" noProof="0" dirty="0">
                  <a:ln>
                    <a:noFill/>
                  </a:ln>
                  <a:solidFill>
                    <a:prstClr val="black"/>
                  </a:solidFill>
                  <a:effectLst/>
                  <a:uLnTx/>
                  <a:uFillTx/>
                  <a:latin typeface="Lato" pitchFamily="34" charset="0"/>
                  <a:ea typeface="等线" panose="02010600030101010101" pitchFamily="2" charset="-122"/>
                  <a:cs typeface="+mn-cs"/>
                </a:endParaRPr>
              </a:p>
            </p:txBody>
          </p:sp>
          <p:sp>
            <p:nvSpPr>
              <p:cNvPr id="114" name="Rectangle 5"/>
              <p:cNvSpPr/>
              <p:nvPr/>
            </p:nvSpPr>
            <p:spPr bwMode="auto">
              <a:xfrm>
                <a:off x="969258" y="2005844"/>
                <a:ext cx="1136219" cy="821450"/>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84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rPr>
                  <a:t>添加标题</a:t>
                </a:r>
                <a:endParaRPr kumimoji="0" lang="en-US" sz="84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endParaRPr>
              </a:p>
            </p:txBody>
          </p:sp>
        </p:grpSp>
        <p:grpSp>
          <p:nvGrpSpPr>
            <p:cNvPr id="115" name="组合 114"/>
            <p:cNvGrpSpPr/>
            <p:nvPr/>
          </p:nvGrpSpPr>
          <p:grpSpPr>
            <a:xfrm>
              <a:off x="15486417" y="10976872"/>
              <a:ext cx="3994608" cy="1357784"/>
              <a:chOff x="969258" y="2005844"/>
              <a:chExt cx="2079175" cy="1886811"/>
            </a:xfrm>
          </p:grpSpPr>
          <p:sp>
            <p:nvSpPr>
              <p:cNvPr id="116" name="Rectangle 4"/>
              <p:cNvSpPr/>
              <p:nvPr/>
            </p:nvSpPr>
            <p:spPr bwMode="auto">
              <a:xfrm>
                <a:off x="974037" y="2443619"/>
                <a:ext cx="2074396" cy="1449036"/>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649"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添加你的饿内容文字，添加你的饿内容文字，添加你的饿</a:t>
                </a:r>
                <a:endParaRPr kumimoji="0" lang="id-ID" altLang="zh-CN" sz="649" b="0" i="0" u="none" strike="noStrike" kern="1200" cap="none" spc="0" normalizeH="0" baseline="0" noProof="0" dirty="0">
                  <a:ln>
                    <a:noFill/>
                  </a:ln>
                  <a:solidFill>
                    <a:prstClr val="black"/>
                  </a:solidFill>
                  <a:effectLst/>
                  <a:uLnTx/>
                  <a:uFillTx/>
                  <a:latin typeface="Lato" pitchFamily="34" charset="0"/>
                  <a:ea typeface="等线" panose="02010600030101010101" pitchFamily="2" charset="-122"/>
                  <a:cs typeface="+mn-cs"/>
                </a:endParaRPr>
              </a:p>
            </p:txBody>
          </p:sp>
          <p:sp>
            <p:nvSpPr>
              <p:cNvPr id="117" name="Rectangle 5"/>
              <p:cNvSpPr/>
              <p:nvPr/>
            </p:nvSpPr>
            <p:spPr bwMode="auto">
              <a:xfrm>
                <a:off x="969258" y="2005844"/>
                <a:ext cx="1136219" cy="821450"/>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84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rPr>
                  <a:t>添加标题</a:t>
                </a:r>
                <a:endParaRPr kumimoji="0" lang="en-US" sz="84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endParaRPr>
              </a:p>
            </p:txBody>
          </p:sp>
        </p:grpSp>
      </p:grpSp>
    </p:spTree>
    <p:extLst>
      <p:ext uri="{BB962C8B-B14F-4D97-AF65-F5344CB8AC3E}">
        <p14:creationId xmlns:p14="http://schemas.microsoft.com/office/powerpoint/2010/main" val="265093445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down)">
                                      <p:cBhvr>
                                        <p:cTn id="11" dur="500"/>
                                        <p:tgtEl>
                                          <p:spTgt spid="7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down)">
                                      <p:cBhvr>
                                        <p:cTn id="17" dur="500"/>
                                        <p:tgtEl>
                                          <p:spTgt spid="63"/>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wipe(down)">
                                      <p:cBhvr>
                                        <p:cTn id="20" dur="500"/>
                                        <p:tgtEl>
                                          <p:spTgt spid="64"/>
                                        </p:tgtEl>
                                      </p:cBhvr>
                                    </p:animEffect>
                                  </p:childTnLst>
                                </p:cTn>
                              </p:par>
                            </p:childTnLst>
                          </p:cTn>
                        </p:par>
                        <p:par>
                          <p:cTn id="21" fill="hold">
                            <p:stCondLst>
                              <p:cond delay="1000"/>
                            </p:stCondLst>
                            <p:childTnLst>
                              <p:par>
                                <p:cTn id="22" presetID="12" presetClass="entr" presetSubtype="4" fill="hold" grpId="0" nodeType="afterEffect">
                                  <p:stCondLst>
                                    <p:cond delay="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500"/>
                                        <p:tgtEl>
                                          <p:spTgt spid="73"/>
                                        </p:tgtEl>
                                        <p:attrNameLst>
                                          <p:attrName>ppt_y</p:attrName>
                                        </p:attrNameLst>
                                      </p:cBhvr>
                                      <p:tavLst>
                                        <p:tav tm="0">
                                          <p:val>
                                            <p:strVal val="#ppt_y+#ppt_h*1.125000"/>
                                          </p:val>
                                        </p:tav>
                                        <p:tav tm="100000">
                                          <p:val>
                                            <p:strVal val="#ppt_y"/>
                                          </p:val>
                                        </p:tav>
                                      </p:tavLst>
                                    </p:anim>
                                    <p:animEffect transition="in" filter="wipe(up)">
                                      <p:cBhvr>
                                        <p:cTn id="25" dur="500"/>
                                        <p:tgtEl>
                                          <p:spTgt spid="73"/>
                                        </p:tgtEl>
                                      </p:cBhvr>
                                    </p:animEffect>
                                  </p:childTnLst>
                                </p:cTn>
                              </p:par>
                            </p:childTnLst>
                          </p:cTn>
                        </p:par>
                        <p:par>
                          <p:cTn id="26" fill="hold">
                            <p:stCondLst>
                              <p:cond delay="1500"/>
                            </p:stCondLst>
                            <p:childTnLst>
                              <p:par>
                                <p:cTn id="27" presetID="12" presetClass="entr" presetSubtype="4"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additive="base">
                                        <p:cTn id="29" dur="500"/>
                                        <p:tgtEl>
                                          <p:spTgt spid="69"/>
                                        </p:tgtEl>
                                        <p:attrNameLst>
                                          <p:attrName>ppt_y</p:attrName>
                                        </p:attrNameLst>
                                      </p:cBhvr>
                                      <p:tavLst>
                                        <p:tav tm="0">
                                          <p:val>
                                            <p:strVal val="#ppt_y+#ppt_h*1.125000"/>
                                          </p:val>
                                        </p:tav>
                                        <p:tav tm="100000">
                                          <p:val>
                                            <p:strVal val="#ppt_y"/>
                                          </p:val>
                                        </p:tav>
                                      </p:tavLst>
                                    </p:anim>
                                    <p:animEffect transition="in" filter="wipe(up)">
                                      <p:cBhvr>
                                        <p:cTn id="30" dur="500"/>
                                        <p:tgtEl>
                                          <p:spTgt spid="69"/>
                                        </p:tgtEl>
                                      </p:cBhvr>
                                    </p:animEffect>
                                  </p:childTnLst>
                                </p:cTn>
                              </p:par>
                            </p:childTnLst>
                          </p:cTn>
                        </p:par>
                        <p:par>
                          <p:cTn id="31" fill="hold">
                            <p:stCondLst>
                              <p:cond delay="2000"/>
                            </p:stCondLst>
                            <p:childTnLst>
                              <p:par>
                                <p:cTn id="32" presetID="12" presetClass="entr" presetSubtype="4"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additive="base">
                                        <p:cTn id="34" dur="500"/>
                                        <p:tgtEl>
                                          <p:spTgt spid="70"/>
                                        </p:tgtEl>
                                        <p:attrNameLst>
                                          <p:attrName>ppt_y</p:attrName>
                                        </p:attrNameLst>
                                      </p:cBhvr>
                                      <p:tavLst>
                                        <p:tav tm="0">
                                          <p:val>
                                            <p:strVal val="#ppt_y+#ppt_h*1.125000"/>
                                          </p:val>
                                        </p:tav>
                                        <p:tav tm="100000">
                                          <p:val>
                                            <p:strVal val="#ppt_y"/>
                                          </p:val>
                                        </p:tav>
                                      </p:tavLst>
                                    </p:anim>
                                    <p:animEffect transition="in" filter="wipe(up)">
                                      <p:cBhvr>
                                        <p:cTn id="35" dur="500"/>
                                        <p:tgtEl>
                                          <p:spTgt spid="70"/>
                                        </p:tgtEl>
                                      </p:cBhvr>
                                    </p:animEffect>
                                  </p:childTnLst>
                                </p:cTn>
                              </p:par>
                            </p:childTnLst>
                          </p:cTn>
                        </p:par>
                        <p:par>
                          <p:cTn id="36" fill="hold">
                            <p:stCondLst>
                              <p:cond delay="2500"/>
                            </p:stCondLst>
                            <p:childTnLst>
                              <p:par>
                                <p:cTn id="37" presetID="12" presetClass="entr" presetSubtype="4" fill="hold" grpId="0" nodeType="afterEffect">
                                  <p:stCondLst>
                                    <p:cond delay="0"/>
                                  </p:stCondLst>
                                  <p:childTnLst>
                                    <p:set>
                                      <p:cBhvr>
                                        <p:cTn id="38" dur="1" fill="hold">
                                          <p:stCondLst>
                                            <p:cond delay="0"/>
                                          </p:stCondLst>
                                        </p:cTn>
                                        <p:tgtEl>
                                          <p:spTgt spid="71"/>
                                        </p:tgtEl>
                                        <p:attrNameLst>
                                          <p:attrName>style.visibility</p:attrName>
                                        </p:attrNameLst>
                                      </p:cBhvr>
                                      <p:to>
                                        <p:strVal val="visible"/>
                                      </p:to>
                                    </p:set>
                                    <p:anim calcmode="lin" valueType="num">
                                      <p:cBhvr additive="base">
                                        <p:cTn id="39" dur="500"/>
                                        <p:tgtEl>
                                          <p:spTgt spid="71"/>
                                        </p:tgtEl>
                                        <p:attrNameLst>
                                          <p:attrName>ppt_y</p:attrName>
                                        </p:attrNameLst>
                                      </p:cBhvr>
                                      <p:tavLst>
                                        <p:tav tm="0">
                                          <p:val>
                                            <p:strVal val="#ppt_y+#ppt_h*1.125000"/>
                                          </p:val>
                                        </p:tav>
                                        <p:tav tm="100000">
                                          <p:val>
                                            <p:strVal val="#ppt_y"/>
                                          </p:val>
                                        </p:tav>
                                      </p:tavLst>
                                    </p:anim>
                                    <p:animEffect transition="in" filter="wipe(up)">
                                      <p:cBhvr>
                                        <p:cTn id="40" dur="500"/>
                                        <p:tgtEl>
                                          <p:spTgt spid="7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500"/>
                                        <p:tgtEl>
                                          <p:spTgt spid="77"/>
                                        </p:tgtEl>
                                      </p:cBhvr>
                                    </p:animEffect>
                                  </p:childTnLst>
                                </p:cTn>
                              </p:par>
                            </p:childTnLst>
                          </p:cTn>
                        </p:par>
                        <p:par>
                          <p:cTn id="53" fill="hold">
                            <p:stCondLst>
                              <p:cond delay="3000"/>
                            </p:stCondLst>
                            <p:childTnLst>
                              <p:par>
                                <p:cTn id="54" presetID="47" presetClass="entr" presetSubtype="0"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fade">
                                      <p:cBhvr>
                                        <p:cTn id="56" dur="500"/>
                                        <p:tgtEl>
                                          <p:spTgt spid="78"/>
                                        </p:tgtEl>
                                      </p:cBhvr>
                                    </p:animEffect>
                                    <p:anim calcmode="lin" valueType="num">
                                      <p:cBhvr>
                                        <p:cTn id="57" dur="500" fill="hold"/>
                                        <p:tgtEl>
                                          <p:spTgt spid="78"/>
                                        </p:tgtEl>
                                        <p:attrNameLst>
                                          <p:attrName>ppt_x</p:attrName>
                                        </p:attrNameLst>
                                      </p:cBhvr>
                                      <p:tavLst>
                                        <p:tav tm="0">
                                          <p:val>
                                            <p:strVal val="#ppt_x"/>
                                          </p:val>
                                        </p:tav>
                                        <p:tav tm="100000">
                                          <p:val>
                                            <p:strVal val="#ppt_x"/>
                                          </p:val>
                                        </p:tav>
                                      </p:tavLst>
                                    </p:anim>
                                    <p:anim calcmode="lin" valueType="num">
                                      <p:cBhvr>
                                        <p:cTn id="58" dur="500" fill="hold"/>
                                        <p:tgtEl>
                                          <p:spTgt spid="78"/>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fade">
                                      <p:cBhvr>
                                        <p:cTn id="61" dur="500"/>
                                        <p:tgtEl>
                                          <p:spTgt spid="79"/>
                                        </p:tgtEl>
                                      </p:cBhvr>
                                    </p:animEffect>
                                    <p:anim calcmode="lin" valueType="num">
                                      <p:cBhvr>
                                        <p:cTn id="62" dur="500" fill="hold"/>
                                        <p:tgtEl>
                                          <p:spTgt spid="79"/>
                                        </p:tgtEl>
                                        <p:attrNameLst>
                                          <p:attrName>ppt_x</p:attrName>
                                        </p:attrNameLst>
                                      </p:cBhvr>
                                      <p:tavLst>
                                        <p:tav tm="0">
                                          <p:val>
                                            <p:strVal val="#ppt_x"/>
                                          </p:val>
                                        </p:tav>
                                        <p:tav tm="100000">
                                          <p:val>
                                            <p:strVal val="#ppt_x"/>
                                          </p:val>
                                        </p:tav>
                                      </p:tavLst>
                                    </p:anim>
                                    <p:anim calcmode="lin" valueType="num">
                                      <p:cBhvr>
                                        <p:cTn id="63" dur="500" fill="hold"/>
                                        <p:tgtEl>
                                          <p:spTgt spid="79"/>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fade">
                                      <p:cBhvr>
                                        <p:cTn id="66" dur="500"/>
                                        <p:tgtEl>
                                          <p:spTgt spid="80"/>
                                        </p:tgtEl>
                                      </p:cBhvr>
                                    </p:animEffect>
                                    <p:anim calcmode="lin" valueType="num">
                                      <p:cBhvr>
                                        <p:cTn id="67" dur="500" fill="hold"/>
                                        <p:tgtEl>
                                          <p:spTgt spid="80"/>
                                        </p:tgtEl>
                                        <p:attrNameLst>
                                          <p:attrName>ppt_x</p:attrName>
                                        </p:attrNameLst>
                                      </p:cBhvr>
                                      <p:tavLst>
                                        <p:tav tm="0">
                                          <p:val>
                                            <p:strVal val="#ppt_x"/>
                                          </p:val>
                                        </p:tav>
                                        <p:tav tm="100000">
                                          <p:val>
                                            <p:strVal val="#ppt_x"/>
                                          </p:val>
                                        </p:tav>
                                      </p:tavLst>
                                    </p:anim>
                                    <p:anim calcmode="lin" valueType="num">
                                      <p:cBhvr>
                                        <p:cTn id="68" dur="500" fill="hold"/>
                                        <p:tgtEl>
                                          <p:spTgt spid="80"/>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fade">
                                      <p:cBhvr>
                                        <p:cTn id="71" dur="500"/>
                                        <p:tgtEl>
                                          <p:spTgt spid="81"/>
                                        </p:tgtEl>
                                      </p:cBhvr>
                                    </p:animEffect>
                                    <p:anim calcmode="lin" valueType="num">
                                      <p:cBhvr>
                                        <p:cTn id="72" dur="500" fill="hold"/>
                                        <p:tgtEl>
                                          <p:spTgt spid="81"/>
                                        </p:tgtEl>
                                        <p:attrNameLst>
                                          <p:attrName>ppt_x</p:attrName>
                                        </p:attrNameLst>
                                      </p:cBhvr>
                                      <p:tavLst>
                                        <p:tav tm="0">
                                          <p:val>
                                            <p:strVal val="#ppt_x"/>
                                          </p:val>
                                        </p:tav>
                                        <p:tav tm="100000">
                                          <p:val>
                                            <p:strVal val="#ppt_x"/>
                                          </p:val>
                                        </p:tav>
                                      </p:tavLst>
                                    </p:anim>
                                    <p:anim calcmode="lin" valueType="num">
                                      <p:cBhvr>
                                        <p:cTn id="73" dur="500" fill="hold"/>
                                        <p:tgtEl>
                                          <p:spTgt spid="81"/>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53" presetClass="entr" presetSubtype="16" fill="hold" nodeType="after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childTnLst>
                          </p:cTn>
                        </p:par>
                        <p:par>
                          <p:cTn id="80" fill="hold">
                            <p:stCondLst>
                              <p:cond delay="4000"/>
                            </p:stCondLst>
                            <p:childTnLst>
                              <p:par>
                                <p:cTn id="81" presetID="12" presetClass="entr" presetSubtype="8" fill="hold" nodeType="afterEffect">
                                  <p:stCondLst>
                                    <p:cond delay="0"/>
                                  </p:stCondLst>
                                  <p:childTnLst>
                                    <p:set>
                                      <p:cBhvr>
                                        <p:cTn id="82" dur="1" fill="hold">
                                          <p:stCondLst>
                                            <p:cond delay="0"/>
                                          </p:stCondLst>
                                        </p:cTn>
                                        <p:tgtEl>
                                          <p:spTgt spid="86"/>
                                        </p:tgtEl>
                                        <p:attrNameLst>
                                          <p:attrName>style.visibility</p:attrName>
                                        </p:attrNameLst>
                                      </p:cBhvr>
                                      <p:to>
                                        <p:strVal val="visible"/>
                                      </p:to>
                                    </p:set>
                                    <p:anim calcmode="lin" valueType="num">
                                      <p:cBhvr additive="base">
                                        <p:cTn id="83" dur="500"/>
                                        <p:tgtEl>
                                          <p:spTgt spid="86"/>
                                        </p:tgtEl>
                                        <p:attrNameLst>
                                          <p:attrName>ppt_x</p:attrName>
                                        </p:attrNameLst>
                                      </p:cBhvr>
                                      <p:tavLst>
                                        <p:tav tm="0">
                                          <p:val>
                                            <p:strVal val="#ppt_x-#ppt_w*1.125000"/>
                                          </p:val>
                                        </p:tav>
                                        <p:tav tm="100000">
                                          <p:val>
                                            <p:strVal val="#ppt_x"/>
                                          </p:val>
                                        </p:tav>
                                      </p:tavLst>
                                    </p:anim>
                                    <p:animEffect transition="in" filter="wipe(right)">
                                      <p:cBhvr>
                                        <p:cTn id="84" dur="500"/>
                                        <p:tgtEl>
                                          <p:spTgt spid="86"/>
                                        </p:tgtEl>
                                      </p:cBhvr>
                                    </p:animEffect>
                                  </p:childTnLst>
                                </p:cTn>
                              </p:par>
                            </p:childTnLst>
                          </p:cTn>
                        </p:par>
                        <p:par>
                          <p:cTn id="85" fill="hold">
                            <p:stCondLst>
                              <p:cond delay="4500"/>
                            </p:stCondLst>
                            <p:childTnLst>
                              <p:par>
                                <p:cTn id="86" presetID="14" presetClass="entr" presetSubtype="10" fill="hold" grpId="0" nodeType="afterEffect">
                                  <p:stCondLst>
                                    <p:cond delay="0"/>
                                  </p:stCondLst>
                                  <p:childTnLst>
                                    <p:set>
                                      <p:cBhvr>
                                        <p:cTn id="87" dur="1" fill="hold">
                                          <p:stCondLst>
                                            <p:cond delay="0"/>
                                          </p:stCondLst>
                                        </p:cTn>
                                        <p:tgtEl>
                                          <p:spTgt spid="85"/>
                                        </p:tgtEl>
                                        <p:attrNameLst>
                                          <p:attrName>style.visibility</p:attrName>
                                        </p:attrNameLst>
                                      </p:cBhvr>
                                      <p:to>
                                        <p:strVal val="visible"/>
                                      </p:to>
                                    </p:set>
                                    <p:animEffect transition="in" filter="randombar(horizontal)">
                                      <p:cBhvr>
                                        <p:cTn id="88" dur="500"/>
                                        <p:tgtEl>
                                          <p:spTgt spid="85"/>
                                        </p:tgtEl>
                                      </p:cBhvr>
                                    </p:animEffect>
                                  </p:childTnLst>
                                </p:cTn>
                              </p:par>
                            </p:childTnLst>
                          </p:cTn>
                        </p:par>
                        <p:par>
                          <p:cTn id="89" fill="hold">
                            <p:stCondLst>
                              <p:cond delay="5000"/>
                            </p:stCondLst>
                            <p:childTnLst>
                              <p:par>
                                <p:cTn id="90" presetID="12" presetClass="entr" presetSubtype="4" fill="hold" grpId="0" nodeType="afterEffect">
                                  <p:stCondLst>
                                    <p:cond delay="0"/>
                                  </p:stCondLst>
                                  <p:iterate type="lt">
                                    <p:tmPct val="50000"/>
                                  </p:iterate>
                                  <p:childTnLst>
                                    <p:set>
                                      <p:cBhvr>
                                        <p:cTn id="91" dur="1" fill="hold">
                                          <p:stCondLst>
                                            <p:cond delay="0"/>
                                          </p:stCondLst>
                                        </p:cTn>
                                        <p:tgtEl>
                                          <p:spTgt spid="87"/>
                                        </p:tgtEl>
                                        <p:attrNameLst>
                                          <p:attrName>style.visibility</p:attrName>
                                        </p:attrNameLst>
                                      </p:cBhvr>
                                      <p:to>
                                        <p:strVal val="visible"/>
                                      </p:to>
                                    </p:set>
                                    <p:anim calcmode="lin" valueType="num">
                                      <p:cBhvr additive="base">
                                        <p:cTn id="92" dur="200"/>
                                        <p:tgtEl>
                                          <p:spTgt spid="87"/>
                                        </p:tgtEl>
                                        <p:attrNameLst>
                                          <p:attrName>ppt_y</p:attrName>
                                        </p:attrNameLst>
                                      </p:cBhvr>
                                      <p:tavLst>
                                        <p:tav tm="0">
                                          <p:val>
                                            <p:strVal val="#ppt_y+#ppt_h*1.125000"/>
                                          </p:val>
                                        </p:tav>
                                        <p:tav tm="100000">
                                          <p:val>
                                            <p:strVal val="#ppt_y"/>
                                          </p:val>
                                        </p:tav>
                                      </p:tavLst>
                                    </p:anim>
                                    <p:animEffect transition="in" filter="wipe(up)">
                                      <p:cBhvr>
                                        <p:cTn id="93" dur="200"/>
                                        <p:tgtEl>
                                          <p:spTgt spid="87"/>
                                        </p:tgtEl>
                                      </p:cBhvr>
                                    </p:animEffect>
                                  </p:childTnLst>
                                </p:cTn>
                              </p:par>
                            </p:childTnLst>
                          </p:cTn>
                        </p:par>
                        <p:par>
                          <p:cTn id="94" fill="hold">
                            <p:stCondLst>
                              <p:cond delay="6100"/>
                            </p:stCondLst>
                            <p:childTnLst>
                              <p:par>
                                <p:cTn id="95" presetID="14" presetClass="entr" presetSubtype="10" fill="hold"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randombar(horizontal)">
                                      <p:cBhvr>
                                        <p:cTn id="9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3" grpId="0" animBg="1"/>
      <p:bldP spid="64"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5" grpId="0"/>
      <p:bldP spid="8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679533" y="1202150"/>
            <a:ext cx="1305749" cy="1333142"/>
            <a:chOff x="12353848" y="3197567"/>
            <a:chExt cx="3545994" cy="3545994"/>
          </a:xfrm>
        </p:grpSpPr>
        <p:sp>
          <p:nvSpPr>
            <p:cNvPr id="42" name="泪滴形 41"/>
            <p:cNvSpPr/>
            <p:nvPr/>
          </p:nvSpPr>
          <p:spPr>
            <a:xfrm rot="8041025">
              <a:off x="12353848" y="319756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7" name="Rectangle 5"/>
            <p:cNvSpPr/>
            <p:nvPr/>
          </p:nvSpPr>
          <p:spPr bwMode="auto">
            <a:xfrm>
              <a:off x="13195228" y="4332827"/>
              <a:ext cx="1990304" cy="1999887"/>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rPr>
                <a:t>二线</a:t>
              </a:r>
              <a:endParaRPr kumimoji="0" lang="en-US" altLang="zh-CN"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rPr>
                <a:t>城市</a:t>
              </a:r>
              <a:endParaRPr kumimoji="0" lang="en-US" altLang="zh-CN"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endParaRPr>
            </a:p>
          </p:txBody>
        </p:sp>
      </p:grpSp>
      <p:grpSp>
        <p:nvGrpSpPr>
          <p:cNvPr id="6" name="组合 5"/>
          <p:cNvGrpSpPr/>
          <p:nvPr/>
        </p:nvGrpSpPr>
        <p:grpSpPr>
          <a:xfrm>
            <a:off x="3047219" y="1330441"/>
            <a:ext cx="1305749" cy="1333142"/>
            <a:chOff x="7921011" y="3538803"/>
            <a:chExt cx="3545994" cy="3545994"/>
          </a:xfrm>
        </p:grpSpPr>
        <p:sp>
          <p:nvSpPr>
            <p:cNvPr id="41" name="泪滴形 40"/>
            <p:cNvSpPr/>
            <p:nvPr/>
          </p:nvSpPr>
          <p:spPr>
            <a:xfrm rot="2700000">
              <a:off x="7921011" y="3538803"/>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8" name="Rectangle 5"/>
            <p:cNvSpPr/>
            <p:nvPr/>
          </p:nvSpPr>
          <p:spPr bwMode="auto">
            <a:xfrm>
              <a:off x="8698855" y="4332827"/>
              <a:ext cx="1990304" cy="1999887"/>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rPr>
                <a:t>一线</a:t>
              </a:r>
              <a:endParaRPr kumimoji="0" lang="en-US" altLang="zh-CN"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rPr>
                <a:t>城市</a:t>
              </a:r>
              <a:endParaRPr kumimoji="0" lang="en-US" altLang="zh-CN"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endParaRPr>
            </a:p>
          </p:txBody>
        </p:sp>
      </p:grpSp>
      <p:grpSp>
        <p:nvGrpSpPr>
          <p:cNvPr id="8" name="组合 7"/>
          <p:cNvGrpSpPr/>
          <p:nvPr/>
        </p:nvGrpSpPr>
        <p:grpSpPr>
          <a:xfrm>
            <a:off x="4702928" y="2892552"/>
            <a:ext cx="1305749" cy="1333142"/>
            <a:chOff x="12417382" y="7693830"/>
            <a:chExt cx="3545994" cy="3545994"/>
          </a:xfrm>
        </p:grpSpPr>
        <p:sp>
          <p:nvSpPr>
            <p:cNvPr id="43" name="泪滴形 42"/>
            <p:cNvSpPr/>
            <p:nvPr/>
          </p:nvSpPr>
          <p:spPr>
            <a:xfrm rot="13500000">
              <a:off x="12417382" y="7693830"/>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9" name="Rectangle 5"/>
            <p:cNvSpPr/>
            <p:nvPr/>
          </p:nvSpPr>
          <p:spPr bwMode="auto">
            <a:xfrm>
              <a:off x="13195228" y="8606450"/>
              <a:ext cx="1990304" cy="1999887"/>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rPr>
                <a:t>三线</a:t>
              </a:r>
              <a:endParaRPr kumimoji="0" lang="en-US" altLang="zh-CN"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rPr>
                <a:t>城市</a:t>
              </a:r>
              <a:endParaRPr kumimoji="0" lang="en-US" altLang="zh-CN"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endParaRPr>
            </a:p>
          </p:txBody>
        </p:sp>
      </p:grpSp>
      <p:grpSp>
        <p:nvGrpSpPr>
          <p:cNvPr id="10" name="组合 9"/>
          <p:cNvGrpSpPr/>
          <p:nvPr/>
        </p:nvGrpSpPr>
        <p:grpSpPr>
          <a:xfrm>
            <a:off x="3056012" y="3002253"/>
            <a:ext cx="1305749" cy="1333142"/>
            <a:chOff x="7944887" y="7985617"/>
            <a:chExt cx="3545994" cy="3545994"/>
          </a:xfrm>
        </p:grpSpPr>
        <p:sp>
          <p:nvSpPr>
            <p:cNvPr id="38" name="泪滴形 37"/>
            <p:cNvSpPr/>
            <p:nvPr/>
          </p:nvSpPr>
          <p:spPr>
            <a:xfrm rot="18900000">
              <a:off x="7944887" y="798561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7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0" name="Rectangle 5"/>
            <p:cNvSpPr/>
            <p:nvPr/>
          </p:nvSpPr>
          <p:spPr bwMode="auto">
            <a:xfrm>
              <a:off x="8698854" y="8606451"/>
              <a:ext cx="1990304" cy="1999887"/>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rPr>
                <a:t>四线</a:t>
              </a:r>
              <a:endParaRPr kumimoji="0" lang="en-US" altLang="zh-CN"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rPr>
                <a:t>城市</a:t>
              </a:r>
              <a:endParaRPr kumimoji="0" lang="en-US" altLang="zh-CN" sz="2143" b="0" i="0" u="none" strike="noStrike" kern="1200" cap="none" spc="0" normalizeH="0" baseline="0" noProof="0" dirty="0">
                <a:ln>
                  <a:noFill/>
                </a:ln>
                <a:solidFill>
                  <a:prstClr val="white"/>
                </a:solidFill>
                <a:effectLst/>
                <a:uLnTx/>
                <a:uFillTx/>
                <a:latin typeface="思源黑体 CN Medium" pitchFamily="34" charset="-122"/>
                <a:ea typeface="思源黑体 CN Medium" pitchFamily="34" charset="-122"/>
                <a:cs typeface="Open Sans" pitchFamily="34" charset="0"/>
              </a:endParaRPr>
            </a:p>
          </p:txBody>
        </p:sp>
      </p:grpSp>
      <p:grpSp>
        <p:nvGrpSpPr>
          <p:cNvPr id="11" name="组合 10"/>
          <p:cNvGrpSpPr/>
          <p:nvPr/>
        </p:nvGrpSpPr>
        <p:grpSpPr>
          <a:xfrm>
            <a:off x="1438941" y="1571024"/>
            <a:ext cx="6167862" cy="2673736"/>
            <a:chOff x="3553443" y="4178727"/>
            <a:chExt cx="16749932" cy="7111811"/>
          </a:xfrm>
        </p:grpSpPr>
        <p:grpSp>
          <p:nvGrpSpPr>
            <p:cNvPr id="53" name="组合 52"/>
            <p:cNvGrpSpPr/>
            <p:nvPr/>
          </p:nvGrpSpPr>
          <p:grpSpPr>
            <a:xfrm>
              <a:off x="3553443" y="4178727"/>
              <a:ext cx="3922298" cy="1647239"/>
              <a:chOff x="821049" y="2005844"/>
              <a:chExt cx="2041538" cy="2289042"/>
            </a:xfrm>
          </p:grpSpPr>
          <p:sp>
            <p:nvSpPr>
              <p:cNvPr id="54" name="Rectangle 4"/>
              <p:cNvSpPr/>
              <p:nvPr/>
            </p:nvSpPr>
            <p:spPr bwMode="auto">
              <a:xfrm>
                <a:off x="821049" y="2734933"/>
                <a:ext cx="1959506" cy="1559953"/>
              </a:xfrm>
              <a:prstGeom prst="rect">
                <a:avLst/>
              </a:prstGeom>
            </p:spPr>
            <p:txBody>
              <a:bodyPr wrap="square">
                <a:spAutoFit/>
              </a:bodyPr>
              <a:lstStyle/>
              <a:p>
                <a:pPr marL="0" marR="0" lvl="0" indent="0" algn="r" defTabSz="685800" rtl="0" eaLnBrk="1" fontAlgn="auto" latinLnBrk="0" hangingPunct="1">
                  <a:lnSpc>
                    <a:spcPct val="150000"/>
                  </a:lnSpc>
                  <a:spcBef>
                    <a:spcPts val="0"/>
                  </a:spcBef>
                  <a:spcAft>
                    <a:spcPts val="0"/>
                  </a:spcAft>
                  <a:buClrTx/>
                  <a:buSzTx/>
                  <a:buFontTx/>
                  <a:buNone/>
                  <a:tabLst/>
                  <a:defRPr/>
                </a:pPr>
                <a:r>
                  <a:rPr kumimoji="0" lang="zh-CN" altLang="en-US" sz="714"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添加你的饿内容文字，添加你的饿内容文字，添加你的饿</a:t>
                </a:r>
                <a:endParaRPr kumimoji="0" lang="id-ID" altLang="zh-CN" sz="714" b="0" i="0" u="none" strike="noStrike" kern="1200" cap="none" spc="0" normalizeH="0" baseline="0" noProof="0" dirty="0">
                  <a:ln>
                    <a:noFill/>
                  </a:ln>
                  <a:solidFill>
                    <a:prstClr val="black"/>
                  </a:solidFill>
                  <a:effectLst/>
                  <a:uLnTx/>
                  <a:uFillTx/>
                  <a:latin typeface="Lato" pitchFamily="34" charset="0"/>
                  <a:ea typeface="等线" panose="02010600030101010101" pitchFamily="2" charset="-122"/>
                  <a:cs typeface="+mn-cs"/>
                </a:endParaRPr>
              </a:p>
            </p:txBody>
          </p:sp>
          <p:sp>
            <p:nvSpPr>
              <p:cNvPr id="55" name="Rectangle 5"/>
              <p:cNvSpPr/>
              <p:nvPr/>
            </p:nvSpPr>
            <p:spPr bwMode="auto">
              <a:xfrm>
                <a:off x="1794921" y="2005844"/>
                <a:ext cx="1067666" cy="969340"/>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rPr>
                  <a:t>添加标题</a:t>
                </a:r>
                <a:endParaRPr kumimoji="0" lang="en-US" sz="110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endParaRPr>
              </a:p>
            </p:txBody>
          </p:sp>
        </p:grpSp>
        <p:grpSp>
          <p:nvGrpSpPr>
            <p:cNvPr id="56" name="组合 55"/>
            <p:cNvGrpSpPr/>
            <p:nvPr/>
          </p:nvGrpSpPr>
          <p:grpSpPr>
            <a:xfrm>
              <a:off x="3553443" y="9643299"/>
              <a:ext cx="3922298" cy="1647239"/>
              <a:chOff x="821049" y="2005844"/>
              <a:chExt cx="2041538" cy="2289042"/>
            </a:xfrm>
          </p:grpSpPr>
          <p:sp>
            <p:nvSpPr>
              <p:cNvPr id="57" name="Rectangle 4"/>
              <p:cNvSpPr/>
              <p:nvPr/>
            </p:nvSpPr>
            <p:spPr bwMode="auto">
              <a:xfrm>
                <a:off x="821049" y="2734933"/>
                <a:ext cx="1959506" cy="1559953"/>
              </a:xfrm>
              <a:prstGeom prst="rect">
                <a:avLst/>
              </a:prstGeom>
            </p:spPr>
            <p:txBody>
              <a:bodyPr wrap="square">
                <a:spAutoFit/>
              </a:bodyPr>
              <a:lstStyle/>
              <a:p>
                <a:pPr marL="0" marR="0" lvl="0" indent="0" algn="r" defTabSz="685800" rtl="0" eaLnBrk="1" fontAlgn="auto" latinLnBrk="0" hangingPunct="1">
                  <a:lnSpc>
                    <a:spcPct val="150000"/>
                  </a:lnSpc>
                  <a:spcBef>
                    <a:spcPts val="0"/>
                  </a:spcBef>
                  <a:spcAft>
                    <a:spcPts val="0"/>
                  </a:spcAft>
                  <a:buClrTx/>
                  <a:buSzTx/>
                  <a:buFontTx/>
                  <a:buNone/>
                  <a:tabLst/>
                  <a:defRPr/>
                </a:pPr>
                <a:r>
                  <a:rPr kumimoji="0" lang="zh-CN" altLang="en-US" sz="714"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添加你的饿内容文字，添加你的饿内容文字，添加你的饿</a:t>
                </a:r>
                <a:endParaRPr kumimoji="0" lang="id-ID" altLang="zh-CN" sz="714" b="0" i="0" u="none" strike="noStrike" kern="1200" cap="none" spc="0" normalizeH="0" baseline="0" noProof="0" dirty="0">
                  <a:ln>
                    <a:noFill/>
                  </a:ln>
                  <a:solidFill>
                    <a:prstClr val="black"/>
                  </a:solidFill>
                  <a:effectLst/>
                  <a:uLnTx/>
                  <a:uFillTx/>
                  <a:latin typeface="Lato" pitchFamily="34" charset="0"/>
                  <a:ea typeface="等线" panose="02010600030101010101" pitchFamily="2" charset="-122"/>
                  <a:cs typeface="+mn-cs"/>
                </a:endParaRPr>
              </a:p>
            </p:txBody>
          </p:sp>
          <p:sp>
            <p:nvSpPr>
              <p:cNvPr id="58" name="Rectangle 5"/>
              <p:cNvSpPr/>
              <p:nvPr/>
            </p:nvSpPr>
            <p:spPr bwMode="auto">
              <a:xfrm>
                <a:off x="1794921" y="2005844"/>
                <a:ext cx="1067666" cy="969340"/>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rPr>
                  <a:t>添加标题</a:t>
                </a:r>
                <a:endParaRPr kumimoji="0" lang="en-US" sz="110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endParaRPr>
              </a:p>
            </p:txBody>
          </p:sp>
        </p:grpSp>
        <p:grpSp>
          <p:nvGrpSpPr>
            <p:cNvPr id="59" name="组合 58"/>
            <p:cNvGrpSpPr/>
            <p:nvPr/>
          </p:nvGrpSpPr>
          <p:grpSpPr>
            <a:xfrm>
              <a:off x="16425815" y="4206885"/>
              <a:ext cx="3877560" cy="1647237"/>
              <a:chOff x="762303" y="2005844"/>
              <a:chExt cx="2018252" cy="2289044"/>
            </a:xfrm>
          </p:grpSpPr>
          <p:sp>
            <p:nvSpPr>
              <p:cNvPr id="60" name="Rectangle 4"/>
              <p:cNvSpPr/>
              <p:nvPr/>
            </p:nvSpPr>
            <p:spPr bwMode="auto">
              <a:xfrm>
                <a:off x="821049" y="2734931"/>
                <a:ext cx="1959506" cy="1559957"/>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714"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添加你的饿内容文字，添加你的饿内容文字，添加你的饿</a:t>
                </a:r>
                <a:endParaRPr kumimoji="0" lang="id-ID" altLang="zh-CN" sz="714" b="0" i="0" u="none" strike="noStrike" kern="1200" cap="none" spc="0" normalizeH="0" baseline="0" noProof="0" dirty="0">
                  <a:ln>
                    <a:noFill/>
                  </a:ln>
                  <a:solidFill>
                    <a:prstClr val="black"/>
                  </a:solidFill>
                  <a:effectLst/>
                  <a:uLnTx/>
                  <a:uFillTx/>
                  <a:latin typeface="Lato" pitchFamily="34" charset="0"/>
                  <a:ea typeface="等线" panose="02010600030101010101" pitchFamily="2" charset="-122"/>
                  <a:cs typeface="+mn-cs"/>
                </a:endParaRPr>
              </a:p>
            </p:txBody>
          </p:sp>
          <p:sp>
            <p:nvSpPr>
              <p:cNvPr id="61" name="Rectangle 5"/>
              <p:cNvSpPr/>
              <p:nvPr/>
            </p:nvSpPr>
            <p:spPr bwMode="auto">
              <a:xfrm>
                <a:off x="762303" y="2005844"/>
                <a:ext cx="1067666" cy="969342"/>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rPr>
                  <a:t>添加标题</a:t>
                </a:r>
                <a:endParaRPr kumimoji="0" lang="en-US" sz="110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endParaRPr>
              </a:p>
            </p:txBody>
          </p:sp>
        </p:grpSp>
        <p:grpSp>
          <p:nvGrpSpPr>
            <p:cNvPr id="62" name="组合 61"/>
            <p:cNvGrpSpPr/>
            <p:nvPr/>
          </p:nvGrpSpPr>
          <p:grpSpPr>
            <a:xfrm>
              <a:off x="16425815" y="9234634"/>
              <a:ext cx="3877560" cy="1647237"/>
              <a:chOff x="762303" y="2005844"/>
              <a:chExt cx="2018252" cy="2289044"/>
            </a:xfrm>
          </p:grpSpPr>
          <p:sp>
            <p:nvSpPr>
              <p:cNvPr id="63" name="Rectangle 4"/>
              <p:cNvSpPr/>
              <p:nvPr/>
            </p:nvSpPr>
            <p:spPr bwMode="auto">
              <a:xfrm>
                <a:off x="821049" y="2734931"/>
                <a:ext cx="1959506" cy="1559957"/>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714" b="0" i="0" u="none" strike="noStrike" kern="1200" cap="none" spc="0" normalizeH="0" baseline="0" noProof="0" dirty="0">
                    <a:ln>
                      <a:noFill/>
                    </a:ln>
                    <a:solidFill>
                      <a:prstClr val="black"/>
                    </a:solidFill>
                    <a:effectLst/>
                    <a:uLnTx/>
                    <a:uFillTx/>
                    <a:latin typeface="方正兰亭纤黑_GBK" panose="02000000000000000000" pitchFamily="2" charset="-122"/>
                    <a:ea typeface="方正兰亭纤黑_GBK" panose="02000000000000000000" pitchFamily="2" charset="-122"/>
                    <a:cs typeface="+mn-cs"/>
                  </a:rPr>
                  <a:t>添加你的饿内容文字，添加你的饿内容文字，添加你的饿</a:t>
                </a:r>
                <a:endParaRPr kumimoji="0" lang="id-ID" altLang="zh-CN" sz="714" b="0" i="0" u="none" strike="noStrike" kern="1200" cap="none" spc="0" normalizeH="0" baseline="0" noProof="0" dirty="0">
                  <a:ln>
                    <a:noFill/>
                  </a:ln>
                  <a:solidFill>
                    <a:prstClr val="black"/>
                  </a:solidFill>
                  <a:effectLst/>
                  <a:uLnTx/>
                  <a:uFillTx/>
                  <a:latin typeface="Lato" pitchFamily="34" charset="0"/>
                  <a:ea typeface="等线" panose="02010600030101010101" pitchFamily="2" charset="-122"/>
                  <a:cs typeface="+mn-cs"/>
                </a:endParaRPr>
              </a:p>
            </p:txBody>
          </p:sp>
          <p:sp>
            <p:nvSpPr>
              <p:cNvPr id="64" name="Rectangle 5"/>
              <p:cNvSpPr/>
              <p:nvPr/>
            </p:nvSpPr>
            <p:spPr bwMode="auto">
              <a:xfrm>
                <a:off x="762303" y="2005844"/>
                <a:ext cx="1067666" cy="969342"/>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rPr>
                  <a:t>添加标题</a:t>
                </a:r>
                <a:endParaRPr kumimoji="0" lang="en-US" sz="1104" b="1" i="0" u="none" strike="noStrike" kern="1200" cap="none" spc="0" normalizeH="0" baseline="0" noProof="0" dirty="0">
                  <a:ln>
                    <a:noFill/>
                  </a:ln>
                  <a:solidFill>
                    <a:prstClr val="black"/>
                  </a:solidFill>
                  <a:effectLst/>
                  <a:uLnTx/>
                  <a:uFillTx/>
                  <a:latin typeface="Calibri" panose="020F0502020204030204"/>
                  <a:ea typeface="Roboto" pitchFamily="2" charset="0"/>
                  <a:cs typeface="Open Sans" pitchFamily="34" charset="0"/>
                </a:endParaRPr>
              </a:p>
            </p:txBody>
          </p:sp>
        </p:grpSp>
      </p:grpSp>
    </p:spTree>
    <p:extLst>
      <p:ext uri="{BB962C8B-B14F-4D97-AF65-F5344CB8AC3E}">
        <p14:creationId xmlns:p14="http://schemas.microsoft.com/office/powerpoint/2010/main" val="2847793817"/>
      </p:ext>
    </p:extLst>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6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6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46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6000">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14:bounceEnd="46000">
                                          <p:cBhvr additive="base">
                                            <p:cTn id="12" dur="500" fill="hold"/>
                                            <p:tgtEl>
                                              <p:spTgt spid="7"/>
                                            </p:tgtEl>
                                            <p:attrNameLst>
                                              <p:attrName>ppt_x</p:attrName>
                                            </p:attrNameLst>
                                          </p:cBhvr>
                                          <p:tavLst>
                                            <p:tav tm="0">
                                              <p:val>
                                                <p:strVal val="#ppt_x"/>
                                              </p:val>
                                            </p:tav>
                                            <p:tav tm="100000">
                                              <p:val>
                                                <p:strVal val="#ppt_x"/>
                                              </p:val>
                                            </p:tav>
                                          </p:tavLst>
                                        </p:anim>
                                        <p:anim calcmode="lin" valueType="num" p14:bounceEnd="46000">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46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6000">
                                          <p:cBhvr additive="base">
                                            <p:cTn id="17" dur="500" fill="hold"/>
                                            <p:tgtEl>
                                              <p:spTgt spid="8"/>
                                            </p:tgtEl>
                                            <p:attrNameLst>
                                              <p:attrName>ppt_x</p:attrName>
                                            </p:attrNameLst>
                                          </p:cBhvr>
                                          <p:tavLst>
                                            <p:tav tm="0">
                                              <p:val>
                                                <p:strVal val="0-#ppt_w/2"/>
                                              </p:val>
                                            </p:tav>
                                            <p:tav tm="100000">
                                              <p:val>
                                                <p:strVal val="#ppt_x"/>
                                              </p:val>
                                            </p:tav>
                                          </p:tavLst>
                                        </p:anim>
                                        <p:anim calcmode="lin" valueType="num" p14:bounceEnd="46000">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14:presetBounceEnd="46000">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46000">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422" t="10716" r="422" b="354"/>
          <a:stretch/>
        </p:blipFill>
        <p:spPr>
          <a:xfrm>
            <a:off x="2437" y="-20538"/>
            <a:ext cx="9139126" cy="5164038"/>
          </a:xfrm>
          <a:prstGeom prst="rect">
            <a:avLst/>
          </a:prstGeom>
        </p:spPr>
      </p:pic>
      <p:sp>
        <p:nvSpPr>
          <p:cNvPr id="39" name="圆角矩形 38"/>
          <p:cNvSpPr/>
          <p:nvPr/>
        </p:nvSpPr>
        <p:spPr>
          <a:xfrm>
            <a:off x="2309328" y="702922"/>
            <a:ext cx="1097127" cy="112299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文本框 23"/>
          <p:cNvSpPr txBox="1"/>
          <p:nvPr/>
        </p:nvSpPr>
        <p:spPr>
          <a:xfrm>
            <a:off x="611560" y="2139702"/>
            <a:ext cx="4405266" cy="707886"/>
          </a:xfrm>
          <a:prstGeom prst="rect">
            <a:avLst/>
          </a:prstGeom>
          <a:solidFill>
            <a:srgbClr val="C00000"/>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单击此处添加文字</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66383836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fade">
                                      <p:cBhvr>
                                        <p:cTn id="7" dur="1000"/>
                                        <p:tgtEl>
                                          <p:spTgt spid="39">
                                            <p:txEl>
                                              <p:pRg st="0" end="0"/>
                                            </p:txEl>
                                          </p:spTgt>
                                        </p:tgtEl>
                                      </p:cBhvr>
                                    </p:animEffect>
                                    <p:anim calcmode="lin" valueType="num">
                                      <p:cBhvr>
                                        <p:cTn id="8" dur="10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514"/>
          <p:cNvSpPr/>
          <p:nvPr/>
        </p:nvSpPr>
        <p:spPr>
          <a:xfrm>
            <a:off x="6988849" y="1704528"/>
            <a:ext cx="1268368" cy="2086824"/>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bg1">
              <a:lumMod val="75000"/>
            </a:schemeClr>
          </a:solidFill>
          <a:ln w="12700">
            <a:miter lim="400000"/>
          </a:ln>
        </p:spPr>
        <p:txBody>
          <a:bodyPr lIns="13428" tIns="13428" rIns="13428" bIns="13428" anchor="ct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Shape 515"/>
          <p:cNvSpPr/>
          <p:nvPr/>
        </p:nvSpPr>
        <p:spPr>
          <a:xfrm>
            <a:off x="3812618" y="3618419"/>
            <a:ext cx="1210476" cy="172933"/>
          </a:xfrm>
          <a:prstGeom prst="rect">
            <a:avLst/>
          </a:prstGeom>
          <a:solidFill>
            <a:schemeClr val="bg1">
              <a:lumMod val="75000"/>
            </a:schemeClr>
          </a:solidFill>
          <a:ln w="12700">
            <a:miter lim="400000"/>
          </a:ln>
        </p:spPr>
        <p:txBody>
          <a:bodyPr lIns="13428" tIns="13428" rIns="13428" bIns="13428" anchor="ct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Shape 516"/>
          <p:cNvSpPr/>
          <p:nvPr/>
        </p:nvSpPr>
        <p:spPr>
          <a:xfrm>
            <a:off x="5023094" y="3618419"/>
            <a:ext cx="1970434" cy="172933"/>
          </a:xfrm>
          <a:prstGeom prst="rect">
            <a:avLst/>
          </a:prstGeom>
          <a:solidFill>
            <a:schemeClr val="bg1">
              <a:lumMod val="75000"/>
            </a:schemeClr>
          </a:solidFill>
          <a:ln w="12700">
            <a:miter lim="400000"/>
          </a:ln>
        </p:spPr>
        <p:txBody>
          <a:bodyPr lIns="13428" tIns="13428" rIns="13428" bIns="13428" anchor="ct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17"/>
          <p:cNvSpPr/>
          <p:nvPr/>
        </p:nvSpPr>
        <p:spPr>
          <a:xfrm>
            <a:off x="1781367" y="1704528"/>
            <a:ext cx="1563429" cy="1043412"/>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bg1">
              <a:lumMod val="75000"/>
            </a:schemeClr>
          </a:solidFill>
          <a:ln w="12700">
            <a:miter lim="400000"/>
          </a:ln>
        </p:spPr>
        <p:txBody>
          <a:bodyPr lIns="13428" tIns="13428" rIns="13428" bIns="13428" anchor="ct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Shape 518"/>
          <p:cNvSpPr/>
          <p:nvPr/>
        </p:nvSpPr>
        <p:spPr>
          <a:xfrm>
            <a:off x="3340121" y="1704527"/>
            <a:ext cx="1821223" cy="172933"/>
          </a:xfrm>
          <a:prstGeom prst="rect">
            <a:avLst/>
          </a:prstGeom>
          <a:solidFill>
            <a:schemeClr val="bg1">
              <a:lumMod val="75000"/>
            </a:schemeClr>
          </a:solidFill>
          <a:ln w="12700">
            <a:miter lim="400000"/>
          </a:ln>
        </p:spPr>
        <p:txBody>
          <a:bodyPr lIns="13428" tIns="13428" rIns="13428" bIns="13428" anchor="ct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5" name="Shape 519"/>
          <p:cNvSpPr/>
          <p:nvPr/>
        </p:nvSpPr>
        <p:spPr>
          <a:xfrm>
            <a:off x="5156665" y="1704527"/>
            <a:ext cx="1836861" cy="172933"/>
          </a:xfrm>
          <a:prstGeom prst="rect">
            <a:avLst/>
          </a:prstGeom>
          <a:solidFill>
            <a:schemeClr val="bg1">
              <a:lumMod val="75000"/>
            </a:schemeClr>
          </a:solidFill>
          <a:ln w="12700">
            <a:miter lim="400000"/>
          </a:ln>
        </p:spPr>
        <p:txBody>
          <a:bodyPr lIns="13428" tIns="13428" rIns="13428" bIns="13428" anchor="ct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8" name="Shape 546"/>
          <p:cNvSpPr/>
          <p:nvPr/>
        </p:nvSpPr>
        <p:spPr>
          <a:xfrm>
            <a:off x="1781880" y="2747941"/>
            <a:ext cx="165489" cy="2408691"/>
          </a:xfrm>
          <a:prstGeom prst="rect">
            <a:avLst/>
          </a:prstGeom>
          <a:solidFill>
            <a:schemeClr val="bg1">
              <a:lumMod val="75000"/>
            </a:schemeClr>
          </a:solidFill>
          <a:ln w="12700">
            <a:miter lim="400000"/>
          </a:ln>
        </p:spPr>
        <p:txBody>
          <a:bodyPr lIns="0" tIns="0" rIns="0" bIns="0" anchor="ct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60" name="组合 59"/>
          <p:cNvGrpSpPr/>
          <p:nvPr/>
        </p:nvGrpSpPr>
        <p:grpSpPr>
          <a:xfrm>
            <a:off x="6212356" y="3475949"/>
            <a:ext cx="1515723" cy="1006960"/>
            <a:chOff x="16516498" y="9245600"/>
            <a:chExt cx="4116217" cy="2678389"/>
          </a:xfrm>
        </p:grpSpPr>
        <p:sp>
          <p:nvSpPr>
            <p:cNvPr id="31" name="Shape 529"/>
            <p:cNvSpPr/>
            <p:nvPr/>
          </p:nvSpPr>
          <p:spPr>
            <a:xfrm>
              <a:off x="16516498" y="10871686"/>
              <a:ext cx="4116217" cy="105230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0" marR="0" lvl="0" indent="0" algn="ctr" defTabSz="685800" rtl="0" eaLnBrk="1" fontAlgn="auto" latinLnBrk="0" hangingPunct="1">
                <a:lnSpc>
                  <a:spcPct val="110000"/>
                </a:lnSpc>
                <a:spcBef>
                  <a:spcPts val="0"/>
                </a:spcBef>
                <a:spcAft>
                  <a:spcPts val="0"/>
                </a:spcAft>
                <a:buClrTx/>
                <a:buSzTx/>
                <a:buFontTx/>
                <a:buNone/>
                <a:tabLst/>
                <a:defRPr sz="1800"/>
              </a:pPr>
              <a:r>
                <a:rPr kumimoji="0" lang="zh-CN" altLang="en-US"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rPr>
                <a:t>公测</a:t>
              </a:r>
              <a:endParaRPr kumimoji="0"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endParaRPr>
            </a:p>
            <a:p>
              <a:pPr marL="0" marR="0" lvl="0" indent="0" algn="l" defTabSz="685800" rtl="0" eaLnBrk="1" fontAlgn="auto" latinLnBrk="0" hangingPunct="1">
                <a:lnSpc>
                  <a:spcPct val="110000"/>
                </a:lnSpc>
                <a:spcBef>
                  <a:spcPts val="0"/>
                </a:spcBef>
                <a:spcAft>
                  <a:spcPts val="0"/>
                </a:spcAft>
                <a:buClrTx/>
                <a:buSzTx/>
                <a:buFontTx/>
                <a:buNone/>
                <a:tabLst/>
                <a:defRPr sz="1800"/>
              </a:pPr>
              <a:r>
                <a:rPr kumimoji="0" lang="zh-CN" altLang="en-US" sz="714" b="0" i="0" u="none" strike="noStrike" kern="1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单击添加公测期工作描述文字内容单击添加公测期工作描述文字</a:t>
              </a:r>
              <a:r>
                <a:rPr kumimoji="0" lang="zh-CN" altLang="en-US" sz="714" b="0" i="0" u="none" strike="noStrike" kern="100" cap="none" spc="0" normalizeH="0" baseline="0" noProof="0" dirty="0">
                  <a:ln>
                    <a:noFill/>
                  </a:ln>
                  <a:solidFill>
                    <a:srgbClr val="EEECE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内容</a:t>
              </a:r>
              <a:endParaRPr kumimoji="0" lang="zh-CN" altLang="en-US" sz="714" b="0" i="0" u="none" strike="noStrike" kern="1200" cap="none" spc="0" normalizeH="0" baseline="0" noProof="0" dirty="0">
                <a:ln>
                  <a:noFill/>
                </a:ln>
                <a:solidFill>
                  <a:srgbClr val="EEECE1"/>
                </a:solidFill>
                <a:effectLst/>
                <a:uLnTx/>
                <a:uFillTx/>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3" name="Group 533"/>
            <p:cNvGrpSpPr/>
            <p:nvPr/>
          </p:nvGrpSpPr>
          <p:grpSpPr>
            <a:xfrm>
              <a:off x="18034263" y="9245600"/>
              <a:ext cx="1252278" cy="1252278"/>
              <a:chOff x="0" y="0"/>
              <a:chExt cx="1252277" cy="1252277"/>
            </a:xfrm>
          </p:grpSpPr>
          <p:sp>
            <p:nvSpPr>
              <p:cNvPr id="34" name="Shape 531"/>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5" name="Shape 532"/>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9" name="组合 58"/>
          <p:cNvGrpSpPr/>
          <p:nvPr/>
        </p:nvGrpSpPr>
        <p:grpSpPr>
          <a:xfrm>
            <a:off x="6212356" y="1546989"/>
            <a:ext cx="1515723" cy="963500"/>
            <a:chOff x="16516498" y="4114800"/>
            <a:chExt cx="4116217" cy="2562789"/>
          </a:xfrm>
        </p:grpSpPr>
        <p:sp>
          <p:nvSpPr>
            <p:cNvPr id="28" name="Shape 526"/>
            <p:cNvSpPr/>
            <p:nvPr/>
          </p:nvSpPr>
          <p:spPr>
            <a:xfrm>
              <a:off x="16516498" y="5625287"/>
              <a:ext cx="4116217" cy="105230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0" marR="0" lvl="0" indent="0" algn="ctr" defTabSz="685800" rtl="0" eaLnBrk="1" fontAlgn="auto" latinLnBrk="0" hangingPunct="1">
                <a:lnSpc>
                  <a:spcPct val="110000"/>
                </a:lnSpc>
                <a:spcBef>
                  <a:spcPts val="0"/>
                </a:spcBef>
                <a:spcAft>
                  <a:spcPts val="0"/>
                </a:spcAft>
                <a:buClrTx/>
                <a:buSzTx/>
                <a:buFontTx/>
                <a:buNone/>
                <a:tabLst/>
                <a:defRPr sz="1800"/>
              </a:pPr>
              <a:r>
                <a:rPr kumimoji="0" lang="zh-CN" altLang="en-US"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rPr>
                <a:t>内测</a:t>
              </a:r>
              <a:endParaRPr kumimoji="0"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endParaRPr>
            </a:p>
            <a:p>
              <a:pPr marL="0" marR="0" lvl="0" indent="0" algn="l" defTabSz="685800" rtl="0" eaLnBrk="1" fontAlgn="auto" latinLnBrk="0" hangingPunct="1">
                <a:lnSpc>
                  <a:spcPct val="110000"/>
                </a:lnSpc>
                <a:spcBef>
                  <a:spcPts val="0"/>
                </a:spcBef>
                <a:spcAft>
                  <a:spcPts val="0"/>
                </a:spcAft>
                <a:buClrTx/>
                <a:buSzTx/>
                <a:buFontTx/>
                <a:buNone/>
                <a:tabLst/>
                <a:defRPr sz="1800"/>
              </a:pPr>
              <a:r>
                <a:rPr kumimoji="0" lang="zh-CN" altLang="en-US" sz="714" b="0" i="0" u="none" strike="noStrike" kern="1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单击添加内测期工作描述文字内容单击添加内测期工作描述</a:t>
              </a:r>
              <a:r>
                <a:rPr kumimoji="0" lang="zh-CN" altLang="en-US" sz="714" b="0" i="0" u="none" strike="noStrike" kern="100" cap="none" spc="0" normalizeH="0" baseline="0" noProof="0" dirty="0">
                  <a:ln>
                    <a:noFill/>
                  </a:ln>
                  <a:solidFill>
                    <a:srgbClr val="EEECE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文字内容</a:t>
              </a:r>
              <a:endParaRPr kumimoji="0" lang="zh-CN" altLang="en-US" sz="714" b="0" i="0" u="none" strike="noStrike" kern="1200" cap="none" spc="0" normalizeH="0" baseline="0" noProof="0" dirty="0">
                <a:ln>
                  <a:noFill/>
                </a:ln>
                <a:solidFill>
                  <a:srgbClr val="EEECE1"/>
                </a:solidFill>
                <a:effectLst/>
                <a:uLnTx/>
                <a:uFillTx/>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6" name="Group 536"/>
            <p:cNvGrpSpPr/>
            <p:nvPr/>
          </p:nvGrpSpPr>
          <p:grpSpPr>
            <a:xfrm>
              <a:off x="18034263" y="4114800"/>
              <a:ext cx="1252278" cy="1252285"/>
              <a:chOff x="0" y="0"/>
              <a:chExt cx="1252277" cy="1252283"/>
            </a:xfrm>
          </p:grpSpPr>
          <p:sp>
            <p:nvSpPr>
              <p:cNvPr id="37" name="Shape 534"/>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Shape 535"/>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7" name="组合 56"/>
          <p:cNvGrpSpPr/>
          <p:nvPr/>
        </p:nvGrpSpPr>
        <p:grpSpPr>
          <a:xfrm>
            <a:off x="2583328" y="1546991"/>
            <a:ext cx="1515723" cy="1053955"/>
            <a:chOff x="6661225" y="4114800"/>
            <a:chExt cx="4116217" cy="2803389"/>
          </a:xfrm>
        </p:grpSpPr>
        <p:sp>
          <p:nvSpPr>
            <p:cNvPr id="27" name="Shape 525"/>
            <p:cNvSpPr/>
            <p:nvPr/>
          </p:nvSpPr>
          <p:spPr>
            <a:xfrm>
              <a:off x="6661225" y="5544395"/>
              <a:ext cx="4116217" cy="1373794"/>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0" marR="0" lvl="0" indent="0" algn="ctr" defTabSz="685800" rtl="0" eaLnBrk="1" fontAlgn="auto" latinLnBrk="0" hangingPunct="1">
                <a:lnSpc>
                  <a:spcPct val="110000"/>
                </a:lnSpc>
                <a:spcBef>
                  <a:spcPts val="0"/>
                </a:spcBef>
                <a:spcAft>
                  <a:spcPts val="0"/>
                </a:spcAft>
                <a:buClrTx/>
                <a:buSzTx/>
                <a:buFontTx/>
                <a:buNone/>
                <a:tabLst/>
                <a:defRPr sz="1800"/>
              </a:pPr>
              <a:r>
                <a:rPr kumimoji="0" lang="zh-CN" altLang="en-US" sz="909" b="1" i="0" u="none" strike="noStrike" kern="1200" cap="none" spc="0" normalizeH="0" baseline="0" noProof="0" dirty="0">
                  <a:ln>
                    <a:noFill/>
                  </a:ln>
                  <a:solidFill>
                    <a:srgbClr val="FFBD47"/>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rPr>
                <a:t>方案期</a:t>
              </a:r>
              <a:r>
                <a:rPr kumimoji="0" sz="909" b="1" i="0" u="none" strike="noStrike" kern="1200" cap="none" spc="0" normalizeH="0" baseline="0" noProof="0" dirty="0">
                  <a:ln>
                    <a:noFill/>
                  </a:ln>
                  <a:solidFill>
                    <a:srgbClr val="FFBD47"/>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rPr>
                <a:t> </a:t>
              </a:r>
              <a:endParaRPr kumimoji="0" lang="en-US" sz="909" b="1" i="0" u="none" strike="noStrike" kern="1200" cap="none" spc="0" normalizeH="0" baseline="0" noProof="0" dirty="0">
                <a:ln>
                  <a:noFill/>
                </a:ln>
                <a:solidFill>
                  <a:srgbClr val="FFBD47"/>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endParaRPr>
            </a:p>
            <a:p>
              <a:pPr marL="0" marR="0" lvl="0" indent="0" algn="l" defTabSz="685800" rtl="0" eaLnBrk="1" fontAlgn="auto" latinLnBrk="0" hangingPunct="1">
                <a:lnSpc>
                  <a:spcPct val="110000"/>
                </a:lnSpc>
                <a:spcBef>
                  <a:spcPts val="0"/>
                </a:spcBef>
                <a:spcAft>
                  <a:spcPts val="0"/>
                </a:spcAft>
                <a:buClrTx/>
                <a:buSzTx/>
                <a:buFontTx/>
                <a:buNone/>
                <a:tabLst/>
                <a:defRPr sz="1800"/>
              </a:pPr>
              <a:r>
                <a:rPr kumimoji="0" lang="zh-CN" altLang="en-US" sz="714" b="0" i="0" u="none" strike="noStrike" kern="1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单击添加方案期工作描述文字内容单击添加方案期工作描述文字内容</a:t>
              </a:r>
              <a:endParaRPr kumimoji="0" lang="zh-CN" altLang="en-US" sz="714"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Roboto Light"/>
                <a:sym typeface="Arial" panose="020B0604020202020204" pitchFamily="34" charset="0"/>
              </a:endParaRPr>
            </a:p>
            <a:p>
              <a:pPr marL="0" marR="0" lvl="0" indent="0" algn="l" defTabSz="685800" rtl="0" eaLnBrk="1" fontAlgn="auto" latinLnBrk="0" hangingPunct="1">
                <a:lnSpc>
                  <a:spcPct val="110000"/>
                </a:lnSpc>
                <a:spcBef>
                  <a:spcPts val="0"/>
                </a:spcBef>
                <a:spcAft>
                  <a:spcPts val="0"/>
                </a:spcAft>
                <a:buClrTx/>
                <a:buSzTx/>
                <a:buFontTx/>
                <a:buNone/>
                <a:tabLst/>
                <a:defRPr sz="1800"/>
              </a:pPr>
              <a:endParaRPr kumimoji="0" lang="zh-CN" altLang="en-US" sz="714"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9" name="Group 539"/>
            <p:cNvGrpSpPr/>
            <p:nvPr/>
          </p:nvGrpSpPr>
          <p:grpSpPr>
            <a:xfrm>
              <a:off x="8115563" y="4114800"/>
              <a:ext cx="1252290" cy="1252285"/>
              <a:chOff x="0" y="0"/>
              <a:chExt cx="1252289" cy="1252283"/>
            </a:xfrm>
          </p:grpSpPr>
          <p:sp>
            <p:nvSpPr>
              <p:cNvPr id="40" name="Shape 537"/>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1" name="Shape 538"/>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1" name="组合 60"/>
          <p:cNvGrpSpPr/>
          <p:nvPr/>
        </p:nvGrpSpPr>
        <p:grpSpPr>
          <a:xfrm>
            <a:off x="4401961" y="3475949"/>
            <a:ext cx="1515723" cy="1006960"/>
            <a:chOff x="11600048" y="9245600"/>
            <a:chExt cx="4116217" cy="2678389"/>
          </a:xfrm>
        </p:grpSpPr>
        <p:sp>
          <p:nvSpPr>
            <p:cNvPr id="29" name="Shape 527"/>
            <p:cNvSpPr/>
            <p:nvPr/>
          </p:nvSpPr>
          <p:spPr>
            <a:xfrm>
              <a:off x="11600048" y="10871686"/>
              <a:ext cx="4116217" cy="105230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0" marR="0" lvl="0" indent="0" algn="ctr" defTabSz="685800" rtl="0" eaLnBrk="1" fontAlgn="auto" latinLnBrk="0" hangingPunct="1">
                <a:lnSpc>
                  <a:spcPct val="110000"/>
                </a:lnSpc>
                <a:spcBef>
                  <a:spcPts val="0"/>
                </a:spcBef>
                <a:spcAft>
                  <a:spcPts val="0"/>
                </a:spcAft>
                <a:buClrTx/>
                <a:buSzTx/>
                <a:buFontTx/>
                <a:buNone/>
                <a:tabLst/>
                <a:defRPr sz="1800"/>
              </a:pPr>
              <a:r>
                <a:rPr kumimoji="0" lang="zh-CN" altLang="en-US"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rPr>
                <a:t>上线试运营</a:t>
              </a:r>
              <a:endParaRPr kumimoji="0"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endParaRPr>
            </a:p>
            <a:p>
              <a:pPr marL="0" marR="0" lvl="0" indent="0" algn="l" defTabSz="685800" rtl="0" eaLnBrk="1" fontAlgn="auto" latinLnBrk="0" hangingPunct="1">
                <a:lnSpc>
                  <a:spcPct val="110000"/>
                </a:lnSpc>
                <a:spcBef>
                  <a:spcPts val="0"/>
                </a:spcBef>
                <a:spcAft>
                  <a:spcPts val="0"/>
                </a:spcAft>
                <a:buClrTx/>
                <a:buSzTx/>
                <a:buFontTx/>
                <a:buNone/>
                <a:tabLst/>
                <a:defRPr sz="1800"/>
              </a:pPr>
              <a:r>
                <a:rPr kumimoji="0" lang="zh-CN" altLang="en-US" sz="714" b="0" i="0" u="none" strike="noStrike" kern="1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单击添加公测期工作描述文字内容单击添加公测期工作描述文字内容</a:t>
              </a:r>
              <a:endParaRPr kumimoji="0" lang="zh-CN" altLang="en-US" sz="714"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2" name="Group 542"/>
            <p:cNvGrpSpPr/>
            <p:nvPr/>
          </p:nvGrpSpPr>
          <p:grpSpPr>
            <a:xfrm>
              <a:off x="13068563" y="9245600"/>
              <a:ext cx="1252278" cy="1252278"/>
              <a:chOff x="0" y="0"/>
              <a:chExt cx="1252277" cy="1252277"/>
            </a:xfrm>
          </p:grpSpPr>
          <p:sp>
            <p:nvSpPr>
              <p:cNvPr id="43" name="Shape 540"/>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4" name="Shape 541"/>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8" name="组合 57"/>
          <p:cNvGrpSpPr/>
          <p:nvPr/>
        </p:nvGrpSpPr>
        <p:grpSpPr>
          <a:xfrm>
            <a:off x="4401962" y="1546990"/>
            <a:ext cx="1515723" cy="1084366"/>
            <a:chOff x="11600049" y="4114800"/>
            <a:chExt cx="4116217" cy="2884279"/>
          </a:xfrm>
        </p:grpSpPr>
        <p:sp>
          <p:nvSpPr>
            <p:cNvPr id="26" name="Shape 524"/>
            <p:cNvSpPr/>
            <p:nvPr/>
          </p:nvSpPr>
          <p:spPr>
            <a:xfrm>
              <a:off x="11600049" y="5625285"/>
              <a:ext cx="4116217" cy="1373794"/>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0" marR="0" lvl="0" indent="0" algn="ctr" defTabSz="685800" rtl="0" eaLnBrk="1" fontAlgn="auto" latinLnBrk="0" hangingPunct="1">
                <a:lnSpc>
                  <a:spcPct val="110000"/>
                </a:lnSpc>
                <a:spcBef>
                  <a:spcPts val="0"/>
                </a:spcBef>
                <a:spcAft>
                  <a:spcPts val="0"/>
                </a:spcAft>
                <a:buClrTx/>
                <a:buSzTx/>
                <a:buFontTx/>
                <a:buNone/>
                <a:tabLst/>
                <a:defRPr sz="1800"/>
              </a:pPr>
              <a:r>
                <a:rPr kumimoji="0" lang="zh-CN" altLang="en-US"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rPr>
                <a:t>封测</a:t>
              </a:r>
              <a:endParaRPr kumimoji="0" lang="en-US" altLang="zh-CN"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endParaRPr>
            </a:p>
            <a:p>
              <a:pPr marL="0" marR="0" lvl="0" indent="0" algn="l" defTabSz="685800" rtl="0" eaLnBrk="1" fontAlgn="auto" latinLnBrk="0" hangingPunct="1">
                <a:lnSpc>
                  <a:spcPct val="110000"/>
                </a:lnSpc>
                <a:spcBef>
                  <a:spcPts val="0"/>
                </a:spcBef>
                <a:spcAft>
                  <a:spcPts val="0"/>
                </a:spcAft>
                <a:buClrTx/>
                <a:buSzTx/>
                <a:buFontTx/>
                <a:buNone/>
                <a:tabLst/>
                <a:defRPr sz="1800"/>
              </a:pPr>
              <a:r>
                <a:rPr kumimoji="0" lang="zh-CN" altLang="en-US" sz="714" b="0" i="0" u="none" strike="noStrike" kern="1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单击添加封测期工作描述文字内容单击添加封测期工作描述文字内容</a:t>
              </a:r>
              <a:endParaRPr kumimoji="0" lang="zh-CN" altLang="en-US" sz="714"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Roboto Light"/>
                <a:sym typeface="Arial" panose="020B0604020202020204" pitchFamily="34" charset="0"/>
              </a:endParaRPr>
            </a:p>
            <a:p>
              <a:pPr marL="0" marR="0" lvl="0" indent="0" algn="l" defTabSz="685800" rtl="0" eaLnBrk="1" fontAlgn="auto" latinLnBrk="0" hangingPunct="1">
                <a:lnSpc>
                  <a:spcPct val="110000"/>
                </a:lnSpc>
                <a:spcBef>
                  <a:spcPts val="0"/>
                </a:spcBef>
                <a:spcAft>
                  <a:spcPts val="0"/>
                </a:spcAft>
                <a:buClrTx/>
                <a:buSzTx/>
                <a:buFontTx/>
                <a:buNone/>
                <a:tabLst/>
                <a:defRPr sz="1800"/>
              </a:pPr>
              <a:endParaRPr kumimoji="0" lang="zh-CN" altLang="en-US" sz="714"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5" name="Group 545"/>
            <p:cNvGrpSpPr/>
            <p:nvPr/>
          </p:nvGrpSpPr>
          <p:grpSpPr>
            <a:xfrm>
              <a:off x="13068563" y="4114800"/>
              <a:ext cx="1252278" cy="1252285"/>
              <a:chOff x="0" y="0"/>
              <a:chExt cx="1252277" cy="1252283"/>
            </a:xfrm>
          </p:grpSpPr>
          <p:sp>
            <p:nvSpPr>
              <p:cNvPr id="46" name="Shape 543"/>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7" name="Shape 544"/>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6" name="组合 55"/>
          <p:cNvGrpSpPr/>
          <p:nvPr/>
        </p:nvGrpSpPr>
        <p:grpSpPr>
          <a:xfrm>
            <a:off x="706004" y="2680787"/>
            <a:ext cx="1389272" cy="472170"/>
            <a:chOff x="1581848" y="7286171"/>
            <a:chExt cx="3772817" cy="1255913"/>
          </a:xfrm>
        </p:grpSpPr>
        <p:sp>
          <p:nvSpPr>
            <p:cNvPr id="32" name="Shape 530"/>
            <p:cNvSpPr/>
            <p:nvPr/>
          </p:nvSpPr>
          <p:spPr>
            <a:xfrm>
              <a:off x="1581848" y="7286171"/>
              <a:ext cx="2251980" cy="105230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0" marR="0" lvl="0" indent="0" algn="r" defTabSz="685800" rtl="0" eaLnBrk="1" fontAlgn="auto" latinLnBrk="0" hangingPunct="1">
                <a:lnSpc>
                  <a:spcPct val="110000"/>
                </a:lnSpc>
                <a:spcBef>
                  <a:spcPts val="0"/>
                </a:spcBef>
                <a:spcAft>
                  <a:spcPts val="0"/>
                </a:spcAft>
                <a:buClrTx/>
                <a:buSzTx/>
                <a:buFontTx/>
                <a:buNone/>
                <a:tabLst/>
                <a:defRPr sz="1800"/>
              </a:pPr>
              <a:r>
                <a:rPr kumimoji="0" lang="zh-CN" altLang="en-US"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rPr>
                <a:t>筹备期</a:t>
              </a:r>
              <a:endParaRPr kumimoji="0"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endParaRPr>
            </a:p>
            <a:p>
              <a:pPr marL="0" marR="0" lvl="0" indent="0" algn="r" defTabSz="685800" rtl="0" eaLnBrk="1" fontAlgn="auto" latinLnBrk="0" hangingPunct="1">
                <a:lnSpc>
                  <a:spcPct val="110000"/>
                </a:lnSpc>
                <a:spcBef>
                  <a:spcPts val="0"/>
                </a:spcBef>
                <a:spcAft>
                  <a:spcPts val="0"/>
                </a:spcAft>
                <a:buClrTx/>
                <a:buSzTx/>
                <a:buFontTx/>
                <a:buNone/>
                <a:tabLst/>
                <a:defRPr sz="1800"/>
              </a:pPr>
              <a:r>
                <a:rPr kumimoji="0" lang="zh-CN" altLang="en-US" sz="714" b="0" i="0" u="none" strike="noStrike" kern="100" cap="none" spc="0" normalizeH="0" baseline="0" noProof="0" dirty="0">
                  <a:ln>
                    <a:noFill/>
                  </a:ln>
                  <a:solidFill>
                    <a:prstClr val="black">
                      <a:lumMod val="95000"/>
                      <a:lumOff val="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单击添加筹备期工作描述文字内容</a:t>
              </a:r>
              <a:endParaRPr kumimoji="0" sz="714"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9" name="Group 549"/>
            <p:cNvGrpSpPr/>
            <p:nvPr/>
          </p:nvGrpSpPr>
          <p:grpSpPr>
            <a:xfrm>
              <a:off x="4102363" y="7289800"/>
              <a:ext cx="1252302" cy="1252284"/>
              <a:chOff x="0" y="0"/>
              <a:chExt cx="1252301" cy="1252283"/>
            </a:xfrm>
          </p:grpSpPr>
          <p:sp>
            <p:nvSpPr>
              <p:cNvPr id="50" name="Shape 547"/>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Shape 548"/>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24738" tIns="24738" rIns="24738" bIns="24738" numCol="1" anchor="ctr">
                <a:noAutofit/>
              </a:bodyP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2735009" y="3205940"/>
            <a:ext cx="1515723" cy="1474648"/>
            <a:chOff x="6645500" y="8544464"/>
            <a:chExt cx="4116217" cy="3922381"/>
          </a:xfrm>
        </p:grpSpPr>
        <p:sp>
          <p:nvSpPr>
            <p:cNvPr id="30" name="Shape 528"/>
            <p:cNvSpPr/>
            <p:nvPr/>
          </p:nvSpPr>
          <p:spPr>
            <a:xfrm>
              <a:off x="6645500" y="11414542"/>
              <a:ext cx="4116217" cy="105230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0" marR="0" lvl="0" indent="0" algn="ctr" defTabSz="685800" rtl="0" eaLnBrk="1" fontAlgn="auto" latinLnBrk="0" hangingPunct="1">
                <a:lnSpc>
                  <a:spcPct val="110000"/>
                </a:lnSpc>
                <a:spcBef>
                  <a:spcPts val="0"/>
                </a:spcBef>
                <a:spcAft>
                  <a:spcPts val="0"/>
                </a:spcAft>
                <a:buClrTx/>
                <a:buSzTx/>
                <a:buFontTx/>
                <a:buNone/>
                <a:tabLst/>
                <a:defRPr sz="1800"/>
              </a:pPr>
              <a:r>
                <a:rPr kumimoji="0" lang="zh-CN" altLang="en-US"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rPr>
                <a:t>正式上线运营</a:t>
              </a:r>
              <a:endParaRPr kumimoji="0" sz="909" b="1" i="0" u="none" strike="noStrike" kern="1200" cap="none" spc="0" normalizeH="0" baseline="0" noProof="0" dirty="0">
                <a:ln>
                  <a:noFill/>
                </a:ln>
                <a:solidFill>
                  <a:srgbClr val="CB0B0B"/>
                </a:solidFill>
                <a:effectLst/>
                <a:uLnTx/>
                <a:uFillTx/>
                <a:latin typeface="Arial" panose="020B0604020202020204" pitchFamily="34" charset="0"/>
                <a:ea typeface="微软雅黑" panose="020B0503020204020204" pitchFamily="34" charset="-122"/>
                <a:cs typeface="Roboto Bold"/>
                <a:sym typeface="Arial" panose="020B0604020202020204" pitchFamily="34" charset="0"/>
              </a:endParaRPr>
            </a:p>
            <a:p>
              <a:pPr marL="0" marR="0" lvl="0" indent="0" algn="l" defTabSz="685800" rtl="0" eaLnBrk="1" fontAlgn="auto" latinLnBrk="0" hangingPunct="1">
                <a:lnSpc>
                  <a:spcPct val="110000"/>
                </a:lnSpc>
                <a:spcBef>
                  <a:spcPts val="0"/>
                </a:spcBef>
                <a:spcAft>
                  <a:spcPts val="0"/>
                </a:spcAft>
                <a:buClrTx/>
                <a:buSzTx/>
                <a:buFontTx/>
                <a:buNone/>
                <a:tabLst/>
                <a:defRPr sz="1800"/>
              </a:pPr>
              <a:r>
                <a:rPr kumimoji="0" lang="zh-CN" altLang="en-US" sz="714" b="0" i="0" u="none" strike="noStrike" kern="1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单击添加公测期工作描述文字内容单击添加公测期工作描述文字</a:t>
              </a:r>
              <a:r>
                <a:rPr kumimoji="0" lang="zh-CN" altLang="en-US" sz="714" b="0" i="0" u="none" strike="noStrike" kern="100" cap="none" spc="0" normalizeH="0" baseline="0" noProof="0" dirty="0">
                  <a:ln>
                    <a:noFill/>
                  </a:ln>
                  <a:solidFill>
                    <a:srgbClr val="EEECE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内容</a:t>
              </a:r>
              <a:endParaRPr kumimoji="0" lang="zh-CN" altLang="en-US" sz="714" b="0" i="0" u="none" strike="noStrike" kern="1200" cap="none" spc="0" normalizeH="0" baseline="0" noProof="0" dirty="0">
                <a:ln>
                  <a:noFill/>
                </a:ln>
                <a:solidFill>
                  <a:srgbClr val="EEECE1"/>
                </a:solidFill>
                <a:effectLst/>
                <a:uLnTx/>
                <a:uFillTx/>
                <a:latin typeface="Arial" panose="020B0604020202020204" pitchFamily="34" charset="0"/>
                <a:ea typeface="微软雅黑" panose="020B0503020204020204" pitchFamily="34" charset="-122"/>
                <a:cs typeface="Roboto Light"/>
                <a:sym typeface="Arial" panose="020B0604020202020204" pitchFamily="34" charset="0"/>
              </a:endParaRPr>
            </a:p>
          </p:txBody>
        </p:sp>
        <p:pic>
          <p:nvPicPr>
            <p:cNvPr id="52" name="05_How We Work_Done.jpg"/>
            <p:cNvPicPr/>
            <p:nvPr/>
          </p:nvPicPr>
          <p:blipFill>
            <a:blip r:embed="rId3" cstate="print">
              <a:extLst>
                <a:ext uri="{28A0092B-C50C-407E-A947-70E740481C1C}">
                  <a14:useLocalDpi xmlns:a14="http://schemas.microsoft.com/office/drawing/2010/main" val="0"/>
                </a:ext>
              </a:extLst>
            </a:blip>
            <a:stretch>
              <a:fillRect/>
            </a:stretch>
          </p:blipFill>
          <p:spPr>
            <a:xfrm>
              <a:off x="7414419" y="8544464"/>
              <a:ext cx="2654697" cy="2654697"/>
            </a:xfrm>
            <a:prstGeom prst="roundRect">
              <a:avLst>
                <a:gd name="adj" fmla="val 13617"/>
              </a:avLst>
            </a:prstGeom>
            <a:solidFill>
              <a:srgbClr val="FFFFFF">
                <a:shade val="85000"/>
              </a:srgbClr>
            </a:solidFill>
            <a:ln>
              <a:noFill/>
            </a:ln>
            <a:effectLst/>
          </p:spPr>
        </p:pic>
      </p:grpSp>
    </p:spTree>
    <p:extLst>
      <p:ext uri="{BB962C8B-B14F-4D97-AF65-F5344CB8AC3E}">
        <p14:creationId xmlns:p14="http://schemas.microsoft.com/office/powerpoint/2010/main" val="36661866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1000"/>
                                        <p:tgtEl>
                                          <p:spTgt spid="48"/>
                                        </p:tgtEl>
                                      </p:cBhvr>
                                    </p:animEffect>
                                  </p:childTnLst>
                                </p:cTn>
                              </p:par>
                              <p:par>
                                <p:cTn id="8" presetID="53" presetClass="entr" presetSubtype="16" fill="hold" nodeType="withEffect">
                                  <p:stCondLst>
                                    <p:cond delay="500"/>
                                  </p:stCondLst>
                                  <p:childTnLst>
                                    <p:set>
                                      <p:cBhvr>
                                        <p:cTn id="9" dur="1" fill="hold">
                                          <p:stCondLst>
                                            <p:cond delay="0"/>
                                          </p:stCondLst>
                                        </p:cTn>
                                        <p:tgtEl>
                                          <p:spTgt spid="56"/>
                                        </p:tgtEl>
                                        <p:attrNameLst>
                                          <p:attrName>style.visibility</p:attrName>
                                        </p:attrNameLst>
                                      </p:cBhvr>
                                      <p:to>
                                        <p:strVal val="visible"/>
                                      </p:to>
                                    </p:set>
                                    <p:anim calcmode="lin" valueType="num">
                                      <p:cBhvr>
                                        <p:cTn id="10" dur="500" fill="hold"/>
                                        <p:tgtEl>
                                          <p:spTgt spid="56"/>
                                        </p:tgtEl>
                                        <p:attrNameLst>
                                          <p:attrName>ppt_w</p:attrName>
                                        </p:attrNameLst>
                                      </p:cBhvr>
                                      <p:tavLst>
                                        <p:tav tm="0">
                                          <p:val>
                                            <p:fltVal val="0"/>
                                          </p:val>
                                        </p:tav>
                                        <p:tav tm="100000">
                                          <p:val>
                                            <p:strVal val="#ppt_w"/>
                                          </p:val>
                                        </p:tav>
                                      </p:tavLst>
                                    </p:anim>
                                    <p:anim calcmode="lin" valueType="num">
                                      <p:cBhvr>
                                        <p:cTn id="11" dur="500" fill="hold"/>
                                        <p:tgtEl>
                                          <p:spTgt spid="56"/>
                                        </p:tgtEl>
                                        <p:attrNameLst>
                                          <p:attrName>ppt_h</p:attrName>
                                        </p:attrNameLst>
                                      </p:cBhvr>
                                      <p:tavLst>
                                        <p:tav tm="0">
                                          <p:val>
                                            <p:fltVal val="0"/>
                                          </p:val>
                                        </p:tav>
                                        <p:tav tm="100000">
                                          <p:val>
                                            <p:strVal val="#ppt_h"/>
                                          </p:val>
                                        </p:tav>
                                      </p:tavLst>
                                    </p:anim>
                                    <p:animEffect transition="in" filter="fade">
                                      <p:cBhvr>
                                        <p:cTn id="12" dur="500"/>
                                        <p:tgtEl>
                                          <p:spTgt spid="56"/>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1000"/>
                                        <p:tgtEl>
                                          <p:spTgt spid="23"/>
                                        </p:tgtEl>
                                      </p:cBhvr>
                                    </p:animEffect>
                                  </p:childTnLst>
                                </p:cTn>
                              </p:par>
                              <p:par>
                                <p:cTn id="17" presetID="53" presetClass="entr" presetSubtype="16" fill="hold"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1000"/>
                                        <p:tgtEl>
                                          <p:spTgt spid="24"/>
                                        </p:tgtEl>
                                      </p:cBhvr>
                                    </p:animEffect>
                                  </p:childTnLst>
                                </p:cTn>
                              </p:par>
                              <p:par>
                                <p:cTn id="26" presetID="53" presetClass="entr" presetSubtype="16" fill="hold" nodeType="withEffect">
                                  <p:stCondLst>
                                    <p:cond delay="500"/>
                                  </p:stCondLst>
                                  <p:childTnLst>
                                    <p:set>
                                      <p:cBhvr>
                                        <p:cTn id="27" dur="1" fill="hold">
                                          <p:stCondLst>
                                            <p:cond delay="0"/>
                                          </p:stCondLst>
                                        </p:cTn>
                                        <p:tgtEl>
                                          <p:spTgt spid="58"/>
                                        </p:tgtEl>
                                        <p:attrNameLst>
                                          <p:attrName>style.visibility</p:attrName>
                                        </p:attrNameLst>
                                      </p:cBhvr>
                                      <p:to>
                                        <p:strVal val="visible"/>
                                      </p:to>
                                    </p:set>
                                    <p:anim calcmode="lin" valueType="num">
                                      <p:cBhvr>
                                        <p:cTn id="28" dur="500" fill="hold"/>
                                        <p:tgtEl>
                                          <p:spTgt spid="58"/>
                                        </p:tgtEl>
                                        <p:attrNameLst>
                                          <p:attrName>ppt_w</p:attrName>
                                        </p:attrNameLst>
                                      </p:cBhvr>
                                      <p:tavLst>
                                        <p:tav tm="0">
                                          <p:val>
                                            <p:fltVal val="0"/>
                                          </p:val>
                                        </p:tav>
                                        <p:tav tm="100000">
                                          <p:val>
                                            <p:strVal val="#ppt_w"/>
                                          </p:val>
                                        </p:tav>
                                      </p:tavLst>
                                    </p:anim>
                                    <p:anim calcmode="lin" valueType="num">
                                      <p:cBhvr>
                                        <p:cTn id="29" dur="500" fill="hold"/>
                                        <p:tgtEl>
                                          <p:spTgt spid="58"/>
                                        </p:tgtEl>
                                        <p:attrNameLst>
                                          <p:attrName>ppt_h</p:attrName>
                                        </p:attrNameLst>
                                      </p:cBhvr>
                                      <p:tavLst>
                                        <p:tav tm="0">
                                          <p:val>
                                            <p:fltVal val="0"/>
                                          </p:val>
                                        </p:tav>
                                        <p:tav tm="100000">
                                          <p:val>
                                            <p:strVal val="#ppt_h"/>
                                          </p:val>
                                        </p:tav>
                                      </p:tavLst>
                                    </p:anim>
                                    <p:animEffect transition="in" filter="fade">
                                      <p:cBhvr>
                                        <p:cTn id="30" dur="500"/>
                                        <p:tgtEl>
                                          <p:spTgt spid="58"/>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1000"/>
                                        <p:tgtEl>
                                          <p:spTgt spid="25"/>
                                        </p:tgtEl>
                                      </p:cBhvr>
                                    </p:animEffect>
                                  </p:childTnLst>
                                </p:cTn>
                              </p:par>
                              <p:par>
                                <p:cTn id="35" presetID="53" presetClass="entr" presetSubtype="16" fill="hold" nodeType="withEffect">
                                  <p:stCondLst>
                                    <p:cond delay="50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1000"/>
                                        <p:tgtEl>
                                          <p:spTgt spid="20"/>
                                        </p:tgtEl>
                                      </p:cBhvr>
                                    </p:animEffect>
                                  </p:childTnLst>
                                </p:cTn>
                              </p:par>
                              <p:par>
                                <p:cTn id="44" presetID="53" presetClass="entr" presetSubtype="16" fill="hold" nodeType="withEffect">
                                  <p:stCondLst>
                                    <p:cond delay="500"/>
                                  </p:stCondLst>
                                  <p:childTnLst>
                                    <p:set>
                                      <p:cBhvr>
                                        <p:cTn id="45" dur="1" fill="hold">
                                          <p:stCondLst>
                                            <p:cond delay="0"/>
                                          </p:stCondLst>
                                        </p:cTn>
                                        <p:tgtEl>
                                          <p:spTgt spid="60"/>
                                        </p:tgtEl>
                                        <p:attrNameLst>
                                          <p:attrName>style.visibility</p:attrName>
                                        </p:attrNameLst>
                                      </p:cBhvr>
                                      <p:to>
                                        <p:strVal val="visible"/>
                                      </p:to>
                                    </p:set>
                                    <p:anim calcmode="lin" valueType="num">
                                      <p:cBhvr>
                                        <p:cTn id="46" dur="500" fill="hold"/>
                                        <p:tgtEl>
                                          <p:spTgt spid="60"/>
                                        </p:tgtEl>
                                        <p:attrNameLst>
                                          <p:attrName>ppt_w</p:attrName>
                                        </p:attrNameLst>
                                      </p:cBhvr>
                                      <p:tavLst>
                                        <p:tav tm="0">
                                          <p:val>
                                            <p:fltVal val="0"/>
                                          </p:val>
                                        </p:tav>
                                        <p:tav tm="100000">
                                          <p:val>
                                            <p:strVal val="#ppt_w"/>
                                          </p:val>
                                        </p:tav>
                                      </p:tavLst>
                                    </p:anim>
                                    <p:anim calcmode="lin" valueType="num">
                                      <p:cBhvr>
                                        <p:cTn id="47" dur="500" fill="hold"/>
                                        <p:tgtEl>
                                          <p:spTgt spid="60"/>
                                        </p:tgtEl>
                                        <p:attrNameLst>
                                          <p:attrName>ppt_h</p:attrName>
                                        </p:attrNameLst>
                                      </p:cBhvr>
                                      <p:tavLst>
                                        <p:tav tm="0">
                                          <p:val>
                                            <p:fltVal val="0"/>
                                          </p:val>
                                        </p:tav>
                                        <p:tav tm="100000">
                                          <p:val>
                                            <p:strVal val="#ppt_h"/>
                                          </p:val>
                                        </p:tav>
                                      </p:tavLst>
                                    </p:anim>
                                    <p:animEffect transition="in" filter="fade">
                                      <p:cBhvr>
                                        <p:cTn id="48" dur="500"/>
                                        <p:tgtEl>
                                          <p:spTgt spid="60"/>
                                        </p:tgtEl>
                                      </p:cBhvr>
                                    </p:animEffect>
                                  </p:childTnLst>
                                </p:cTn>
                              </p:par>
                            </p:childTnLst>
                          </p:cTn>
                        </p:par>
                        <p:par>
                          <p:cTn id="49" fill="hold">
                            <p:stCondLst>
                              <p:cond delay="5000"/>
                            </p:stCondLst>
                            <p:childTnLst>
                              <p:par>
                                <p:cTn id="50" presetID="22" presetClass="entr" presetSubtype="2"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right)">
                                      <p:cBhvr>
                                        <p:cTn id="52" dur="1000"/>
                                        <p:tgtEl>
                                          <p:spTgt spid="22"/>
                                        </p:tgtEl>
                                      </p:cBhvr>
                                    </p:animEffect>
                                  </p:childTnLst>
                                </p:cTn>
                              </p:par>
                              <p:par>
                                <p:cTn id="53" presetID="53" presetClass="entr" presetSubtype="16" fill="hold" nodeType="withEffect">
                                  <p:stCondLst>
                                    <p:cond delay="500"/>
                                  </p:stCondLst>
                                  <p:childTnLst>
                                    <p:set>
                                      <p:cBhvr>
                                        <p:cTn id="54" dur="1" fill="hold">
                                          <p:stCondLst>
                                            <p:cond delay="0"/>
                                          </p:stCondLst>
                                        </p:cTn>
                                        <p:tgtEl>
                                          <p:spTgt spid="61"/>
                                        </p:tgtEl>
                                        <p:attrNameLst>
                                          <p:attrName>style.visibility</p:attrName>
                                        </p:attrNameLst>
                                      </p:cBhvr>
                                      <p:to>
                                        <p:strVal val="visible"/>
                                      </p:to>
                                    </p:set>
                                    <p:anim calcmode="lin" valueType="num">
                                      <p:cBhvr>
                                        <p:cTn id="55" dur="500" fill="hold"/>
                                        <p:tgtEl>
                                          <p:spTgt spid="61"/>
                                        </p:tgtEl>
                                        <p:attrNameLst>
                                          <p:attrName>ppt_w</p:attrName>
                                        </p:attrNameLst>
                                      </p:cBhvr>
                                      <p:tavLst>
                                        <p:tav tm="0">
                                          <p:val>
                                            <p:fltVal val="0"/>
                                          </p:val>
                                        </p:tav>
                                        <p:tav tm="100000">
                                          <p:val>
                                            <p:strVal val="#ppt_w"/>
                                          </p:val>
                                        </p:tav>
                                      </p:tavLst>
                                    </p:anim>
                                    <p:anim calcmode="lin" valueType="num">
                                      <p:cBhvr>
                                        <p:cTn id="56" dur="500" fill="hold"/>
                                        <p:tgtEl>
                                          <p:spTgt spid="61"/>
                                        </p:tgtEl>
                                        <p:attrNameLst>
                                          <p:attrName>ppt_h</p:attrName>
                                        </p:attrNameLst>
                                      </p:cBhvr>
                                      <p:tavLst>
                                        <p:tav tm="0">
                                          <p:val>
                                            <p:fltVal val="0"/>
                                          </p:val>
                                        </p:tav>
                                        <p:tav tm="100000">
                                          <p:val>
                                            <p:strVal val="#ppt_h"/>
                                          </p:val>
                                        </p:tav>
                                      </p:tavLst>
                                    </p:anim>
                                    <p:animEffect transition="in" filter="fade">
                                      <p:cBhvr>
                                        <p:cTn id="57" dur="500"/>
                                        <p:tgtEl>
                                          <p:spTgt spid="61"/>
                                        </p:tgtEl>
                                      </p:cBhvr>
                                    </p:animEffect>
                                  </p:childTnLst>
                                </p:cTn>
                              </p:par>
                            </p:childTnLst>
                          </p:cTn>
                        </p:par>
                        <p:par>
                          <p:cTn id="58" fill="hold">
                            <p:stCondLst>
                              <p:cond delay="6000"/>
                            </p:stCondLst>
                            <p:childTnLst>
                              <p:par>
                                <p:cTn id="59" presetID="22" presetClass="entr" presetSubtype="2"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right)">
                                      <p:cBhvr>
                                        <p:cTn id="61" dur="1000"/>
                                        <p:tgtEl>
                                          <p:spTgt spid="21"/>
                                        </p:tgtEl>
                                      </p:cBhvr>
                                    </p:animEffect>
                                  </p:childTnLst>
                                </p:cTn>
                              </p:par>
                              <p:par>
                                <p:cTn id="62" presetID="53" presetClass="entr" presetSubtype="16" fill="hold" nodeType="withEffect">
                                  <p:stCondLst>
                                    <p:cond delay="500"/>
                                  </p:stCondLst>
                                  <p:childTnLst>
                                    <p:set>
                                      <p:cBhvr>
                                        <p:cTn id="63" dur="1" fill="hold">
                                          <p:stCondLst>
                                            <p:cond delay="0"/>
                                          </p:stCondLst>
                                        </p:cTn>
                                        <p:tgtEl>
                                          <p:spTgt spid="62"/>
                                        </p:tgtEl>
                                        <p:attrNameLst>
                                          <p:attrName>style.visibility</p:attrName>
                                        </p:attrNameLst>
                                      </p:cBhvr>
                                      <p:to>
                                        <p:strVal val="visible"/>
                                      </p:to>
                                    </p:set>
                                    <p:anim calcmode="lin" valueType="num">
                                      <p:cBhvr>
                                        <p:cTn id="64" dur="500" fill="hold"/>
                                        <p:tgtEl>
                                          <p:spTgt spid="62"/>
                                        </p:tgtEl>
                                        <p:attrNameLst>
                                          <p:attrName>ppt_w</p:attrName>
                                        </p:attrNameLst>
                                      </p:cBhvr>
                                      <p:tavLst>
                                        <p:tav tm="0">
                                          <p:val>
                                            <p:fltVal val="0"/>
                                          </p:val>
                                        </p:tav>
                                        <p:tav tm="100000">
                                          <p:val>
                                            <p:strVal val="#ppt_w"/>
                                          </p:val>
                                        </p:tav>
                                      </p:tavLst>
                                    </p:anim>
                                    <p:anim calcmode="lin" valueType="num">
                                      <p:cBhvr>
                                        <p:cTn id="65" dur="500" fill="hold"/>
                                        <p:tgtEl>
                                          <p:spTgt spid="62"/>
                                        </p:tgtEl>
                                        <p:attrNameLst>
                                          <p:attrName>ppt_h</p:attrName>
                                        </p:attrNameLst>
                                      </p:cBhvr>
                                      <p:tavLst>
                                        <p:tav tm="0">
                                          <p:val>
                                            <p:fltVal val="0"/>
                                          </p:val>
                                        </p:tav>
                                        <p:tav tm="100000">
                                          <p:val>
                                            <p:strVal val="#ppt_h"/>
                                          </p:val>
                                        </p:tav>
                                      </p:tavLst>
                                    </p:anim>
                                    <p:animEffect transition="in" filter="fade">
                                      <p:cBhvr>
                                        <p:cTn id="6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4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701047" y="1622466"/>
            <a:ext cx="1294653" cy="1321814"/>
            <a:chOff x="12412274" y="4315557"/>
            <a:chExt cx="3515860" cy="3515861"/>
          </a:xfrm>
        </p:grpSpPr>
        <p:sp>
          <p:nvSpPr>
            <p:cNvPr id="45" name="Shape 1627"/>
            <p:cNvSpPr/>
            <p:nvPr/>
          </p:nvSpPr>
          <p:spPr>
            <a:xfrm>
              <a:off x="12412274" y="4315557"/>
              <a:ext cx="3515860"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7" name="Shape 1628"/>
            <p:cNvSpPr/>
            <p:nvPr/>
          </p:nvSpPr>
          <p:spPr>
            <a:xfrm>
              <a:off x="1268414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0" name="Shape 1631"/>
            <p:cNvSpPr/>
            <p:nvPr/>
          </p:nvSpPr>
          <p:spPr>
            <a:xfrm>
              <a:off x="13340747" y="5297119"/>
              <a:ext cx="1468255" cy="1468861"/>
            </a:xfrm>
            <a:custGeom>
              <a:avLst/>
              <a:gdLst/>
              <a:ahLst/>
              <a:cxnLst>
                <a:cxn ang="0">
                  <a:pos x="wd2" y="hd2"/>
                </a:cxn>
                <a:cxn ang="5400000">
                  <a:pos x="wd2" y="hd2"/>
                </a:cxn>
                <a:cxn ang="10800000">
                  <a:pos x="wd2" y="hd2"/>
                </a:cxn>
                <a:cxn ang="16200000">
                  <a:pos x="wd2" y="hd2"/>
                </a:cxn>
              </a:cxnLst>
              <a:rect l="0" t="0" r="r" b="b"/>
              <a:pathLst>
                <a:path w="21592" h="21600" extrusionOk="0">
                  <a:moveTo>
                    <a:pt x="19673" y="3125"/>
                  </a:moveTo>
                  <a:cubicBezTo>
                    <a:pt x="19662" y="3136"/>
                    <a:pt x="19652" y="3148"/>
                    <a:pt x="19642" y="3160"/>
                  </a:cubicBezTo>
                  <a:lnTo>
                    <a:pt x="13874" y="9615"/>
                  </a:lnTo>
                  <a:lnTo>
                    <a:pt x="11980" y="7721"/>
                  </a:lnTo>
                  <a:lnTo>
                    <a:pt x="18436" y="1951"/>
                  </a:lnTo>
                  <a:cubicBezTo>
                    <a:pt x="18446" y="1940"/>
                    <a:pt x="18458" y="1930"/>
                    <a:pt x="18469" y="1918"/>
                  </a:cubicBezTo>
                  <a:cubicBezTo>
                    <a:pt x="18790" y="1597"/>
                    <a:pt x="19352" y="1596"/>
                    <a:pt x="19675" y="1918"/>
                  </a:cubicBezTo>
                  <a:cubicBezTo>
                    <a:pt x="19834" y="2080"/>
                    <a:pt x="19923" y="2294"/>
                    <a:pt x="19923" y="2522"/>
                  </a:cubicBezTo>
                  <a:cubicBezTo>
                    <a:pt x="19923" y="2749"/>
                    <a:pt x="19834" y="2965"/>
                    <a:pt x="19673" y="3125"/>
                  </a:cubicBezTo>
                  <a:cubicBezTo>
                    <a:pt x="19673" y="3125"/>
                    <a:pt x="19673" y="3125"/>
                    <a:pt x="19673" y="3125"/>
                  </a:cubicBezTo>
                  <a:close/>
                  <a:moveTo>
                    <a:pt x="14352" y="14847"/>
                  </a:moveTo>
                  <a:lnTo>
                    <a:pt x="6751" y="7242"/>
                  </a:lnTo>
                  <a:lnTo>
                    <a:pt x="8316" y="6418"/>
                  </a:lnTo>
                  <a:lnTo>
                    <a:pt x="15179" y="13281"/>
                  </a:lnTo>
                  <a:cubicBezTo>
                    <a:pt x="15179" y="13281"/>
                    <a:pt x="14352" y="14847"/>
                    <a:pt x="14352" y="14847"/>
                  </a:cubicBezTo>
                  <a:close/>
                  <a:moveTo>
                    <a:pt x="9570" y="20545"/>
                  </a:moveTo>
                  <a:lnTo>
                    <a:pt x="9007" y="19982"/>
                  </a:lnTo>
                  <a:lnTo>
                    <a:pt x="9698" y="18571"/>
                  </a:lnTo>
                  <a:cubicBezTo>
                    <a:pt x="9779" y="18402"/>
                    <a:pt x="9740" y="18201"/>
                    <a:pt x="9601" y="18076"/>
                  </a:cubicBezTo>
                  <a:cubicBezTo>
                    <a:pt x="9462" y="17952"/>
                    <a:pt x="9255" y="17936"/>
                    <a:pt x="9099" y="18036"/>
                  </a:cubicBezTo>
                  <a:lnTo>
                    <a:pt x="7855" y="18830"/>
                  </a:lnTo>
                  <a:lnTo>
                    <a:pt x="7312" y="18287"/>
                  </a:lnTo>
                  <a:lnTo>
                    <a:pt x="8827" y="15726"/>
                  </a:lnTo>
                  <a:cubicBezTo>
                    <a:pt x="8926" y="15563"/>
                    <a:pt x="8899" y="15352"/>
                    <a:pt x="8763" y="15218"/>
                  </a:cubicBezTo>
                  <a:cubicBezTo>
                    <a:pt x="8627" y="15083"/>
                    <a:pt x="8416" y="15058"/>
                    <a:pt x="8252" y="15157"/>
                  </a:cubicBezTo>
                  <a:lnTo>
                    <a:pt x="5722" y="16695"/>
                  </a:lnTo>
                  <a:lnTo>
                    <a:pt x="3696" y="14669"/>
                  </a:lnTo>
                  <a:lnTo>
                    <a:pt x="4301" y="13058"/>
                  </a:lnTo>
                  <a:cubicBezTo>
                    <a:pt x="4360" y="12899"/>
                    <a:pt x="4319" y="12720"/>
                    <a:pt x="4193" y="12605"/>
                  </a:cubicBezTo>
                  <a:cubicBezTo>
                    <a:pt x="4069" y="12490"/>
                    <a:pt x="3885" y="12462"/>
                    <a:pt x="3732" y="12535"/>
                  </a:cubicBezTo>
                  <a:lnTo>
                    <a:pt x="2258" y="13232"/>
                  </a:lnTo>
                  <a:lnTo>
                    <a:pt x="1054" y="12026"/>
                  </a:lnTo>
                  <a:lnTo>
                    <a:pt x="5715" y="8568"/>
                  </a:lnTo>
                  <a:lnTo>
                    <a:pt x="13026" y="15882"/>
                  </a:lnTo>
                  <a:cubicBezTo>
                    <a:pt x="13026" y="15882"/>
                    <a:pt x="9570" y="20545"/>
                    <a:pt x="9570" y="20545"/>
                  </a:cubicBezTo>
                  <a:close/>
                  <a:moveTo>
                    <a:pt x="21592" y="2522"/>
                  </a:moveTo>
                  <a:cubicBezTo>
                    <a:pt x="21592" y="1848"/>
                    <a:pt x="21330" y="1215"/>
                    <a:pt x="20854" y="739"/>
                  </a:cubicBezTo>
                  <a:cubicBezTo>
                    <a:pt x="20378" y="262"/>
                    <a:pt x="19746" y="0"/>
                    <a:pt x="19071" y="0"/>
                  </a:cubicBezTo>
                  <a:cubicBezTo>
                    <a:pt x="18406" y="0"/>
                    <a:pt x="17781" y="255"/>
                    <a:pt x="17306" y="721"/>
                  </a:cubicBezTo>
                  <a:lnTo>
                    <a:pt x="10798" y="6539"/>
                  </a:lnTo>
                  <a:lnTo>
                    <a:pt x="9061" y="4801"/>
                  </a:lnTo>
                  <a:cubicBezTo>
                    <a:pt x="8803" y="4542"/>
                    <a:pt x="8405" y="4482"/>
                    <a:pt x="8081" y="4653"/>
                  </a:cubicBezTo>
                  <a:lnTo>
                    <a:pt x="4972" y="6295"/>
                  </a:lnTo>
                  <a:cubicBezTo>
                    <a:pt x="4737" y="6419"/>
                    <a:pt x="4577" y="6647"/>
                    <a:pt x="4537" y="6909"/>
                  </a:cubicBezTo>
                  <a:cubicBezTo>
                    <a:pt x="4497" y="7170"/>
                    <a:pt x="4584" y="7436"/>
                    <a:pt x="4771" y="7623"/>
                  </a:cubicBezTo>
                  <a:lnTo>
                    <a:pt x="5118" y="7971"/>
                  </a:lnTo>
                  <a:lnTo>
                    <a:pt x="169" y="11644"/>
                  </a:lnTo>
                  <a:cubicBezTo>
                    <a:pt x="71" y="11716"/>
                    <a:pt x="10" y="11828"/>
                    <a:pt x="2" y="11948"/>
                  </a:cubicBezTo>
                  <a:cubicBezTo>
                    <a:pt x="-8" y="12069"/>
                    <a:pt x="36" y="12188"/>
                    <a:pt x="122" y="12273"/>
                  </a:cubicBezTo>
                  <a:lnTo>
                    <a:pt x="1876" y="14030"/>
                  </a:lnTo>
                  <a:cubicBezTo>
                    <a:pt x="2001" y="14154"/>
                    <a:pt x="2191" y="14186"/>
                    <a:pt x="2351" y="14111"/>
                  </a:cubicBezTo>
                  <a:lnTo>
                    <a:pt x="3158" y="13729"/>
                  </a:lnTo>
                  <a:lnTo>
                    <a:pt x="2820" y="14628"/>
                  </a:lnTo>
                  <a:cubicBezTo>
                    <a:pt x="2763" y="14781"/>
                    <a:pt x="2800" y="14953"/>
                    <a:pt x="2916" y="15070"/>
                  </a:cubicBezTo>
                  <a:lnTo>
                    <a:pt x="5362" y="17516"/>
                  </a:lnTo>
                  <a:cubicBezTo>
                    <a:pt x="5500" y="17654"/>
                    <a:pt x="5711" y="17677"/>
                    <a:pt x="5875" y="17579"/>
                  </a:cubicBezTo>
                  <a:lnTo>
                    <a:pt x="7260" y="16736"/>
                  </a:lnTo>
                  <a:lnTo>
                    <a:pt x="6429" y="18139"/>
                  </a:lnTo>
                  <a:cubicBezTo>
                    <a:pt x="6332" y="18304"/>
                    <a:pt x="6360" y="18513"/>
                    <a:pt x="6493" y="18648"/>
                  </a:cubicBezTo>
                  <a:lnTo>
                    <a:pt x="7503" y="19658"/>
                  </a:lnTo>
                  <a:cubicBezTo>
                    <a:pt x="7642" y="19796"/>
                    <a:pt x="7857" y="19818"/>
                    <a:pt x="8022" y="19715"/>
                  </a:cubicBezTo>
                  <a:lnTo>
                    <a:pt x="8294" y="19539"/>
                  </a:lnTo>
                  <a:lnTo>
                    <a:pt x="8127" y="19882"/>
                  </a:lnTo>
                  <a:cubicBezTo>
                    <a:pt x="8047" y="20041"/>
                    <a:pt x="8080" y="20233"/>
                    <a:pt x="8206" y="20360"/>
                  </a:cubicBezTo>
                  <a:lnTo>
                    <a:pt x="9322" y="21478"/>
                  </a:lnTo>
                  <a:cubicBezTo>
                    <a:pt x="9401" y="21555"/>
                    <a:pt x="9507" y="21600"/>
                    <a:pt x="9617" y="21600"/>
                  </a:cubicBezTo>
                  <a:cubicBezTo>
                    <a:pt x="9627" y="21600"/>
                    <a:pt x="9638" y="21600"/>
                    <a:pt x="9648" y="21597"/>
                  </a:cubicBezTo>
                  <a:cubicBezTo>
                    <a:pt x="9769" y="21590"/>
                    <a:pt x="9880" y="21528"/>
                    <a:pt x="9952" y="21430"/>
                  </a:cubicBezTo>
                  <a:lnTo>
                    <a:pt x="13624" y="16478"/>
                  </a:lnTo>
                  <a:lnTo>
                    <a:pt x="13971" y="16827"/>
                  </a:lnTo>
                  <a:cubicBezTo>
                    <a:pt x="14129" y="16984"/>
                    <a:pt x="14343" y="17071"/>
                    <a:pt x="14562" y="17071"/>
                  </a:cubicBezTo>
                  <a:cubicBezTo>
                    <a:pt x="14604" y="17071"/>
                    <a:pt x="14646" y="17067"/>
                    <a:pt x="14687" y="17061"/>
                  </a:cubicBezTo>
                  <a:cubicBezTo>
                    <a:pt x="14949" y="17021"/>
                    <a:pt x="15175" y="16860"/>
                    <a:pt x="15299" y="16627"/>
                  </a:cubicBezTo>
                  <a:lnTo>
                    <a:pt x="16941" y="13515"/>
                  </a:lnTo>
                  <a:cubicBezTo>
                    <a:pt x="17111" y="13192"/>
                    <a:pt x="17052" y="12794"/>
                    <a:pt x="16792" y="12536"/>
                  </a:cubicBezTo>
                  <a:lnTo>
                    <a:pt x="15055" y="10797"/>
                  </a:lnTo>
                  <a:lnTo>
                    <a:pt x="20871" y="4288"/>
                  </a:lnTo>
                  <a:cubicBezTo>
                    <a:pt x="21337" y="3814"/>
                    <a:pt x="21592" y="3188"/>
                    <a:pt x="21592" y="2522"/>
                  </a:cubicBezTo>
                  <a:cubicBezTo>
                    <a:pt x="21592" y="2522"/>
                    <a:pt x="21592" y="2522"/>
                    <a:pt x="21592" y="2522"/>
                  </a:cubicBezTo>
                  <a:close/>
                </a:path>
              </a:pathLst>
            </a:custGeom>
            <a:solidFill>
              <a:srgbClr val="FFFFFF"/>
            </a:solidFill>
            <a:ln w="12700">
              <a:miter lim="400000"/>
            </a:ln>
          </p:spPr>
          <p:txBody>
            <a:bodyPr lIns="24738" tIns="24738" rIns="24738" bIns="24738" anchor="ct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414775" y="1622466"/>
            <a:ext cx="1294653" cy="1321814"/>
            <a:chOff x="3487813" y="4315557"/>
            <a:chExt cx="3515861" cy="3515861"/>
          </a:xfrm>
        </p:grpSpPr>
        <p:sp>
          <p:nvSpPr>
            <p:cNvPr id="25" name="Shape 1623"/>
            <p:cNvSpPr/>
            <p:nvPr/>
          </p:nvSpPr>
          <p:spPr>
            <a:xfrm>
              <a:off x="348781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8" name="Shape 1624"/>
            <p:cNvSpPr/>
            <p:nvPr/>
          </p:nvSpPr>
          <p:spPr>
            <a:xfrm>
              <a:off x="375968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1" name="Shape 1632"/>
            <p:cNvSpPr/>
            <p:nvPr/>
          </p:nvSpPr>
          <p:spPr>
            <a:xfrm>
              <a:off x="4477508" y="5355235"/>
              <a:ext cx="1534816" cy="1342831"/>
            </a:xfrm>
            <a:custGeom>
              <a:avLst/>
              <a:gdLst/>
              <a:ahLst/>
              <a:cxnLst>
                <a:cxn ang="0">
                  <a:pos x="wd2" y="hd2"/>
                </a:cxn>
                <a:cxn ang="5400000">
                  <a:pos x="wd2" y="hd2"/>
                </a:cxn>
                <a:cxn ang="10800000">
                  <a:pos x="wd2" y="hd2"/>
                </a:cxn>
                <a:cxn ang="16200000">
                  <a:pos x="wd2" y="hd2"/>
                </a:cxn>
              </a:cxnLst>
              <a:rect l="0" t="0" r="r" b="b"/>
              <a:pathLst>
                <a:path w="21600" h="21600" extrusionOk="0">
                  <a:moveTo>
                    <a:pt x="20249" y="20059"/>
                  </a:moveTo>
                  <a:lnTo>
                    <a:pt x="16198" y="16202"/>
                  </a:lnTo>
                  <a:lnTo>
                    <a:pt x="16198" y="13885"/>
                  </a:lnTo>
                  <a:lnTo>
                    <a:pt x="20249" y="10801"/>
                  </a:lnTo>
                  <a:cubicBezTo>
                    <a:pt x="20249" y="10801"/>
                    <a:pt x="20249" y="20059"/>
                    <a:pt x="20249" y="20059"/>
                  </a:cubicBezTo>
                  <a:close/>
                  <a:moveTo>
                    <a:pt x="12824" y="9267"/>
                  </a:moveTo>
                  <a:cubicBezTo>
                    <a:pt x="10955" y="9267"/>
                    <a:pt x="9443" y="7534"/>
                    <a:pt x="9443" y="5403"/>
                  </a:cubicBezTo>
                  <a:cubicBezTo>
                    <a:pt x="9443" y="3267"/>
                    <a:pt x="10958" y="1533"/>
                    <a:pt x="12824" y="1533"/>
                  </a:cubicBezTo>
                  <a:cubicBezTo>
                    <a:pt x="14692" y="1533"/>
                    <a:pt x="16205" y="3267"/>
                    <a:pt x="16205" y="5403"/>
                  </a:cubicBezTo>
                  <a:cubicBezTo>
                    <a:pt x="16205" y="7534"/>
                    <a:pt x="14692" y="9267"/>
                    <a:pt x="12824" y="9267"/>
                  </a:cubicBezTo>
                  <a:cubicBezTo>
                    <a:pt x="12824" y="9267"/>
                    <a:pt x="12824" y="9267"/>
                    <a:pt x="12824" y="9267"/>
                  </a:cubicBezTo>
                  <a:close/>
                  <a:moveTo>
                    <a:pt x="14850" y="18514"/>
                  </a:moveTo>
                  <a:cubicBezTo>
                    <a:pt x="14850" y="19367"/>
                    <a:pt x="14244" y="20059"/>
                    <a:pt x="13499" y="20059"/>
                  </a:cubicBezTo>
                  <a:lnTo>
                    <a:pt x="2699" y="20059"/>
                  </a:lnTo>
                  <a:cubicBezTo>
                    <a:pt x="1954" y="20059"/>
                    <a:pt x="1352" y="19369"/>
                    <a:pt x="1352" y="18514"/>
                  </a:cubicBezTo>
                  <a:lnTo>
                    <a:pt x="1352" y="12345"/>
                  </a:lnTo>
                  <a:cubicBezTo>
                    <a:pt x="1352" y="11490"/>
                    <a:pt x="1954" y="10801"/>
                    <a:pt x="2699" y="10801"/>
                  </a:cubicBezTo>
                  <a:lnTo>
                    <a:pt x="13499" y="10801"/>
                  </a:lnTo>
                  <a:cubicBezTo>
                    <a:pt x="14244" y="10801"/>
                    <a:pt x="14850" y="11490"/>
                    <a:pt x="14850" y="12345"/>
                  </a:cubicBezTo>
                  <a:cubicBezTo>
                    <a:pt x="14850" y="12345"/>
                    <a:pt x="14850" y="18514"/>
                    <a:pt x="14850" y="18514"/>
                  </a:cubicBezTo>
                  <a:close/>
                  <a:moveTo>
                    <a:pt x="1352" y="6171"/>
                  </a:moveTo>
                  <a:cubicBezTo>
                    <a:pt x="1352" y="4469"/>
                    <a:pt x="2557" y="3085"/>
                    <a:pt x="4051" y="3085"/>
                  </a:cubicBezTo>
                  <a:cubicBezTo>
                    <a:pt x="5539" y="3085"/>
                    <a:pt x="6750" y="4469"/>
                    <a:pt x="6750" y="6171"/>
                  </a:cubicBezTo>
                  <a:cubicBezTo>
                    <a:pt x="6750" y="7877"/>
                    <a:pt x="5539" y="9259"/>
                    <a:pt x="4051" y="9259"/>
                  </a:cubicBezTo>
                  <a:cubicBezTo>
                    <a:pt x="2557" y="9259"/>
                    <a:pt x="1352" y="7877"/>
                    <a:pt x="1352" y="6171"/>
                  </a:cubicBezTo>
                  <a:cubicBezTo>
                    <a:pt x="1352" y="6171"/>
                    <a:pt x="1352" y="6171"/>
                    <a:pt x="1352" y="6171"/>
                  </a:cubicBezTo>
                  <a:close/>
                  <a:moveTo>
                    <a:pt x="20249" y="9259"/>
                  </a:moveTo>
                  <a:lnTo>
                    <a:pt x="16198" y="12345"/>
                  </a:lnTo>
                  <a:cubicBezTo>
                    <a:pt x="16198" y="11406"/>
                    <a:pt x="15826" y="10578"/>
                    <a:pt x="15249" y="10014"/>
                  </a:cubicBezTo>
                  <a:cubicBezTo>
                    <a:pt x="16623" y="9067"/>
                    <a:pt x="17550" y="7365"/>
                    <a:pt x="17550" y="5403"/>
                  </a:cubicBezTo>
                  <a:cubicBezTo>
                    <a:pt x="17550" y="2420"/>
                    <a:pt x="15434" y="0"/>
                    <a:pt x="12824" y="0"/>
                  </a:cubicBezTo>
                  <a:cubicBezTo>
                    <a:pt x="10213" y="0"/>
                    <a:pt x="8101" y="2420"/>
                    <a:pt x="8101" y="5403"/>
                  </a:cubicBezTo>
                  <a:cubicBezTo>
                    <a:pt x="8101" y="6912"/>
                    <a:pt x="8648" y="8277"/>
                    <a:pt x="9525" y="9259"/>
                  </a:cubicBezTo>
                  <a:lnTo>
                    <a:pt x="7050" y="9259"/>
                  </a:lnTo>
                  <a:cubicBezTo>
                    <a:pt x="7695" y="8438"/>
                    <a:pt x="8101" y="7365"/>
                    <a:pt x="8101" y="6171"/>
                  </a:cubicBezTo>
                  <a:cubicBezTo>
                    <a:pt x="8101" y="3617"/>
                    <a:pt x="6288" y="1546"/>
                    <a:pt x="4051" y="1546"/>
                  </a:cubicBezTo>
                  <a:cubicBezTo>
                    <a:pt x="1814" y="1546"/>
                    <a:pt x="0" y="3617"/>
                    <a:pt x="0" y="6171"/>
                  </a:cubicBezTo>
                  <a:cubicBezTo>
                    <a:pt x="0" y="7569"/>
                    <a:pt x="551" y="8803"/>
                    <a:pt x="1405" y="9651"/>
                  </a:cubicBezTo>
                  <a:cubicBezTo>
                    <a:pt x="571" y="10179"/>
                    <a:pt x="0" y="11181"/>
                    <a:pt x="0" y="12345"/>
                  </a:cubicBezTo>
                  <a:lnTo>
                    <a:pt x="0" y="18514"/>
                  </a:lnTo>
                  <a:cubicBezTo>
                    <a:pt x="0" y="20221"/>
                    <a:pt x="1210" y="21600"/>
                    <a:pt x="2699" y="21600"/>
                  </a:cubicBezTo>
                  <a:lnTo>
                    <a:pt x="13499" y="21600"/>
                  </a:lnTo>
                  <a:cubicBezTo>
                    <a:pt x="14989" y="21600"/>
                    <a:pt x="16198" y="20221"/>
                    <a:pt x="16198" y="18514"/>
                  </a:cubicBezTo>
                  <a:lnTo>
                    <a:pt x="16198" y="17743"/>
                  </a:lnTo>
                  <a:lnTo>
                    <a:pt x="20249" y="21600"/>
                  </a:lnTo>
                  <a:cubicBezTo>
                    <a:pt x="20994" y="21600"/>
                    <a:pt x="21600" y="20911"/>
                    <a:pt x="21600" y="20059"/>
                  </a:cubicBezTo>
                  <a:lnTo>
                    <a:pt x="21600" y="10801"/>
                  </a:lnTo>
                  <a:cubicBezTo>
                    <a:pt x="21600" y="9949"/>
                    <a:pt x="20994" y="9259"/>
                    <a:pt x="20249" y="9259"/>
                  </a:cubicBezTo>
                  <a:cubicBezTo>
                    <a:pt x="20249" y="9259"/>
                    <a:pt x="20249" y="9259"/>
                    <a:pt x="20249" y="9259"/>
                  </a:cubicBezTo>
                  <a:close/>
                </a:path>
              </a:pathLst>
            </a:custGeom>
            <a:solidFill>
              <a:srgbClr val="FFFFFF"/>
            </a:solidFill>
            <a:ln w="12700">
              <a:miter lim="400000"/>
            </a:ln>
          </p:spPr>
          <p:txBody>
            <a:bodyPr lIns="24738" tIns="24738" rIns="24738" bIns="24738" anchor="ct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057912" y="1622466"/>
            <a:ext cx="1294653" cy="1321814"/>
            <a:chOff x="7950043" y="4315557"/>
            <a:chExt cx="3515861" cy="3515861"/>
          </a:xfrm>
        </p:grpSpPr>
        <p:sp>
          <p:nvSpPr>
            <p:cNvPr id="40" name="Shape 1625"/>
            <p:cNvSpPr/>
            <p:nvPr/>
          </p:nvSpPr>
          <p:spPr>
            <a:xfrm>
              <a:off x="795004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1" name="Shape 1626"/>
            <p:cNvSpPr/>
            <p:nvPr/>
          </p:nvSpPr>
          <p:spPr>
            <a:xfrm>
              <a:off x="8221920"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2" name="Shape 1633"/>
            <p:cNvSpPr/>
            <p:nvPr/>
          </p:nvSpPr>
          <p:spPr>
            <a:xfrm>
              <a:off x="8898459" y="5315833"/>
              <a:ext cx="1608976" cy="1430294"/>
            </a:xfrm>
            <a:custGeom>
              <a:avLst/>
              <a:gdLst/>
              <a:ahLst/>
              <a:cxnLst>
                <a:cxn ang="0">
                  <a:pos x="wd2" y="hd2"/>
                </a:cxn>
                <a:cxn ang="5400000">
                  <a:pos x="wd2" y="hd2"/>
                </a:cxn>
                <a:cxn ang="10800000">
                  <a:pos x="wd2" y="hd2"/>
                </a:cxn>
                <a:cxn ang="16200000">
                  <a:pos x="wd2" y="hd2"/>
                </a:cxn>
              </a:cxnLst>
              <a:rect l="0" t="0" r="r" b="b"/>
              <a:pathLst>
                <a:path w="21504" h="21549" extrusionOk="0">
                  <a:moveTo>
                    <a:pt x="12246" y="17"/>
                  </a:moveTo>
                  <a:cubicBezTo>
                    <a:pt x="11990" y="86"/>
                    <a:pt x="11811" y="339"/>
                    <a:pt x="11811" y="635"/>
                  </a:cubicBezTo>
                  <a:lnTo>
                    <a:pt x="11811" y="14336"/>
                  </a:lnTo>
                  <a:cubicBezTo>
                    <a:pt x="11811" y="14689"/>
                    <a:pt x="12064" y="14980"/>
                    <a:pt x="12377" y="14980"/>
                  </a:cubicBezTo>
                  <a:lnTo>
                    <a:pt x="18513" y="14980"/>
                  </a:lnTo>
                  <a:cubicBezTo>
                    <a:pt x="18710" y="14980"/>
                    <a:pt x="18893" y="14860"/>
                    <a:pt x="18996" y="14672"/>
                  </a:cubicBezTo>
                  <a:cubicBezTo>
                    <a:pt x="19099" y="14483"/>
                    <a:pt x="19108" y="14246"/>
                    <a:pt x="19019" y="14048"/>
                  </a:cubicBezTo>
                  <a:lnTo>
                    <a:pt x="12883" y="346"/>
                  </a:lnTo>
                  <a:cubicBezTo>
                    <a:pt x="12765" y="82"/>
                    <a:pt x="12502" y="-51"/>
                    <a:pt x="12246" y="17"/>
                  </a:cubicBezTo>
                  <a:close/>
                  <a:moveTo>
                    <a:pt x="10383" y="219"/>
                  </a:moveTo>
                  <a:cubicBezTo>
                    <a:pt x="10293" y="207"/>
                    <a:pt x="10196" y="214"/>
                    <a:pt x="10109" y="252"/>
                  </a:cubicBezTo>
                  <a:cubicBezTo>
                    <a:pt x="6744" y="1722"/>
                    <a:pt x="4445" y="5308"/>
                    <a:pt x="3110" y="8056"/>
                  </a:cubicBezTo>
                  <a:cubicBezTo>
                    <a:pt x="2307" y="9706"/>
                    <a:pt x="1780" y="11194"/>
                    <a:pt x="1479" y="12149"/>
                  </a:cubicBezTo>
                  <a:cubicBezTo>
                    <a:pt x="1347" y="12567"/>
                    <a:pt x="919" y="13966"/>
                    <a:pt x="955" y="14443"/>
                  </a:cubicBezTo>
                  <a:cubicBezTo>
                    <a:pt x="979" y="14774"/>
                    <a:pt x="1226" y="15034"/>
                    <a:pt x="1520" y="15034"/>
                  </a:cubicBezTo>
                  <a:lnTo>
                    <a:pt x="10317" y="15034"/>
                  </a:lnTo>
                  <a:cubicBezTo>
                    <a:pt x="10631" y="15034"/>
                    <a:pt x="10883" y="14743"/>
                    <a:pt x="10883" y="14390"/>
                  </a:cubicBezTo>
                  <a:lnTo>
                    <a:pt x="10883" y="849"/>
                  </a:lnTo>
                  <a:cubicBezTo>
                    <a:pt x="10883" y="638"/>
                    <a:pt x="10793" y="446"/>
                    <a:pt x="10639" y="326"/>
                  </a:cubicBezTo>
                  <a:cubicBezTo>
                    <a:pt x="10562" y="267"/>
                    <a:pt x="10473" y="231"/>
                    <a:pt x="10383" y="219"/>
                  </a:cubicBezTo>
                  <a:close/>
                  <a:moveTo>
                    <a:pt x="9752" y="1836"/>
                  </a:moveTo>
                  <a:lnTo>
                    <a:pt x="9752" y="13752"/>
                  </a:lnTo>
                  <a:lnTo>
                    <a:pt x="2217" y="13752"/>
                  </a:lnTo>
                  <a:cubicBezTo>
                    <a:pt x="2772" y="11538"/>
                    <a:pt x="5160" y="4462"/>
                    <a:pt x="9752" y="1836"/>
                  </a:cubicBezTo>
                  <a:close/>
                  <a:moveTo>
                    <a:pt x="12942" y="3319"/>
                  </a:moveTo>
                  <a:lnTo>
                    <a:pt x="17591" y="13699"/>
                  </a:lnTo>
                  <a:lnTo>
                    <a:pt x="12942" y="13699"/>
                  </a:lnTo>
                  <a:cubicBezTo>
                    <a:pt x="12942" y="13699"/>
                    <a:pt x="12942" y="3319"/>
                    <a:pt x="12942" y="3319"/>
                  </a:cubicBezTo>
                  <a:close/>
                  <a:moveTo>
                    <a:pt x="568" y="16101"/>
                  </a:moveTo>
                  <a:cubicBezTo>
                    <a:pt x="328" y="16101"/>
                    <a:pt x="113" y="16268"/>
                    <a:pt x="32" y="16523"/>
                  </a:cubicBezTo>
                  <a:cubicBezTo>
                    <a:pt x="-48" y="16778"/>
                    <a:pt x="25" y="17064"/>
                    <a:pt x="211" y="17235"/>
                  </a:cubicBezTo>
                  <a:lnTo>
                    <a:pt x="4764" y="21408"/>
                  </a:lnTo>
                  <a:cubicBezTo>
                    <a:pt x="4865" y="21501"/>
                    <a:pt x="4991" y="21549"/>
                    <a:pt x="5121" y="21549"/>
                  </a:cubicBezTo>
                  <a:lnTo>
                    <a:pt x="16383" y="21549"/>
                  </a:lnTo>
                  <a:cubicBezTo>
                    <a:pt x="16513" y="21549"/>
                    <a:pt x="16639" y="21501"/>
                    <a:pt x="16740" y="21408"/>
                  </a:cubicBezTo>
                  <a:lnTo>
                    <a:pt x="21293" y="17235"/>
                  </a:lnTo>
                  <a:cubicBezTo>
                    <a:pt x="21479" y="17064"/>
                    <a:pt x="21552" y="16778"/>
                    <a:pt x="21472" y="16523"/>
                  </a:cubicBezTo>
                  <a:cubicBezTo>
                    <a:pt x="21391" y="16268"/>
                    <a:pt x="21176" y="16101"/>
                    <a:pt x="20936" y="16101"/>
                  </a:cubicBezTo>
                  <a:lnTo>
                    <a:pt x="568" y="16101"/>
                  </a:lnTo>
                  <a:close/>
                  <a:moveTo>
                    <a:pt x="2163" y="17382"/>
                  </a:moveTo>
                  <a:lnTo>
                    <a:pt x="19341" y="17382"/>
                  </a:lnTo>
                  <a:cubicBezTo>
                    <a:pt x="19341" y="17382"/>
                    <a:pt x="16180" y="20274"/>
                    <a:pt x="16180" y="20274"/>
                  </a:cubicBezTo>
                  <a:lnTo>
                    <a:pt x="5324" y="20274"/>
                  </a:lnTo>
                  <a:lnTo>
                    <a:pt x="2163" y="17382"/>
                  </a:lnTo>
                  <a:close/>
                </a:path>
              </a:pathLst>
            </a:custGeom>
            <a:solidFill>
              <a:srgbClr val="FFFFFF"/>
            </a:solidFill>
            <a:ln w="12700">
              <a:miter lim="400000"/>
            </a:ln>
          </p:spPr>
          <p:txBody>
            <a:bodyPr lIns="24738" tIns="24738" rIns="24738" bIns="24738" anchor="ct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6344185" y="1622466"/>
            <a:ext cx="1294653" cy="1321814"/>
            <a:chOff x="16874504" y="4315557"/>
            <a:chExt cx="3515861" cy="3515861"/>
          </a:xfrm>
        </p:grpSpPr>
        <p:sp>
          <p:nvSpPr>
            <p:cNvPr id="48" name="Shape 1629"/>
            <p:cNvSpPr/>
            <p:nvPr/>
          </p:nvSpPr>
          <p:spPr>
            <a:xfrm>
              <a:off x="16874504"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9" name="Shape 1630"/>
            <p:cNvSpPr/>
            <p:nvPr/>
          </p:nvSpPr>
          <p:spPr>
            <a:xfrm>
              <a:off x="17146382" y="4587434"/>
              <a:ext cx="2972107"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marL="0" marR="0" lvl="0" indent="0" algn="l" defTabSz="685800" rtl="0" eaLnBrk="1" fontAlgn="auto" latinLnBrk="0" hangingPunct="1">
                <a:lnSpc>
                  <a:spcPct val="100000"/>
                </a:lnSpc>
                <a:spcBef>
                  <a:spcPts val="0"/>
                </a:spcBef>
                <a:spcAft>
                  <a:spcPts val="0"/>
                </a:spcAft>
                <a:buClrTx/>
                <a:buSzTx/>
                <a:buFontTx/>
                <a:buNone/>
                <a:tabLst/>
                <a:defRPr sz="3200"/>
              </a:pPr>
              <a:endParaRPr kumimoji="0" sz="2078"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3" name="Shape 1634"/>
            <p:cNvSpPr/>
            <p:nvPr/>
          </p:nvSpPr>
          <p:spPr>
            <a:xfrm>
              <a:off x="17898307" y="5277849"/>
              <a:ext cx="1468255" cy="1505537"/>
            </a:xfrm>
            <a:custGeom>
              <a:avLst/>
              <a:gdLst/>
              <a:ahLst/>
              <a:cxnLst>
                <a:cxn ang="0">
                  <a:pos x="wd2" y="hd2"/>
                </a:cxn>
                <a:cxn ang="5400000">
                  <a:pos x="wd2" y="hd2"/>
                </a:cxn>
                <a:cxn ang="10800000">
                  <a:pos x="wd2" y="hd2"/>
                </a:cxn>
                <a:cxn ang="16200000">
                  <a:pos x="wd2" y="hd2"/>
                </a:cxn>
              </a:cxnLst>
              <a:rect l="0" t="0" r="r" b="b"/>
              <a:pathLst>
                <a:path w="20896" h="21594" extrusionOk="0">
                  <a:moveTo>
                    <a:pt x="20165" y="5"/>
                  </a:moveTo>
                  <a:cubicBezTo>
                    <a:pt x="19915" y="37"/>
                    <a:pt x="19697" y="214"/>
                    <a:pt x="19624" y="474"/>
                  </a:cubicBezTo>
                  <a:cubicBezTo>
                    <a:pt x="19621" y="492"/>
                    <a:pt x="19122" y="2218"/>
                    <a:pt x="17620" y="2962"/>
                  </a:cubicBezTo>
                  <a:cubicBezTo>
                    <a:pt x="16184" y="3674"/>
                    <a:pt x="15501" y="4542"/>
                    <a:pt x="15178" y="5241"/>
                  </a:cubicBezTo>
                  <a:cubicBezTo>
                    <a:pt x="14016" y="4263"/>
                    <a:pt x="12583" y="3707"/>
                    <a:pt x="11050" y="3707"/>
                  </a:cubicBezTo>
                  <a:cubicBezTo>
                    <a:pt x="9316" y="3707"/>
                    <a:pt x="7688" y="4387"/>
                    <a:pt x="6463" y="5621"/>
                  </a:cubicBezTo>
                  <a:lnTo>
                    <a:pt x="1897" y="10223"/>
                  </a:lnTo>
                  <a:cubicBezTo>
                    <a:pt x="-632" y="12772"/>
                    <a:pt x="-632" y="16915"/>
                    <a:pt x="1897" y="19464"/>
                  </a:cubicBezTo>
                  <a:lnTo>
                    <a:pt x="2111" y="19679"/>
                  </a:lnTo>
                  <a:cubicBezTo>
                    <a:pt x="3336" y="20916"/>
                    <a:pt x="4966" y="21594"/>
                    <a:pt x="6698" y="21594"/>
                  </a:cubicBezTo>
                  <a:cubicBezTo>
                    <a:pt x="8431" y="21594"/>
                    <a:pt x="10061" y="20916"/>
                    <a:pt x="11286" y="19679"/>
                  </a:cubicBezTo>
                  <a:lnTo>
                    <a:pt x="15846" y="15084"/>
                  </a:lnTo>
                  <a:cubicBezTo>
                    <a:pt x="18241" y="12670"/>
                    <a:pt x="18342" y="8839"/>
                    <a:pt x="16202" y="6272"/>
                  </a:cubicBezTo>
                  <a:cubicBezTo>
                    <a:pt x="16232" y="5981"/>
                    <a:pt x="16451" y="4999"/>
                    <a:pt x="18189" y="4137"/>
                  </a:cubicBezTo>
                  <a:cubicBezTo>
                    <a:pt x="20205" y="3138"/>
                    <a:pt x="20845" y="927"/>
                    <a:pt x="20872" y="832"/>
                  </a:cubicBezTo>
                  <a:cubicBezTo>
                    <a:pt x="20968" y="485"/>
                    <a:pt x="20767" y="125"/>
                    <a:pt x="20423" y="27"/>
                  </a:cubicBezTo>
                  <a:cubicBezTo>
                    <a:pt x="20337" y="2"/>
                    <a:pt x="20249" y="-6"/>
                    <a:pt x="20165" y="5"/>
                  </a:cubicBezTo>
                  <a:close/>
                  <a:moveTo>
                    <a:pt x="11045" y="5014"/>
                  </a:moveTo>
                  <a:cubicBezTo>
                    <a:pt x="12433" y="5014"/>
                    <a:pt x="13737" y="5554"/>
                    <a:pt x="14718" y="6543"/>
                  </a:cubicBezTo>
                  <a:lnTo>
                    <a:pt x="14932" y="6758"/>
                  </a:lnTo>
                  <a:cubicBezTo>
                    <a:pt x="16957" y="8797"/>
                    <a:pt x="16957" y="12116"/>
                    <a:pt x="14932" y="14157"/>
                  </a:cubicBezTo>
                  <a:lnTo>
                    <a:pt x="14330" y="14764"/>
                  </a:lnTo>
                  <a:cubicBezTo>
                    <a:pt x="9349" y="11981"/>
                    <a:pt x="7244" y="8101"/>
                    <a:pt x="6786" y="7139"/>
                  </a:cubicBezTo>
                  <a:lnTo>
                    <a:pt x="7377" y="6543"/>
                  </a:lnTo>
                  <a:cubicBezTo>
                    <a:pt x="8357" y="5554"/>
                    <a:pt x="9658" y="5014"/>
                    <a:pt x="11045" y="5014"/>
                  </a:cubicBezTo>
                  <a:close/>
                  <a:moveTo>
                    <a:pt x="6304" y="7624"/>
                  </a:moveTo>
                  <a:cubicBezTo>
                    <a:pt x="6960" y="8943"/>
                    <a:pt x="9098" y="12533"/>
                    <a:pt x="13859" y="15244"/>
                  </a:cubicBezTo>
                  <a:lnTo>
                    <a:pt x="10372" y="18758"/>
                  </a:lnTo>
                  <a:cubicBezTo>
                    <a:pt x="9392" y="19748"/>
                    <a:pt x="8085" y="20292"/>
                    <a:pt x="6698" y="20292"/>
                  </a:cubicBezTo>
                  <a:cubicBezTo>
                    <a:pt x="5312" y="20292"/>
                    <a:pt x="4010" y="19748"/>
                    <a:pt x="3030" y="18758"/>
                  </a:cubicBezTo>
                  <a:lnTo>
                    <a:pt x="2817" y="18543"/>
                  </a:lnTo>
                  <a:cubicBezTo>
                    <a:pt x="793" y="16503"/>
                    <a:pt x="793" y="13183"/>
                    <a:pt x="2817" y="11144"/>
                  </a:cubicBezTo>
                  <a:lnTo>
                    <a:pt x="6304" y="7624"/>
                  </a:lnTo>
                  <a:close/>
                  <a:moveTo>
                    <a:pt x="12156" y="8650"/>
                  </a:moveTo>
                  <a:cubicBezTo>
                    <a:pt x="12074" y="8650"/>
                    <a:pt x="11990" y="8680"/>
                    <a:pt x="11926" y="8744"/>
                  </a:cubicBezTo>
                  <a:lnTo>
                    <a:pt x="10782" y="9897"/>
                  </a:lnTo>
                  <a:cubicBezTo>
                    <a:pt x="10655" y="10024"/>
                    <a:pt x="10655" y="10233"/>
                    <a:pt x="10782" y="10361"/>
                  </a:cubicBezTo>
                  <a:cubicBezTo>
                    <a:pt x="10846" y="10424"/>
                    <a:pt x="10930" y="10460"/>
                    <a:pt x="11012" y="10460"/>
                  </a:cubicBezTo>
                  <a:cubicBezTo>
                    <a:pt x="11096" y="10460"/>
                    <a:pt x="11179" y="10424"/>
                    <a:pt x="11242" y="10361"/>
                  </a:cubicBezTo>
                  <a:lnTo>
                    <a:pt x="12386" y="9208"/>
                  </a:lnTo>
                  <a:cubicBezTo>
                    <a:pt x="12513" y="9080"/>
                    <a:pt x="12513" y="8871"/>
                    <a:pt x="12386" y="8744"/>
                  </a:cubicBezTo>
                  <a:cubicBezTo>
                    <a:pt x="12323" y="8680"/>
                    <a:pt x="12239" y="8650"/>
                    <a:pt x="12156" y="8650"/>
                  </a:cubicBezTo>
                  <a:close/>
                  <a:moveTo>
                    <a:pt x="5056" y="10239"/>
                  </a:moveTo>
                  <a:cubicBezTo>
                    <a:pt x="4973" y="10239"/>
                    <a:pt x="4890" y="10269"/>
                    <a:pt x="4826" y="10333"/>
                  </a:cubicBezTo>
                  <a:lnTo>
                    <a:pt x="3813" y="11359"/>
                  </a:lnTo>
                  <a:cubicBezTo>
                    <a:pt x="1943" y="13185"/>
                    <a:pt x="1599" y="15090"/>
                    <a:pt x="2822" y="16871"/>
                  </a:cubicBezTo>
                  <a:cubicBezTo>
                    <a:pt x="2886" y="16962"/>
                    <a:pt x="2988" y="17015"/>
                    <a:pt x="3091" y="17015"/>
                  </a:cubicBezTo>
                  <a:cubicBezTo>
                    <a:pt x="3153" y="17015"/>
                    <a:pt x="3222" y="16992"/>
                    <a:pt x="3277" y="16954"/>
                  </a:cubicBezTo>
                  <a:cubicBezTo>
                    <a:pt x="3424" y="16851"/>
                    <a:pt x="3460" y="16648"/>
                    <a:pt x="3359" y="16501"/>
                  </a:cubicBezTo>
                  <a:cubicBezTo>
                    <a:pt x="2325" y="14997"/>
                    <a:pt x="2628" y="13423"/>
                    <a:pt x="4268" y="11823"/>
                  </a:cubicBezTo>
                  <a:lnTo>
                    <a:pt x="5286" y="10797"/>
                  </a:lnTo>
                  <a:cubicBezTo>
                    <a:pt x="5412" y="10669"/>
                    <a:pt x="5412" y="10460"/>
                    <a:pt x="5286" y="10333"/>
                  </a:cubicBezTo>
                  <a:cubicBezTo>
                    <a:pt x="5223" y="10269"/>
                    <a:pt x="5139" y="10239"/>
                    <a:pt x="5056" y="10239"/>
                  </a:cubicBezTo>
                  <a:close/>
                  <a:moveTo>
                    <a:pt x="3655" y="17125"/>
                  </a:moveTo>
                  <a:cubicBezTo>
                    <a:pt x="3572" y="17125"/>
                    <a:pt x="3488" y="17155"/>
                    <a:pt x="3425" y="17219"/>
                  </a:cubicBezTo>
                  <a:cubicBezTo>
                    <a:pt x="3298" y="17347"/>
                    <a:pt x="3298" y="17555"/>
                    <a:pt x="3425" y="17682"/>
                  </a:cubicBezTo>
                  <a:lnTo>
                    <a:pt x="3578" y="17837"/>
                  </a:lnTo>
                  <a:cubicBezTo>
                    <a:pt x="3641" y="17900"/>
                    <a:pt x="3724" y="17930"/>
                    <a:pt x="3808" y="17930"/>
                  </a:cubicBezTo>
                  <a:cubicBezTo>
                    <a:pt x="3890" y="17930"/>
                    <a:pt x="3975" y="17900"/>
                    <a:pt x="4038" y="17837"/>
                  </a:cubicBezTo>
                  <a:cubicBezTo>
                    <a:pt x="4163" y="17709"/>
                    <a:pt x="4159" y="17501"/>
                    <a:pt x="4032" y="17373"/>
                  </a:cubicBezTo>
                  <a:lnTo>
                    <a:pt x="3884" y="17219"/>
                  </a:lnTo>
                  <a:cubicBezTo>
                    <a:pt x="3821" y="17155"/>
                    <a:pt x="3737" y="17125"/>
                    <a:pt x="3655" y="17125"/>
                  </a:cubicBezTo>
                  <a:close/>
                </a:path>
              </a:pathLst>
            </a:custGeom>
            <a:solidFill>
              <a:srgbClr val="FFFFFF"/>
            </a:solidFill>
            <a:ln w="12700">
              <a:miter lim="400000"/>
            </a:ln>
          </p:spPr>
          <p:txBody>
            <a:bodyPr lIns="24738" tIns="24738" rIns="24738" bIns="24738" anchor="ctr"/>
            <a:lstStyle/>
            <a:p>
              <a:pPr marL="0" marR="0" lvl="0" indent="0" algn="l" defTabSz="16113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948"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1464527" y="3120367"/>
            <a:ext cx="6124254" cy="1050798"/>
            <a:chOff x="3622923" y="8299783"/>
            <a:chExt cx="16631503" cy="2794993"/>
          </a:xfrm>
        </p:grpSpPr>
        <p:sp>
          <p:nvSpPr>
            <p:cNvPr id="54" name="矩形 53"/>
            <p:cNvSpPr/>
            <p:nvPr/>
          </p:nvSpPr>
          <p:spPr>
            <a:xfrm>
              <a:off x="4084762" y="8299783"/>
              <a:ext cx="2486570" cy="830076"/>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8"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开发产品</a:t>
              </a:r>
            </a:p>
          </p:txBody>
        </p:sp>
        <p:sp>
          <p:nvSpPr>
            <p:cNvPr id="55" name="矩形 54"/>
            <p:cNvSpPr/>
            <p:nvPr/>
          </p:nvSpPr>
          <p:spPr>
            <a:xfrm>
              <a:off x="8586083" y="8325757"/>
              <a:ext cx="2486570" cy="830076"/>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8"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网络推广</a:t>
              </a:r>
            </a:p>
          </p:txBody>
        </p:sp>
        <p:sp>
          <p:nvSpPr>
            <p:cNvPr id="56" name="矩形 55"/>
            <p:cNvSpPr/>
            <p:nvPr/>
          </p:nvSpPr>
          <p:spPr>
            <a:xfrm>
              <a:off x="12958007" y="8325757"/>
              <a:ext cx="2486570" cy="830076"/>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8"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人力资源</a:t>
              </a:r>
            </a:p>
          </p:txBody>
        </p:sp>
        <p:sp>
          <p:nvSpPr>
            <p:cNvPr id="57" name="矩形 56"/>
            <p:cNvSpPr/>
            <p:nvPr/>
          </p:nvSpPr>
          <p:spPr>
            <a:xfrm>
              <a:off x="17329937" y="8299783"/>
              <a:ext cx="2486570" cy="830076"/>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8"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办公场地</a:t>
              </a:r>
            </a:p>
          </p:txBody>
        </p:sp>
        <p:sp>
          <p:nvSpPr>
            <p:cNvPr id="58" name="TextBox 57"/>
            <p:cNvSpPr txBox="1"/>
            <p:nvPr/>
          </p:nvSpPr>
          <p:spPr>
            <a:xfrm>
              <a:off x="3622923" y="9329227"/>
              <a:ext cx="3243984" cy="1765549"/>
            </a:xfrm>
            <a:prstGeom prst="rect">
              <a:avLst/>
            </a:prstGeom>
            <a:noFill/>
          </p:spPr>
          <p:txBody>
            <a:bodyPr wrap="square" rtlCol="0">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71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a:t>
              </a:r>
            </a:p>
          </p:txBody>
        </p:sp>
        <p:sp>
          <p:nvSpPr>
            <p:cNvPr id="63" name="TextBox 62"/>
            <p:cNvSpPr txBox="1"/>
            <p:nvPr/>
          </p:nvSpPr>
          <p:spPr>
            <a:xfrm>
              <a:off x="8017341" y="9329227"/>
              <a:ext cx="3243984" cy="1765549"/>
            </a:xfrm>
            <a:prstGeom prst="rect">
              <a:avLst/>
            </a:prstGeom>
            <a:noFill/>
          </p:spPr>
          <p:txBody>
            <a:bodyPr wrap="square" rtlCol="0">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71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a:t>
              </a:r>
            </a:p>
          </p:txBody>
        </p:sp>
        <p:sp>
          <p:nvSpPr>
            <p:cNvPr id="64" name="TextBox 63"/>
            <p:cNvSpPr txBox="1"/>
            <p:nvPr/>
          </p:nvSpPr>
          <p:spPr>
            <a:xfrm>
              <a:off x="12389265" y="9329227"/>
              <a:ext cx="3243984" cy="1765549"/>
            </a:xfrm>
            <a:prstGeom prst="rect">
              <a:avLst/>
            </a:prstGeom>
            <a:noFill/>
          </p:spPr>
          <p:txBody>
            <a:bodyPr wrap="square" rtlCol="0">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71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a:t>
              </a:r>
            </a:p>
          </p:txBody>
        </p:sp>
        <p:sp>
          <p:nvSpPr>
            <p:cNvPr id="65" name="TextBox 64"/>
            <p:cNvSpPr txBox="1"/>
            <p:nvPr/>
          </p:nvSpPr>
          <p:spPr>
            <a:xfrm>
              <a:off x="17010442" y="9329227"/>
              <a:ext cx="3243984" cy="1765549"/>
            </a:xfrm>
            <a:prstGeom prst="rect">
              <a:avLst/>
            </a:prstGeom>
            <a:noFill/>
          </p:spPr>
          <p:txBody>
            <a:bodyPr wrap="square" rtlCol="0">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71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a:t>
              </a:r>
            </a:p>
          </p:txBody>
        </p:sp>
      </p:grpSp>
    </p:spTree>
    <p:extLst>
      <p:ext uri="{BB962C8B-B14F-4D97-AF65-F5344CB8AC3E}">
        <p14:creationId xmlns:p14="http://schemas.microsoft.com/office/powerpoint/2010/main" val="3468957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ppt_w</p:attrName>
                                        </p:attrNameLst>
                                      </p:cBhvr>
                                      <p:tavLst>
                                        <p:tav tm="0" fmla="#ppt_w*sin(2.5*pi*$)">
                                          <p:val>
                                            <p:fltVal val="0"/>
                                          </p:val>
                                        </p:tav>
                                        <p:tav tm="100000">
                                          <p:val>
                                            <p:fltVal val="1"/>
                                          </p:val>
                                        </p:tav>
                                      </p:tavLst>
                                    </p:anim>
                                    <p:anim calcmode="lin" valueType="num">
                                      <p:cBhvr>
                                        <p:cTn id="9" dur="5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45"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ppt_w</p:attrName>
                                        </p:attrNameLst>
                                      </p:cBhvr>
                                      <p:tavLst>
                                        <p:tav tm="0" fmla="#ppt_w*sin(2.5*pi*$)">
                                          <p:val>
                                            <p:fltVal val="0"/>
                                          </p:val>
                                        </p:tav>
                                        <p:tav tm="100000">
                                          <p:val>
                                            <p:fltVal val="1"/>
                                          </p:val>
                                        </p:tav>
                                      </p:tavLst>
                                    </p:anim>
                                    <p:anim calcmode="lin" valueType="num">
                                      <p:cBhvr>
                                        <p:cTn id="15" dur="5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45"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ppt_w</p:attrName>
                                        </p:attrNameLst>
                                      </p:cBhvr>
                                      <p:tavLst>
                                        <p:tav tm="0" fmla="#ppt_w*sin(2.5*pi*$)">
                                          <p:val>
                                            <p:fltVal val="0"/>
                                          </p:val>
                                        </p:tav>
                                        <p:tav tm="100000">
                                          <p:val>
                                            <p:fltVal val="1"/>
                                          </p:val>
                                        </p:tav>
                                      </p:tavLst>
                                    </p:anim>
                                    <p:anim calcmode="lin" valueType="num">
                                      <p:cBhvr>
                                        <p:cTn id="21" dur="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45"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ppt_w</p:attrName>
                                        </p:attrNameLst>
                                      </p:cBhvr>
                                      <p:tavLst>
                                        <p:tav tm="0" fmla="#ppt_w*sin(2.5*pi*$)">
                                          <p:val>
                                            <p:fltVal val="0"/>
                                          </p:val>
                                        </p:tav>
                                        <p:tav tm="100000">
                                          <p:val>
                                            <p:fltVal val="1"/>
                                          </p:val>
                                        </p:tav>
                                      </p:tavLst>
                                    </p:anim>
                                    <p:anim calcmode="lin" valueType="num">
                                      <p:cBhvr>
                                        <p:cTn id="27" dur="500" fill="hold"/>
                                        <p:tgtEl>
                                          <p:spTgt spid="7"/>
                                        </p:tgtEl>
                                        <p:attrNameLst>
                                          <p:attrName>ppt_h</p:attrName>
                                        </p:attrNameLst>
                                      </p:cBhvr>
                                      <p:tavLst>
                                        <p:tav tm="0">
                                          <p:val>
                                            <p:strVal val="#ppt_h"/>
                                          </p:val>
                                        </p:tav>
                                        <p:tav tm="100000">
                                          <p:val>
                                            <p:strVal val="#ppt_h"/>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2"/>
          <p:cNvSpPr>
            <a:spLocks noChangeArrowheads="1"/>
          </p:cNvSpPr>
          <p:nvPr/>
        </p:nvSpPr>
        <p:spPr bwMode="auto">
          <a:xfrm>
            <a:off x="4472379" y="1589935"/>
            <a:ext cx="1412512" cy="1411019"/>
          </a:xfrm>
          <a:custGeom>
            <a:avLst/>
            <a:gdLst>
              <a:gd name="G0" fmla="+- 6477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477"/>
              <a:gd name="G18" fmla="*/ 6477 1 2"/>
              <a:gd name="G19" fmla="+- G18 5400 0"/>
              <a:gd name="G20" fmla="cos G19 11796480"/>
              <a:gd name="G21" fmla="sin G19 11796480"/>
              <a:gd name="G22" fmla="+- G20 10800 0"/>
              <a:gd name="G23" fmla="+- G21 10800 0"/>
              <a:gd name="G24" fmla="+- 10800 0 G20"/>
              <a:gd name="G25" fmla="+- 6477 10800 0"/>
              <a:gd name="G26" fmla="?: G9 G17 G25"/>
              <a:gd name="G27" fmla="?: G9 0 21600"/>
              <a:gd name="G28" fmla="cos 10800 11796480"/>
              <a:gd name="G29" fmla="sin 10800 11796480"/>
              <a:gd name="G30" fmla="sin 6477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161 w 21600"/>
              <a:gd name="T15" fmla="*/ 10800 h 21600"/>
              <a:gd name="T16" fmla="*/ 10800 w 21600"/>
              <a:gd name="T17" fmla="*/ 4323 h 21600"/>
              <a:gd name="T18" fmla="*/ 19439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23" y="10800"/>
                </a:moveTo>
                <a:cubicBezTo>
                  <a:pt x="4323" y="7222"/>
                  <a:pt x="7222" y="4323"/>
                  <a:pt x="10800" y="4323"/>
                </a:cubicBezTo>
                <a:cubicBezTo>
                  <a:pt x="14377" y="4322"/>
                  <a:pt x="17276" y="7222"/>
                  <a:pt x="17277" y="10799"/>
                </a:cubicBezTo>
                <a:lnTo>
                  <a:pt x="21600" y="10800"/>
                </a:lnTo>
                <a:cubicBezTo>
                  <a:pt x="21600" y="4835"/>
                  <a:pt x="16764" y="0"/>
                  <a:pt x="10800" y="0"/>
                </a:cubicBezTo>
                <a:cubicBezTo>
                  <a:pt x="4835" y="0"/>
                  <a:pt x="0" y="4835"/>
                  <a:pt x="0" y="10800"/>
                </a:cubicBezTo>
                <a:close/>
              </a:path>
            </a:pathLst>
          </a:cu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270" b="0" i="0" u="none" strike="noStrike" kern="1200" cap="none" spc="0" normalizeH="0" baseline="0" noProof="0">
              <a:ln>
                <a:noFill/>
              </a:ln>
              <a:solidFill>
                <a:prstClr val="black"/>
              </a:solidFill>
              <a:effectLst/>
              <a:uLnTx/>
              <a:uFillTx/>
              <a:latin typeface="宋体" pitchFamily="2" charset="-122"/>
              <a:ea typeface="等线" panose="02010600030101010101" pitchFamily="2" charset="-122"/>
              <a:cs typeface="+mn-cs"/>
              <a:sym typeface="宋体" pitchFamily="2" charset="-122"/>
            </a:endParaRPr>
          </a:p>
        </p:txBody>
      </p:sp>
      <p:grpSp>
        <p:nvGrpSpPr>
          <p:cNvPr id="3" name="Group 10"/>
          <p:cNvGrpSpPr>
            <a:grpSpLocks/>
          </p:cNvGrpSpPr>
          <p:nvPr/>
        </p:nvGrpSpPr>
        <p:grpSpPr bwMode="auto">
          <a:xfrm>
            <a:off x="4364872" y="1488401"/>
            <a:ext cx="1626032" cy="1624538"/>
            <a:chOff x="0" y="0"/>
            <a:chExt cx="1728192" cy="1728192"/>
          </a:xfrm>
        </p:grpSpPr>
        <p:sp>
          <p:nvSpPr>
            <p:cNvPr id="4" name="椭圆 1"/>
            <p:cNvSpPr>
              <a:spLocks noChangeArrowheads="1"/>
            </p:cNvSpPr>
            <p:nvPr/>
          </p:nvSpPr>
          <p:spPr bwMode="auto">
            <a:xfrm>
              <a:off x="0" y="0"/>
              <a:ext cx="1728192" cy="1728192"/>
            </a:xfrm>
            <a:prstGeom prst="ellipse">
              <a:avLst/>
            </a:prstGeom>
            <a:noFill/>
            <a:ln w="38100" cap="flat" cmpd="sng">
              <a:solidFill>
                <a:srgbClr val="FF3300"/>
              </a:solidFill>
              <a:round/>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270" b="0" i="0" u="none" strike="noStrike" kern="1200" cap="none" spc="0" normalizeH="0" baseline="0" noProof="0">
                <a:ln>
                  <a:noFill/>
                </a:ln>
                <a:solidFill>
                  <a:srgbClr val="FFFFFF"/>
                </a:solidFill>
                <a:effectLst/>
                <a:uLnTx/>
                <a:uFillTx/>
                <a:latin typeface="宋体" pitchFamily="2" charset="-122"/>
                <a:ea typeface="等线" panose="02010600030101010101" pitchFamily="2" charset="-122"/>
                <a:cs typeface="+mn-cs"/>
                <a:sym typeface="宋体" pitchFamily="2" charset="-122"/>
              </a:endParaRPr>
            </a:p>
          </p:txBody>
        </p:sp>
        <p:sp>
          <p:nvSpPr>
            <p:cNvPr id="5" name="椭圆 6"/>
            <p:cNvSpPr>
              <a:spLocks noChangeArrowheads="1"/>
            </p:cNvSpPr>
            <p:nvPr/>
          </p:nvSpPr>
          <p:spPr bwMode="auto">
            <a:xfrm>
              <a:off x="648072" y="642550"/>
              <a:ext cx="432048" cy="432048"/>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270" b="0" i="0" u="none" strike="noStrike" kern="1200" cap="none" spc="0" normalizeH="0" baseline="0" noProof="0">
                  <a:ln>
                    <a:noFill/>
                  </a:ln>
                  <a:solidFill>
                    <a:srgbClr val="FFFFFF"/>
                  </a:solidFill>
                  <a:effectLst/>
                  <a:uLnTx/>
                  <a:uFillTx/>
                  <a:latin typeface="Calibri" pitchFamily="34" charset="0"/>
                  <a:ea typeface="Calibri" pitchFamily="34" charset="0"/>
                  <a:cs typeface="Calibri" pitchFamily="34" charset="0"/>
                  <a:sym typeface="Calibri" pitchFamily="34" charset="0"/>
                </a:rPr>
                <a:t>A</a:t>
              </a:r>
              <a:endParaRPr kumimoji="0" lang="zh-CN" altLang="en-US" sz="1270" b="0" i="0" u="none" strike="noStrike" kern="1200" cap="none" spc="0" normalizeH="0" baseline="0" noProof="0">
                <a:ln>
                  <a:noFill/>
                </a:ln>
                <a:solidFill>
                  <a:srgbClr val="FFFFFF"/>
                </a:solidFill>
                <a:effectLst/>
                <a:uLnTx/>
                <a:uFillTx/>
                <a:latin typeface="宋体" pitchFamily="2" charset="-122"/>
                <a:ea typeface="等线" panose="02010600030101010101" pitchFamily="2" charset="-122"/>
                <a:cs typeface="+mn-cs"/>
                <a:sym typeface="宋体" pitchFamily="2" charset="-122"/>
              </a:endParaRPr>
            </a:p>
          </p:txBody>
        </p:sp>
      </p:grpSp>
      <p:sp>
        <p:nvSpPr>
          <p:cNvPr id="6" name="空心弧 29"/>
          <p:cNvSpPr>
            <a:spLocks noChangeArrowheads="1"/>
          </p:cNvSpPr>
          <p:nvPr/>
        </p:nvSpPr>
        <p:spPr bwMode="auto">
          <a:xfrm>
            <a:off x="3549617" y="1376415"/>
            <a:ext cx="782406" cy="780913"/>
          </a:xfrm>
          <a:custGeom>
            <a:avLst/>
            <a:gdLst>
              <a:gd name="G0" fmla="+- 5239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239"/>
              <a:gd name="G18" fmla="*/ 5239 1 2"/>
              <a:gd name="G19" fmla="+- G18 5400 0"/>
              <a:gd name="G20" fmla="cos G19 11796480"/>
              <a:gd name="G21" fmla="sin G19 11796480"/>
              <a:gd name="G22" fmla="+- G20 10800 0"/>
              <a:gd name="G23" fmla="+- G21 10800 0"/>
              <a:gd name="G24" fmla="+- 10800 0 G20"/>
              <a:gd name="G25" fmla="+- 5239 10800 0"/>
              <a:gd name="G26" fmla="?: G9 G17 G25"/>
              <a:gd name="G27" fmla="?: G9 0 21600"/>
              <a:gd name="G28" fmla="cos 10800 11796480"/>
              <a:gd name="G29" fmla="sin 10800 11796480"/>
              <a:gd name="G30" fmla="sin 5239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80 w 21600"/>
              <a:gd name="T15" fmla="*/ 10800 h 21600"/>
              <a:gd name="T16" fmla="*/ 10800 w 21600"/>
              <a:gd name="T17" fmla="*/ 5561 h 21600"/>
              <a:gd name="T18" fmla="*/ 1882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561" y="10800"/>
                </a:moveTo>
                <a:cubicBezTo>
                  <a:pt x="5561" y="7906"/>
                  <a:pt x="7906" y="5561"/>
                  <a:pt x="10800" y="5561"/>
                </a:cubicBezTo>
                <a:cubicBezTo>
                  <a:pt x="13693" y="5560"/>
                  <a:pt x="16038" y="7906"/>
                  <a:pt x="16039" y="10799"/>
                </a:cubicBezTo>
                <a:lnTo>
                  <a:pt x="21600" y="10800"/>
                </a:lnTo>
                <a:cubicBezTo>
                  <a:pt x="21600" y="4835"/>
                  <a:pt x="16764" y="0"/>
                  <a:pt x="10800" y="0"/>
                </a:cubicBezTo>
                <a:cubicBezTo>
                  <a:pt x="4835" y="0"/>
                  <a:pt x="0" y="4835"/>
                  <a:pt x="0" y="10800"/>
                </a:cubicBezTo>
                <a:close/>
              </a:path>
            </a:pathLst>
          </a:cu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270" b="0" i="0" u="none" strike="noStrike" kern="1200" cap="none" spc="0" normalizeH="0" baseline="0" noProof="0">
              <a:ln>
                <a:noFill/>
              </a:ln>
              <a:solidFill>
                <a:srgbClr val="00B050"/>
              </a:solidFill>
              <a:effectLst/>
              <a:uLnTx/>
              <a:uFillTx/>
              <a:latin typeface="宋体" pitchFamily="2" charset="-122"/>
              <a:ea typeface="等线" panose="02010600030101010101" pitchFamily="2" charset="-122"/>
              <a:cs typeface="+mn-cs"/>
              <a:sym typeface="宋体" pitchFamily="2" charset="-122"/>
            </a:endParaRPr>
          </a:p>
        </p:txBody>
      </p:sp>
      <p:grpSp>
        <p:nvGrpSpPr>
          <p:cNvPr id="7" name="Group 14"/>
          <p:cNvGrpSpPr>
            <a:grpSpLocks/>
          </p:cNvGrpSpPr>
          <p:nvPr/>
        </p:nvGrpSpPr>
        <p:grpSpPr bwMode="auto">
          <a:xfrm>
            <a:off x="3491386" y="1319677"/>
            <a:ext cx="898871" cy="898871"/>
            <a:chOff x="0" y="0"/>
            <a:chExt cx="955879" cy="955879"/>
          </a:xfrm>
        </p:grpSpPr>
        <p:sp>
          <p:nvSpPr>
            <p:cNvPr id="8" name="椭圆 28"/>
            <p:cNvSpPr>
              <a:spLocks noChangeArrowheads="1"/>
            </p:cNvSpPr>
            <p:nvPr/>
          </p:nvSpPr>
          <p:spPr bwMode="auto">
            <a:xfrm>
              <a:off x="0" y="0"/>
              <a:ext cx="955879" cy="955879"/>
            </a:xfrm>
            <a:prstGeom prst="ellipse">
              <a:avLst/>
            </a:prstGeom>
            <a:noFill/>
            <a:ln w="38100" cap="flat" cmpd="sng">
              <a:solidFill>
                <a:srgbClr val="FF9933"/>
              </a:solidFill>
              <a:round/>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270" b="0" i="0" u="none" strike="noStrike" kern="1200" cap="none" spc="0" normalizeH="0" baseline="0" noProof="0">
                <a:ln>
                  <a:noFill/>
                </a:ln>
                <a:solidFill>
                  <a:srgbClr val="FFFFFF"/>
                </a:solidFill>
                <a:effectLst/>
                <a:uLnTx/>
                <a:uFillTx/>
                <a:latin typeface="宋体" pitchFamily="2" charset="-122"/>
                <a:ea typeface="等线" panose="02010600030101010101" pitchFamily="2" charset="-122"/>
                <a:cs typeface="+mn-cs"/>
                <a:sym typeface="宋体" pitchFamily="2" charset="-122"/>
              </a:endParaRPr>
            </a:p>
          </p:txBody>
        </p:sp>
        <p:sp>
          <p:nvSpPr>
            <p:cNvPr id="9" name="椭圆 30"/>
            <p:cNvSpPr>
              <a:spLocks noChangeArrowheads="1"/>
            </p:cNvSpPr>
            <p:nvPr/>
          </p:nvSpPr>
          <p:spPr bwMode="auto">
            <a:xfrm>
              <a:off x="358455" y="355400"/>
              <a:ext cx="238970" cy="238970"/>
            </a:xfrm>
            <a:prstGeom prst="ellipse">
              <a:avLst/>
            </a:prstGeom>
            <a:solidFill>
              <a:srgbClr val="FF99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a:ln>
                    <a:noFill/>
                  </a:ln>
                  <a:solidFill>
                    <a:srgbClr val="FFFFFF"/>
                  </a:solidFill>
                  <a:effectLst/>
                  <a:uLnTx/>
                  <a:uFillTx/>
                  <a:latin typeface="Calibri" pitchFamily="34" charset="0"/>
                  <a:ea typeface="Calibri" pitchFamily="34" charset="0"/>
                  <a:cs typeface="Calibri" pitchFamily="34" charset="0"/>
                  <a:sym typeface="Calibri" pitchFamily="34" charset="0"/>
                </a:rPr>
                <a:t>B</a:t>
              </a:r>
            </a:p>
          </p:txBody>
        </p:sp>
      </p:grpSp>
      <p:sp>
        <p:nvSpPr>
          <p:cNvPr id="10" name="空心弧 33"/>
          <p:cNvSpPr>
            <a:spLocks noChangeArrowheads="1"/>
          </p:cNvSpPr>
          <p:nvPr/>
        </p:nvSpPr>
        <p:spPr bwMode="auto">
          <a:xfrm>
            <a:off x="4188682" y="3103980"/>
            <a:ext cx="782406" cy="782406"/>
          </a:xfrm>
          <a:custGeom>
            <a:avLst/>
            <a:gdLst>
              <a:gd name="G0" fmla="+- 5632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32"/>
              <a:gd name="G18" fmla="*/ 5632 1 2"/>
              <a:gd name="G19" fmla="+- G18 5400 0"/>
              <a:gd name="G20" fmla="cos G19 11796480"/>
              <a:gd name="G21" fmla="sin G19 11796480"/>
              <a:gd name="G22" fmla="+- G20 10800 0"/>
              <a:gd name="G23" fmla="+- G21 10800 0"/>
              <a:gd name="G24" fmla="+- 10800 0 G20"/>
              <a:gd name="G25" fmla="+- 5632 10800 0"/>
              <a:gd name="G26" fmla="?: G9 G17 G25"/>
              <a:gd name="G27" fmla="?: G9 0 21600"/>
              <a:gd name="G28" fmla="cos 10800 11796480"/>
              <a:gd name="G29" fmla="sin 10800 11796480"/>
              <a:gd name="G30" fmla="sin 5632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584 w 21600"/>
              <a:gd name="T15" fmla="*/ 10800 h 21600"/>
              <a:gd name="T16" fmla="*/ 10800 w 21600"/>
              <a:gd name="T17" fmla="*/ 5168 h 21600"/>
              <a:gd name="T18" fmla="*/ 1901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168" y="10800"/>
                </a:moveTo>
                <a:cubicBezTo>
                  <a:pt x="5168" y="7689"/>
                  <a:pt x="7689" y="5168"/>
                  <a:pt x="10800" y="5168"/>
                </a:cubicBezTo>
                <a:cubicBezTo>
                  <a:pt x="13910" y="5167"/>
                  <a:pt x="16431" y="7689"/>
                  <a:pt x="16432" y="10799"/>
                </a:cubicBezTo>
                <a:lnTo>
                  <a:pt x="21600" y="10800"/>
                </a:lnTo>
                <a:cubicBezTo>
                  <a:pt x="21600" y="4835"/>
                  <a:pt x="16764" y="0"/>
                  <a:pt x="10800" y="0"/>
                </a:cubicBezTo>
                <a:cubicBezTo>
                  <a:pt x="4835" y="0"/>
                  <a:pt x="0" y="4835"/>
                  <a:pt x="0" y="10800"/>
                </a:cubicBezTo>
                <a:close/>
              </a:path>
            </a:pathLst>
          </a:cu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270" b="0" i="0" u="none" strike="noStrike" kern="1200" cap="none" spc="0" normalizeH="0" baseline="0" noProof="0">
              <a:ln>
                <a:noFill/>
              </a:ln>
              <a:solidFill>
                <a:prstClr val="black"/>
              </a:solidFill>
              <a:effectLst/>
              <a:uLnTx/>
              <a:uFillTx/>
              <a:latin typeface="宋体" pitchFamily="2" charset="-122"/>
              <a:ea typeface="等线" panose="02010600030101010101" pitchFamily="2" charset="-122"/>
              <a:cs typeface="+mn-cs"/>
              <a:sym typeface="宋体" pitchFamily="2" charset="-122"/>
            </a:endParaRPr>
          </a:p>
        </p:txBody>
      </p:sp>
      <p:grpSp>
        <p:nvGrpSpPr>
          <p:cNvPr id="11" name="Group 18"/>
          <p:cNvGrpSpPr>
            <a:grpSpLocks/>
          </p:cNvGrpSpPr>
          <p:nvPr/>
        </p:nvGrpSpPr>
        <p:grpSpPr bwMode="auto">
          <a:xfrm>
            <a:off x="4130450" y="3048735"/>
            <a:ext cx="898871" cy="898871"/>
            <a:chOff x="0" y="0"/>
            <a:chExt cx="955879" cy="955879"/>
          </a:xfrm>
        </p:grpSpPr>
        <p:sp>
          <p:nvSpPr>
            <p:cNvPr id="12" name="椭圆 32"/>
            <p:cNvSpPr>
              <a:spLocks noChangeArrowheads="1"/>
            </p:cNvSpPr>
            <p:nvPr/>
          </p:nvSpPr>
          <p:spPr bwMode="auto">
            <a:xfrm>
              <a:off x="0" y="0"/>
              <a:ext cx="955879" cy="955879"/>
            </a:xfrm>
            <a:prstGeom prst="ellipse">
              <a:avLst/>
            </a:prstGeom>
            <a:noFill/>
            <a:ln w="38100" cap="flat" cmpd="sng">
              <a:solidFill>
                <a:srgbClr val="FF6600"/>
              </a:solidFill>
              <a:round/>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270" b="0" i="0" u="none" strike="noStrike" kern="1200" cap="none" spc="0" normalizeH="0" baseline="0" noProof="0">
                <a:ln>
                  <a:noFill/>
                </a:ln>
                <a:solidFill>
                  <a:srgbClr val="FFFFFF"/>
                </a:solidFill>
                <a:effectLst/>
                <a:uLnTx/>
                <a:uFillTx/>
                <a:latin typeface="宋体" pitchFamily="2" charset="-122"/>
                <a:ea typeface="等线" panose="02010600030101010101" pitchFamily="2" charset="-122"/>
                <a:cs typeface="+mn-cs"/>
                <a:sym typeface="宋体" pitchFamily="2" charset="-122"/>
              </a:endParaRPr>
            </a:p>
          </p:txBody>
        </p:sp>
        <p:sp>
          <p:nvSpPr>
            <p:cNvPr id="13" name="椭圆 34"/>
            <p:cNvSpPr>
              <a:spLocks noChangeArrowheads="1"/>
            </p:cNvSpPr>
            <p:nvPr/>
          </p:nvSpPr>
          <p:spPr bwMode="auto">
            <a:xfrm>
              <a:off x="358455" y="355400"/>
              <a:ext cx="238970" cy="238970"/>
            </a:xfrm>
            <a:prstGeom prst="ellipse">
              <a:avLst/>
            </a:pr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a:ln>
                    <a:noFill/>
                  </a:ln>
                  <a:solidFill>
                    <a:srgbClr val="FFFFFF"/>
                  </a:solidFill>
                  <a:effectLst/>
                  <a:uLnTx/>
                  <a:uFillTx/>
                  <a:latin typeface="Calibri" pitchFamily="34" charset="0"/>
                  <a:ea typeface="Calibri" pitchFamily="34" charset="0"/>
                  <a:cs typeface="Calibri" pitchFamily="34" charset="0"/>
                  <a:sym typeface="Calibri" pitchFamily="34" charset="0"/>
                </a:rPr>
                <a:t>D</a:t>
              </a:r>
            </a:p>
          </p:txBody>
        </p:sp>
      </p:grpSp>
      <p:sp>
        <p:nvSpPr>
          <p:cNvPr id="14" name="空心弧 37"/>
          <p:cNvSpPr>
            <a:spLocks noChangeArrowheads="1"/>
          </p:cNvSpPr>
          <p:nvPr/>
        </p:nvSpPr>
        <p:spPr bwMode="auto">
          <a:xfrm>
            <a:off x="3525727" y="2369354"/>
            <a:ext cx="780914" cy="782406"/>
          </a:xfrm>
          <a:custGeom>
            <a:avLst/>
            <a:gdLst>
              <a:gd name="G0" fmla="+- 56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00"/>
              <a:gd name="G18" fmla="*/ 5600 1 2"/>
              <a:gd name="G19" fmla="+- G18 5400 0"/>
              <a:gd name="G20" fmla="cos G19 11796480"/>
              <a:gd name="G21" fmla="sin G19 11796480"/>
              <a:gd name="G22" fmla="+- G20 10800 0"/>
              <a:gd name="G23" fmla="+- G21 10800 0"/>
              <a:gd name="G24" fmla="+- 10800 0 G20"/>
              <a:gd name="G25" fmla="+- 5600 10800 0"/>
              <a:gd name="G26" fmla="?: G9 G17 G25"/>
              <a:gd name="G27" fmla="?: G9 0 21600"/>
              <a:gd name="G28" fmla="cos 10800 11796480"/>
              <a:gd name="G29" fmla="sin 10800 11796480"/>
              <a:gd name="G30" fmla="sin 56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600 w 21600"/>
              <a:gd name="T15" fmla="*/ 10800 h 21600"/>
              <a:gd name="T16" fmla="*/ 10800 w 21600"/>
              <a:gd name="T17" fmla="*/ 5200 h 21600"/>
              <a:gd name="T18" fmla="*/ 190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200" y="10800"/>
                </a:moveTo>
                <a:cubicBezTo>
                  <a:pt x="5200" y="7707"/>
                  <a:pt x="7707" y="5200"/>
                  <a:pt x="10800" y="5200"/>
                </a:cubicBezTo>
                <a:cubicBezTo>
                  <a:pt x="13892" y="5199"/>
                  <a:pt x="16399" y="7707"/>
                  <a:pt x="16400" y="10799"/>
                </a:cubicBezTo>
                <a:lnTo>
                  <a:pt x="21600" y="10800"/>
                </a:lnTo>
                <a:cubicBezTo>
                  <a:pt x="21600" y="4835"/>
                  <a:pt x="16764" y="0"/>
                  <a:pt x="10800" y="0"/>
                </a:cubicBezTo>
                <a:cubicBezTo>
                  <a:pt x="4835" y="0"/>
                  <a:pt x="0" y="4835"/>
                  <a:pt x="0" y="10800"/>
                </a:cubicBezTo>
                <a:close/>
              </a:path>
            </a:pathLst>
          </a:cu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270" b="0" i="0" u="none" strike="noStrike" kern="1200" cap="none" spc="0" normalizeH="0" baseline="0" noProof="0">
              <a:ln>
                <a:noFill/>
              </a:ln>
              <a:solidFill>
                <a:prstClr val="black"/>
              </a:solidFill>
              <a:effectLst/>
              <a:uLnTx/>
              <a:uFillTx/>
              <a:latin typeface="宋体" pitchFamily="2" charset="-122"/>
              <a:ea typeface="等线" panose="02010600030101010101" pitchFamily="2" charset="-122"/>
              <a:cs typeface="+mn-cs"/>
              <a:sym typeface="宋体" pitchFamily="2" charset="-122"/>
            </a:endParaRPr>
          </a:p>
        </p:txBody>
      </p:sp>
      <p:grpSp>
        <p:nvGrpSpPr>
          <p:cNvPr id="15" name="Group 22"/>
          <p:cNvGrpSpPr>
            <a:grpSpLocks/>
          </p:cNvGrpSpPr>
          <p:nvPr/>
        </p:nvGrpSpPr>
        <p:grpSpPr bwMode="auto">
          <a:xfrm>
            <a:off x="3466002" y="2314109"/>
            <a:ext cx="898871" cy="898871"/>
            <a:chOff x="0" y="0"/>
            <a:chExt cx="955879" cy="955879"/>
          </a:xfrm>
        </p:grpSpPr>
        <p:sp>
          <p:nvSpPr>
            <p:cNvPr id="16" name="椭圆 36"/>
            <p:cNvSpPr>
              <a:spLocks noChangeArrowheads="1"/>
            </p:cNvSpPr>
            <p:nvPr/>
          </p:nvSpPr>
          <p:spPr bwMode="auto">
            <a:xfrm>
              <a:off x="0" y="0"/>
              <a:ext cx="955879" cy="955879"/>
            </a:xfrm>
            <a:prstGeom prst="ellipse">
              <a:avLst/>
            </a:prstGeom>
            <a:noFill/>
            <a:ln w="38100" cap="flat"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270" b="0" i="0" u="none" strike="noStrike" kern="1200" cap="none" spc="0" normalizeH="0" baseline="0" noProof="0">
                <a:ln>
                  <a:noFill/>
                </a:ln>
                <a:solidFill>
                  <a:srgbClr val="FFFFFF"/>
                </a:solidFill>
                <a:effectLst/>
                <a:uLnTx/>
                <a:uFillTx/>
                <a:latin typeface="宋体" pitchFamily="2" charset="-122"/>
                <a:ea typeface="等线" panose="02010600030101010101" pitchFamily="2" charset="-122"/>
                <a:cs typeface="+mn-cs"/>
                <a:sym typeface="宋体" pitchFamily="2" charset="-122"/>
              </a:endParaRPr>
            </a:p>
          </p:txBody>
        </p:sp>
        <p:sp>
          <p:nvSpPr>
            <p:cNvPr id="17" name="椭圆 38"/>
            <p:cNvSpPr>
              <a:spLocks noChangeArrowheads="1"/>
            </p:cNvSpPr>
            <p:nvPr/>
          </p:nvSpPr>
          <p:spPr bwMode="auto">
            <a:xfrm>
              <a:off x="358455" y="355400"/>
              <a:ext cx="238970" cy="23897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a:ln>
                    <a:noFill/>
                  </a:ln>
                  <a:solidFill>
                    <a:srgbClr val="FFFFFF"/>
                  </a:solidFill>
                  <a:effectLst/>
                  <a:uLnTx/>
                  <a:uFillTx/>
                  <a:latin typeface="Calibri" pitchFamily="34" charset="0"/>
                  <a:ea typeface="Calibri" pitchFamily="34" charset="0"/>
                  <a:cs typeface="Calibri" pitchFamily="34" charset="0"/>
                  <a:sym typeface="Calibri" pitchFamily="34" charset="0"/>
                </a:rPr>
                <a:t>C</a:t>
              </a:r>
            </a:p>
          </p:txBody>
        </p:sp>
      </p:grpSp>
      <p:grpSp>
        <p:nvGrpSpPr>
          <p:cNvPr id="18" name="Group 25"/>
          <p:cNvGrpSpPr>
            <a:grpSpLocks/>
          </p:cNvGrpSpPr>
          <p:nvPr/>
        </p:nvGrpSpPr>
        <p:grpSpPr bwMode="auto">
          <a:xfrm>
            <a:off x="2761238" y="3212980"/>
            <a:ext cx="1369211" cy="559928"/>
            <a:chOff x="0" y="0"/>
            <a:chExt cx="1455151" cy="594370"/>
          </a:xfrm>
        </p:grpSpPr>
        <p:sp>
          <p:nvSpPr>
            <p:cNvPr id="19" name="直接连接符 47"/>
            <p:cNvSpPr>
              <a:spLocks noChangeShapeType="1"/>
            </p:cNvSpPr>
            <p:nvPr/>
          </p:nvSpPr>
          <p:spPr bwMode="auto">
            <a:xfrm>
              <a:off x="0" y="0"/>
              <a:ext cx="1" cy="594370"/>
            </a:xfrm>
            <a:prstGeom prst="line">
              <a:avLst/>
            </a:prstGeom>
            <a:noFill/>
            <a:ln w="38100" cap="flat" cmpd="sng">
              <a:solidFill>
                <a:srgbClr val="FF9933"/>
              </a:solidFill>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0" name="直接连接符 50"/>
            <p:cNvSpPr>
              <a:spLocks noChangeShapeType="1"/>
            </p:cNvSpPr>
            <p:nvPr/>
          </p:nvSpPr>
          <p:spPr bwMode="auto">
            <a:xfrm flipH="1" flipV="1">
              <a:off x="0" y="297185"/>
              <a:ext cx="1455151" cy="5718"/>
            </a:xfrm>
            <a:prstGeom prst="line">
              <a:avLst/>
            </a:prstGeom>
            <a:noFill/>
            <a:ln w="28575" cap="flat" cmpd="sng">
              <a:solidFill>
                <a:srgbClr val="FF9900"/>
              </a:solidFill>
              <a:prstDash val="sysDash"/>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21" name="Group 28"/>
          <p:cNvGrpSpPr>
            <a:grpSpLocks/>
          </p:cNvGrpSpPr>
          <p:nvPr/>
        </p:nvGrpSpPr>
        <p:grpSpPr bwMode="auto">
          <a:xfrm>
            <a:off x="2761238" y="2348451"/>
            <a:ext cx="704763" cy="559929"/>
            <a:chOff x="0" y="0"/>
            <a:chExt cx="749442" cy="594370"/>
          </a:xfrm>
        </p:grpSpPr>
        <p:sp>
          <p:nvSpPr>
            <p:cNvPr id="22" name="直接连接符 46"/>
            <p:cNvSpPr>
              <a:spLocks noChangeShapeType="1"/>
            </p:cNvSpPr>
            <p:nvPr/>
          </p:nvSpPr>
          <p:spPr bwMode="auto">
            <a:xfrm>
              <a:off x="0" y="0"/>
              <a:ext cx="1" cy="594370"/>
            </a:xfrm>
            <a:prstGeom prst="line">
              <a:avLst/>
            </a:prstGeom>
            <a:noFill/>
            <a:ln w="38100" cap="flat" cmpd="sng">
              <a:solidFill>
                <a:srgbClr val="FF0000"/>
              </a:solidFill>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3" name="直接连接符 52"/>
            <p:cNvSpPr>
              <a:spLocks noChangeShapeType="1"/>
            </p:cNvSpPr>
            <p:nvPr/>
          </p:nvSpPr>
          <p:spPr bwMode="auto">
            <a:xfrm flipH="1" flipV="1">
              <a:off x="0" y="297185"/>
              <a:ext cx="749442" cy="143655"/>
            </a:xfrm>
            <a:prstGeom prst="line">
              <a:avLst/>
            </a:prstGeom>
            <a:noFill/>
            <a:ln w="28575" cap="flat" cmpd="sng">
              <a:solidFill>
                <a:srgbClr val="FF3300"/>
              </a:solidFill>
              <a:prstDash val="sysDash"/>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24" name="Group 31"/>
          <p:cNvGrpSpPr>
            <a:grpSpLocks/>
          </p:cNvGrpSpPr>
          <p:nvPr/>
        </p:nvGrpSpPr>
        <p:grpSpPr bwMode="auto">
          <a:xfrm>
            <a:off x="2761238" y="1485415"/>
            <a:ext cx="730147" cy="558435"/>
            <a:chOff x="0" y="0"/>
            <a:chExt cx="775330" cy="594370"/>
          </a:xfrm>
        </p:grpSpPr>
        <p:sp>
          <p:nvSpPr>
            <p:cNvPr id="25" name="直接连接符 45"/>
            <p:cNvSpPr>
              <a:spLocks noChangeShapeType="1"/>
            </p:cNvSpPr>
            <p:nvPr/>
          </p:nvSpPr>
          <p:spPr bwMode="auto">
            <a:xfrm>
              <a:off x="0" y="0"/>
              <a:ext cx="1" cy="594370"/>
            </a:xfrm>
            <a:prstGeom prst="line">
              <a:avLst/>
            </a:prstGeom>
            <a:noFill/>
            <a:ln w="38100" cap="flat" cmpd="sng">
              <a:solidFill>
                <a:srgbClr val="FF9900"/>
              </a:solidFill>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6" name="直接连接符 54"/>
            <p:cNvSpPr>
              <a:spLocks noChangeShapeType="1"/>
            </p:cNvSpPr>
            <p:nvPr/>
          </p:nvSpPr>
          <p:spPr bwMode="auto">
            <a:xfrm flipH="1" flipV="1">
              <a:off x="0" y="180363"/>
              <a:ext cx="775330" cy="122540"/>
            </a:xfrm>
            <a:prstGeom prst="line">
              <a:avLst/>
            </a:prstGeom>
            <a:noFill/>
            <a:ln w="28575" cap="flat" cmpd="sng">
              <a:solidFill>
                <a:srgbClr val="FF9933"/>
              </a:solidFill>
              <a:prstDash val="sysDash"/>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27" name="Group 34"/>
          <p:cNvGrpSpPr>
            <a:grpSpLocks/>
          </p:cNvGrpSpPr>
          <p:nvPr/>
        </p:nvGrpSpPr>
        <p:grpSpPr bwMode="auto">
          <a:xfrm>
            <a:off x="5990904" y="1879604"/>
            <a:ext cx="539024" cy="558435"/>
            <a:chOff x="0" y="0"/>
            <a:chExt cx="572707" cy="594370"/>
          </a:xfrm>
        </p:grpSpPr>
        <p:sp>
          <p:nvSpPr>
            <p:cNvPr id="28" name="直接连接符 48"/>
            <p:cNvSpPr>
              <a:spLocks noChangeShapeType="1"/>
            </p:cNvSpPr>
            <p:nvPr/>
          </p:nvSpPr>
          <p:spPr bwMode="auto">
            <a:xfrm>
              <a:off x="572707" y="0"/>
              <a:ext cx="1" cy="594370"/>
            </a:xfrm>
            <a:prstGeom prst="line">
              <a:avLst/>
            </a:prstGeom>
            <a:noFill/>
            <a:ln w="38100" cap="flat" cmpd="sng">
              <a:solidFill>
                <a:srgbClr val="FF0000"/>
              </a:solidFill>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 name="直接连接符 56"/>
            <p:cNvSpPr>
              <a:spLocks noChangeShapeType="1"/>
            </p:cNvSpPr>
            <p:nvPr/>
          </p:nvSpPr>
          <p:spPr bwMode="auto">
            <a:xfrm flipV="1">
              <a:off x="0" y="226383"/>
              <a:ext cx="572707" cy="221546"/>
            </a:xfrm>
            <a:prstGeom prst="line">
              <a:avLst/>
            </a:prstGeom>
            <a:noFill/>
            <a:ln w="28575" cap="flat" cmpd="sng">
              <a:solidFill>
                <a:srgbClr val="FF0000"/>
              </a:solidFill>
              <a:prstDash val="sysDash"/>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0" name="文本框 57"/>
          <p:cNvSpPr>
            <a:spLocks noChangeArrowheads="1"/>
          </p:cNvSpPr>
          <p:nvPr/>
        </p:nvSpPr>
        <p:spPr bwMode="auto">
          <a:xfrm>
            <a:off x="4390256" y="2335013"/>
            <a:ext cx="583814" cy="32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sym typeface="微软雅黑" pitchFamily="34" charset="-122"/>
              </a:rPr>
              <a:t>85%</a:t>
            </a:r>
            <a:endParaRPr kumimoji="0" lang="zh-CN" altLang="en-US" sz="1505"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sym typeface="微软雅黑" pitchFamily="34" charset="-122"/>
            </a:endParaRPr>
          </a:p>
        </p:txBody>
      </p:sp>
      <p:sp>
        <p:nvSpPr>
          <p:cNvPr id="31" name="文本框 58"/>
          <p:cNvSpPr>
            <a:spLocks noChangeArrowheads="1"/>
          </p:cNvSpPr>
          <p:nvPr/>
        </p:nvSpPr>
        <p:spPr bwMode="auto">
          <a:xfrm>
            <a:off x="3479193" y="2809832"/>
            <a:ext cx="460383" cy="251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35"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sym typeface="微软雅黑" pitchFamily="34" charset="-122"/>
              </a:rPr>
              <a:t>32%</a:t>
            </a:r>
            <a:endParaRPr kumimoji="0" lang="zh-CN" altLang="en-US" sz="1035"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sym typeface="微软雅黑" pitchFamily="34" charset="-122"/>
            </a:endParaRPr>
          </a:p>
        </p:txBody>
      </p:sp>
      <p:sp>
        <p:nvSpPr>
          <p:cNvPr id="32" name="文本框 59"/>
          <p:cNvSpPr>
            <a:spLocks noChangeArrowheads="1"/>
          </p:cNvSpPr>
          <p:nvPr/>
        </p:nvSpPr>
        <p:spPr bwMode="auto">
          <a:xfrm>
            <a:off x="3531452" y="1828837"/>
            <a:ext cx="460383" cy="251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35"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sym typeface="微软雅黑" pitchFamily="34" charset="-122"/>
              </a:rPr>
              <a:t>60%</a:t>
            </a:r>
            <a:endParaRPr kumimoji="0" lang="zh-CN" altLang="en-US" sz="1035"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sym typeface="微软雅黑" pitchFamily="34" charset="-122"/>
            </a:endParaRPr>
          </a:p>
        </p:txBody>
      </p:sp>
      <p:sp>
        <p:nvSpPr>
          <p:cNvPr id="33" name="文本框 60"/>
          <p:cNvSpPr>
            <a:spLocks noChangeArrowheads="1"/>
          </p:cNvSpPr>
          <p:nvPr/>
        </p:nvSpPr>
        <p:spPr bwMode="auto">
          <a:xfrm>
            <a:off x="4124230" y="3534005"/>
            <a:ext cx="460383" cy="251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35"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sym typeface="微软雅黑" pitchFamily="34" charset="-122"/>
              </a:rPr>
              <a:t>70%</a:t>
            </a:r>
            <a:endParaRPr kumimoji="0" lang="zh-CN" altLang="en-US" sz="1035" b="0"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sym typeface="微软雅黑" pitchFamily="34" charset="-122"/>
            </a:endParaRPr>
          </a:p>
        </p:txBody>
      </p:sp>
      <p:sp>
        <p:nvSpPr>
          <p:cNvPr id="34" name="矩形 61"/>
          <p:cNvSpPr>
            <a:spLocks noChangeArrowheads="1"/>
          </p:cNvSpPr>
          <p:nvPr/>
        </p:nvSpPr>
        <p:spPr bwMode="auto">
          <a:xfrm>
            <a:off x="478225" y="1116609"/>
            <a:ext cx="2215822" cy="119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a:t>
            </a:r>
            <a:endParaRPr kumimoji="0" lang="en-US" altLang="zh-CN" sz="188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输入您的标题输入您的标题</a:t>
            </a: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输入您的标题输入您的标题</a:t>
            </a: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p:txBody>
      </p:sp>
      <p:sp>
        <p:nvSpPr>
          <p:cNvPr id="35" name="矩形 62"/>
          <p:cNvSpPr>
            <a:spLocks noChangeArrowheads="1"/>
          </p:cNvSpPr>
          <p:nvPr/>
        </p:nvSpPr>
        <p:spPr bwMode="auto">
          <a:xfrm>
            <a:off x="476731" y="2196766"/>
            <a:ext cx="2215822" cy="989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a:t>
            </a:r>
            <a:endParaRPr kumimoji="0" lang="en-US" altLang="zh-CN" sz="188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输入您的标题输入您的标题</a:t>
            </a: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输入您的标题输入您的标题</a:t>
            </a: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p:txBody>
      </p:sp>
      <p:sp>
        <p:nvSpPr>
          <p:cNvPr id="36" name="矩形 63"/>
          <p:cNvSpPr>
            <a:spLocks noChangeArrowheads="1"/>
          </p:cNvSpPr>
          <p:nvPr/>
        </p:nvSpPr>
        <p:spPr bwMode="auto">
          <a:xfrm>
            <a:off x="453691" y="3212980"/>
            <a:ext cx="2215822" cy="989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a:t>
            </a:r>
            <a:endParaRPr kumimoji="0" lang="en-US" altLang="zh-CN" sz="188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输入您的标题输入您的标题</a:t>
            </a: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输入您的标题输入您的标题</a:t>
            </a: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p:txBody>
      </p:sp>
      <p:sp>
        <p:nvSpPr>
          <p:cNvPr id="37" name="矩形 64"/>
          <p:cNvSpPr>
            <a:spLocks noChangeArrowheads="1"/>
          </p:cNvSpPr>
          <p:nvPr/>
        </p:nvSpPr>
        <p:spPr bwMode="auto">
          <a:xfrm>
            <a:off x="6555312" y="1703413"/>
            <a:ext cx="2215822" cy="989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a:t>
            </a:r>
            <a:endParaRPr kumimoji="0" lang="en-US" altLang="zh-CN" sz="1881"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输入您的标题输入您的标题</a:t>
            </a: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输入您的标题输入您的标题</a:t>
            </a:r>
            <a:endParaRPr kumimoji="0" lang="en-US" altLang="zh-CN" sz="131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p:txBody>
      </p:sp>
    </p:spTree>
    <p:extLst>
      <p:ext uri="{BB962C8B-B14F-4D97-AF65-F5344CB8AC3E}">
        <p14:creationId xmlns:p14="http://schemas.microsoft.com/office/powerpoint/2010/main" val="125646115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p:cBhvr>
                                        <p:cTn id="10" dur="500"/>
                                        <p:tgtEl>
                                          <p:spTgt spid="3"/>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 calcmode="lin" valueType="num">
                                      <p:cBhvr>
                                        <p:cTn id="16" dur="500" fill="hold"/>
                                        <p:tgtEl>
                                          <p:spTgt spid="7"/>
                                        </p:tgtEl>
                                        <p:attrNameLst>
                                          <p:attrName>style.rotation</p:attrName>
                                        </p:attrNameLst>
                                      </p:cBhvr>
                                      <p:tavLst>
                                        <p:tav tm="0">
                                          <p:val>
                                            <p:fltVal val="360"/>
                                          </p:val>
                                        </p:tav>
                                        <p:tav tm="100000">
                                          <p:val>
                                            <p:fltVal val="0"/>
                                          </p:val>
                                        </p:tav>
                                      </p:tavLst>
                                    </p:anim>
                                    <p:animEffect>
                                      <p:cBhvr>
                                        <p:cTn id="17" dur="500"/>
                                        <p:tgtEl>
                                          <p:spTgt spid="7"/>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 calcmode="lin" valueType="num">
                                      <p:cBhvr>
                                        <p:cTn id="23" dur="500" fill="hold"/>
                                        <p:tgtEl>
                                          <p:spTgt spid="15"/>
                                        </p:tgtEl>
                                        <p:attrNameLst>
                                          <p:attrName>style.rotation</p:attrName>
                                        </p:attrNameLst>
                                      </p:cBhvr>
                                      <p:tavLst>
                                        <p:tav tm="0">
                                          <p:val>
                                            <p:fltVal val="360"/>
                                          </p:val>
                                        </p:tav>
                                        <p:tav tm="100000">
                                          <p:val>
                                            <p:fltVal val="0"/>
                                          </p:val>
                                        </p:tav>
                                      </p:tavLst>
                                    </p:anim>
                                    <p:animEffect>
                                      <p:cBhvr>
                                        <p:cTn id="24" dur="500"/>
                                        <p:tgtEl>
                                          <p:spTgt spid="15"/>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 calcmode="lin" valueType="num">
                                      <p:cBhvr>
                                        <p:cTn id="30" dur="500" fill="hold"/>
                                        <p:tgtEl>
                                          <p:spTgt spid="11"/>
                                        </p:tgtEl>
                                        <p:attrNameLst>
                                          <p:attrName>style.rotation</p:attrName>
                                        </p:attrNameLst>
                                      </p:cBhvr>
                                      <p:tavLst>
                                        <p:tav tm="0">
                                          <p:val>
                                            <p:fltVal val="360"/>
                                          </p:val>
                                        </p:tav>
                                        <p:tav tm="100000">
                                          <p:val>
                                            <p:fltVal val="0"/>
                                          </p:val>
                                        </p:tav>
                                      </p:tavLst>
                                    </p:anim>
                                    <p:animEffect>
                                      <p:cBhvr>
                                        <p:cTn id="31" dur="500"/>
                                        <p:tgtEl>
                                          <p:spTgt spid="11"/>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p:cBhvr>
                                        <p:cTn id="34" dur="1250"/>
                                        <p:tgtEl>
                                          <p:spTgt spid="2"/>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p:cBhvr>
                                        <p:cTn id="37" dur="1250"/>
                                        <p:tgtEl>
                                          <p:spTgt spid="30"/>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p:cBhvr>
                                        <p:cTn id="40" dur="1250"/>
                                        <p:tgtEl>
                                          <p:spTgt spid="3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p:cBhvr>
                                        <p:cTn id="43" dur="1250"/>
                                        <p:tgtEl>
                                          <p:spTgt spid="6"/>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p:cBhvr>
                                        <p:cTn id="46" dur="1250"/>
                                        <p:tgtEl>
                                          <p:spTgt spid="14"/>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p:cBhvr>
                                        <p:cTn id="49" dur="1250"/>
                                        <p:tgtEl>
                                          <p:spTgt spid="31"/>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p:cBhvr>
                                        <p:cTn id="52" dur="1250"/>
                                        <p:tgtEl>
                                          <p:spTgt spid="10"/>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p:cBhvr>
                                        <p:cTn id="55" dur="1250"/>
                                        <p:tgtEl>
                                          <p:spTgt spid="33"/>
                                        </p:tgtEl>
                                      </p:cBhvr>
                                    </p:animEffect>
                                  </p:childTnLst>
                                </p:cTn>
                              </p:par>
                            </p:childTnLst>
                          </p:cTn>
                        </p:par>
                        <p:par>
                          <p:cTn id="56" fill="hold">
                            <p:stCondLst>
                              <p:cond delay="2750"/>
                            </p:stCondLst>
                            <p:childTnLst>
                              <p:par>
                                <p:cTn id="57" presetID="22" presetClass="entr" presetSubtype="2"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p:cBhvr>
                                        <p:cTn id="59" dur="500"/>
                                        <p:tgtEl>
                                          <p:spTgt spid="24"/>
                                        </p:tgtEl>
                                      </p:cBhvr>
                                    </p:animEffect>
                                  </p:childTnLst>
                                </p:cTn>
                              </p:par>
                              <p:par>
                                <p:cTn id="60" presetID="22" presetClass="entr" presetSubtype="2"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p:cBhvr>
                                        <p:cTn id="62" dur="500"/>
                                        <p:tgtEl>
                                          <p:spTgt spid="21"/>
                                        </p:tgtEl>
                                      </p:cBhvr>
                                    </p:animEffect>
                                  </p:childTnLst>
                                </p:cTn>
                              </p:par>
                              <p:par>
                                <p:cTn id="63" presetID="22" presetClass="entr" presetSubtype="2"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p:cBhvr>
                                        <p:cTn id="65" dur="500"/>
                                        <p:tgtEl>
                                          <p:spTgt spid="18"/>
                                        </p:tgtEl>
                                      </p:cBhvr>
                                    </p:animEffect>
                                  </p:childTnLst>
                                </p:cTn>
                              </p:par>
                              <p:par>
                                <p:cTn id="66" presetID="22" presetClass="entr" presetSubtype="8"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p:cBhvr>
                                        <p:cTn id="68" dur="500"/>
                                        <p:tgtEl>
                                          <p:spTgt spid="27"/>
                                        </p:tgtEl>
                                      </p:cBhvr>
                                    </p:animEffect>
                                  </p:childTnLst>
                                </p:cTn>
                              </p:par>
                            </p:childTnLst>
                          </p:cTn>
                        </p:par>
                        <p:par>
                          <p:cTn id="69" fill="hold">
                            <p:stCondLst>
                              <p:cond delay="3250"/>
                            </p:stCondLst>
                            <p:childTnLst>
                              <p:par>
                                <p:cTn id="70" presetID="50" presetClass="entr" presetSubtype="0" decel="10000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1000" fill="hold"/>
                                        <p:tgtEl>
                                          <p:spTgt spid="34"/>
                                        </p:tgtEl>
                                        <p:attrNameLst>
                                          <p:attrName>ppt_w</p:attrName>
                                        </p:attrNameLst>
                                      </p:cBhvr>
                                      <p:tavLst>
                                        <p:tav tm="0">
                                          <p:val>
                                            <p:strVal val="#ppt_w+.3"/>
                                          </p:val>
                                        </p:tav>
                                        <p:tav tm="100000">
                                          <p:val>
                                            <p:strVal val="#ppt_w"/>
                                          </p:val>
                                        </p:tav>
                                      </p:tavLst>
                                    </p:anim>
                                    <p:anim calcmode="lin" valueType="num">
                                      <p:cBhvr>
                                        <p:cTn id="73" dur="1000" fill="hold"/>
                                        <p:tgtEl>
                                          <p:spTgt spid="34"/>
                                        </p:tgtEl>
                                        <p:attrNameLst>
                                          <p:attrName>ppt_h</p:attrName>
                                        </p:attrNameLst>
                                      </p:cBhvr>
                                      <p:tavLst>
                                        <p:tav tm="0">
                                          <p:val>
                                            <p:strVal val="#ppt_h"/>
                                          </p:val>
                                        </p:tav>
                                        <p:tav tm="100000">
                                          <p:val>
                                            <p:strVal val="#ppt_h"/>
                                          </p:val>
                                        </p:tav>
                                      </p:tavLst>
                                    </p:anim>
                                    <p:animEffect>
                                      <p:cBhvr>
                                        <p:cTn id="74" dur="1000"/>
                                        <p:tgtEl>
                                          <p:spTgt spid="34"/>
                                        </p:tgtEl>
                                      </p:cBhvr>
                                    </p:animEffect>
                                  </p:childTnLst>
                                </p:cTn>
                              </p:par>
                              <p:par>
                                <p:cTn id="75" presetID="50" presetClass="entr" presetSubtype="0" decel="100000" fill="hold" grpId="0" nodeType="withEffect">
                                  <p:stCondLst>
                                    <p:cond delay="250"/>
                                  </p:stCondLst>
                                  <p:childTnLst>
                                    <p:set>
                                      <p:cBhvr>
                                        <p:cTn id="76" dur="1" fill="hold">
                                          <p:stCondLst>
                                            <p:cond delay="0"/>
                                          </p:stCondLst>
                                        </p:cTn>
                                        <p:tgtEl>
                                          <p:spTgt spid="35"/>
                                        </p:tgtEl>
                                        <p:attrNameLst>
                                          <p:attrName>style.visibility</p:attrName>
                                        </p:attrNameLst>
                                      </p:cBhvr>
                                      <p:to>
                                        <p:strVal val="visible"/>
                                      </p:to>
                                    </p:set>
                                    <p:anim calcmode="lin" valueType="num">
                                      <p:cBhvr>
                                        <p:cTn id="77" dur="1000" fill="hold"/>
                                        <p:tgtEl>
                                          <p:spTgt spid="35"/>
                                        </p:tgtEl>
                                        <p:attrNameLst>
                                          <p:attrName>ppt_w</p:attrName>
                                        </p:attrNameLst>
                                      </p:cBhvr>
                                      <p:tavLst>
                                        <p:tav tm="0">
                                          <p:val>
                                            <p:strVal val="#ppt_w+.3"/>
                                          </p:val>
                                        </p:tav>
                                        <p:tav tm="100000">
                                          <p:val>
                                            <p:strVal val="#ppt_w"/>
                                          </p:val>
                                        </p:tav>
                                      </p:tavLst>
                                    </p:anim>
                                    <p:anim calcmode="lin" valueType="num">
                                      <p:cBhvr>
                                        <p:cTn id="78" dur="1000" fill="hold"/>
                                        <p:tgtEl>
                                          <p:spTgt spid="35"/>
                                        </p:tgtEl>
                                        <p:attrNameLst>
                                          <p:attrName>ppt_h</p:attrName>
                                        </p:attrNameLst>
                                      </p:cBhvr>
                                      <p:tavLst>
                                        <p:tav tm="0">
                                          <p:val>
                                            <p:strVal val="#ppt_h"/>
                                          </p:val>
                                        </p:tav>
                                        <p:tav tm="100000">
                                          <p:val>
                                            <p:strVal val="#ppt_h"/>
                                          </p:val>
                                        </p:tav>
                                      </p:tavLst>
                                    </p:anim>
                                    <p:animEffect>
                                      <p:cBhvr>
                                        <p:cTn id="79" dur="1000"/>
                                        <p:tgtEl>
                                          <p:spTgt spid="35"/>
                                        </p:tgtEl>
                                      </p:cBhvr>
                                    </p:animEffect>
                                  </p:childTnLst>
                                </p:cTn>
                              </p:par>
                              <p:par>
                                <p:cTn id="80" presetID="50" presetClass="entr" presetSubtype="0" decel="100000" fill="hold" grpId="0" nodeType="withEffect">
                                  <p:stCondLst>
                                    <p:cond delay="500"/>
                                  </p:stCondLst>
                                  <p:childTnLst>
                                    <p:set>
                                      <p:cBhvr>
                                        <p:cTn id="81" dur="1" fill="hold">
                                          <p:stCondLst>
                                            <p:cond delay="0"/>
                                          </p:stCondLst>
                                        </p:cTn>
                                        <p:tgtEl>
                                          <p:spTgt spid="36"/>
                                        </p:tgtEl>
                                        <p:attrNameLst>
                                          <p:attrName>style.visibility</p:attrName>
                                        </p:attrNameLst>
                                      </p:cBhvr>
                                      <p:to>
                                        <p:strVal val="visible"/>
                                      </p:to>
                                    </p:set>
                                    <p:anim calcmode="lin" valueType="num">
                                      <p:cBhvr>
                                        <p:cTn id="82" dur="1000" fill="hold"/>
                                        <p:tgtEl>
                                          <p:spTgt spid="36"/>
                                        </p:tgtEl>
                                        <p:attrNameLst>
                                          <p:attrName>ppt_w</p:attrName>
                                        </p:attrNameLst>
                                      </p:cBhvr>
                                      <p:tavLst>
                                        <p:tav tm="0">
                                          <p:val>
                                            <p:strVal val="#ppt_w+.3"/>
                                          </p:val>
                                        </p:tav>
                                        <p:tav tm="100000">
                                          <p:val>
                                            <p:strVal val="#ppt_w"/>
                                          </p:val>
                                        </p:tav>
                                      </p:tavLst>
                                    </p:anim>
                                    <p:anim calcmode="lin" valueType="num">
                                      <p:cBhvr>
                                        <p:cTn id="83" dur="1000" fill="hold"/>
                                        <p:tgtEl>
                                          <p:spTgt spid="36"/>
                                        </p:tgtEl>
                                        <p:attrNameLst>
                                          <p:attrName>ppt_h</p:attrName>
                                        </p:attrNameLst>
                                      </p:cBhvr>
                                      <p:tavLst>
                                        <p:tav tm="0">
                                          <p:val>
                                            <p:strVal val="#ppt_h"/>
                                          </p:val>
                                        </p:tav>
                                        <p:tav tm="100000">
                                          <p:val>
                                            <p:strVal val="#ppt_h"/>
                                          </p:val>
                                        </p:tav>
                                      </p:tavLst>
                                    </p:anim>
                                    <p:animEffect>
                                      <p:cBhvr>
                                        <p:cTn id="84" dur="1000"/>
                                        <p:tgtEl>
                                          <p:spTgt spid="36"/>
                                        </p:tgtEl>
                                      </p:cBhvr>
                                    </p:animEffect>
                                  </p:childTnLst>
                                </p:cTn>
                              </p:par>
                              <p:par>
                                <p:cTn id="85" presetID="50" presetClass="entr" presetSubtype="0" decel="100000" fill="hold" grpId="0" nodeType="withEffect">
                                  <p:stCondLst>
                                    <p:cond delay="750"/>
                                  </p:stCondLst>
                                  <p:childTnLst>
                                    <p:set>
                                      <p:cBhvr>
                                        <p:cTn id="86" dur="1" fill="hold">
                                          <p:stCondLst>
                                            <p:cond delay="0"/>
                                          </p:stCondLst>
                                        </p:cTn>
                                        <p:tgtEl>
                                          <p:spTgt spid="37"/>
                                        </p:tgtEl>
                                        <p:attrNameLst>
                                          <p:attrName>style.visibility</p:attrName>
                                        </p:attrNameLst>
                                      </p:cBhvr>
                                      <p:to>
                                        <p:strVal val="visible"/>
                                      </p:to>
                                    </p:set>
                                    <p:anim calcmode="lin" valueType="num">
                                      <p:cBhvr>
                                        <p:cTn id="87" dur="1000" fill="hold"/>
                                        <p:tgtEl>
                                          <p:spTgt spid="37"/>
                                        </p:tgtEl>
                                        <p:attrNameLst>
                                          <p:attrName>ppt_w</p:attrName>
                                        </p:attrNameLst>
                                      </p:cBhvr>
                                      <p:tavLst>
                                        <p:tav tm="0">
                                          <p:val>
                                            <p:strVal val="#ppt_w+.3"/>
                                          </p:val>
                                        </p:tav>
                                        <p:tav tm="100000">
                                          <p:val>
                                            <p:strVal val="#ppt_w"/>
                                          </p:val>
                                        </p:tav>
                                      </p:tavLst>
                                    </p:anim>
                                    <p:anim calcmode="lin" valueType="num">
                                      <p:cBhvr>
                                        <p:cTn id="88" dur="1000" fill="hold"/>
                                        <p:tgtEl>
                                          <p:spTgt spid="37"/>
                                        </p:tgtEl>
                                        <p:attrNameLst>
                                          <p:attrName>ppt_h</p:attrName>
                                        </p:attrNameLst>
                                      </p:cBhvr>
                                      <p:tavLst>
                                        <p:tav tm="0">
                                          <p:val>
                                            <p:strVal val="#ppt_h"/>
                                          </p:val>
                                        </p:tav>
                                        <p:tav tm="100000">
                                          <p:val>
                                            <p:strVal val="#ppt_h"/>
                                          </p:val>
                                        </p:tav>
                                      </p:tavLst>
                                    </p:anim>
                                    <p:animEffect>
                                      <p:cBhvr>
                                        <p:cTn id="89"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6" grpId="0" bldLvl="0" animBg="1" autoUpdateAnimBg="0"/>
      <p:bldP spid="10" grpId="0" bldLvl="0" animBg="1" autoUpdateAnimBg="0"/>
      <p:bldP spid="14" grpId="0" bldLvl="0" animBg="1" autoUpdateAnimBg="0"/>
      <p:bldP spid="30" grpId="0" bldLvl="0" autoUpdateAnimBg="0"/>
      <p:bldP spid="31" grpId="0" bldLvl="0" autoUpdateAnimBg="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274638"/>
            <a:ext cx="7886700" cy="993775"/>
          </a:xfrm>
        </p:spPr>
        <p:txBody>
          <a:bodyPr/>
          <a:lstStyle/>
          <a:p>
            <a:r>
              <a:rPr lang="zh-CN" altLang="en-US" dirty="0" smtClean="0"/>
              <a:t> </a:t>
            </a:r>
            <a:endParaRPr lang="zh-CN" altLang="en-US" dirty="0"/>
          </a:p>
        </p:txBody>
      </p:sp>
      <p:grpSp>
        <p:nvGrpSpPr>
          <p:cNvPr id="19" name="组合 18"/>
          <p:cNvGrpSpPr/>
          <p:nvPr/>
        </p:nvGrpSpPr>
        <p:grpSpPr>
          <a:xfrm>
            <a:off x="5860691" y="1268413"/>
            <a:ext cx="2562736" cy="3033225"/>
            <a:chOff x="5904234" y="1111767"/>
            <a:chExt cx="2562736" cy="3033225"/>
          </a:xfrm>
        </p:grpSpPr>
        <p:sp>
          <p:nvSpPr>
            <p:cNvPr id="6" name="Presentation Title Rectangle"/>
            <p:cNvSpPr txBox="1">
              <a:spLocks/>
            </p:cNvSpPr>
            <p:nvPr/>
          </p:nvSpPr>
          <p:spPr>
            <a:xfrm>
              <a:off x="5958567" y="3137573"/>
              <a:ext cx="2508403" cy="808922"/>
            </a:xfrm>
            <a:prstGeom prst="rect">
              <a:avLst/>
            </a:prstGeom>
            <a:solidFill>
              <a:srgbClr val="C00000"/>
            </a:solidFill>
            <a:effectLst/>
          </p:spPr>
          <p:txBody>
            <a:bodyPr lIns="182880" rIns="137160" bIns="18288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p:txBody>
        </p:sp>
        <p:sp>
          <p:nvSpPr>
            <p:cNvPr id="9" name="Presentation Title Rectangle"/>
            <p:cNvSpPr txBox="1">
              <a:spLocks/>
            </p:cNvSpPr>
            <p:nvPr/>
          </p:nvSpPr>
          <p:spPr>
            <a:xfrm>
              <a:off x="5904234" y="3188139"/>
              <a:ext cx="2508403" cy="956853"/>
            </a:xfrm>
            <a:prstGeom prst="rect">
              <a:avLst/>
            </a:prstGeom>
            <a:noFill/>
            <a:effectLst/>
          </p:spPr>
          <p:txBody>
            <a:bodyPr lIns="137160" tIns="45720" rIns="45720" bIns="4572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marL="0" marR="0" lvl="0" indent="0" algn="ctr" defTabSz="914363" rtl="0" eaLnBrk="1" fontAlgn="auto" latinLnBrk="0" hangingPunct="1">
                <a:lnSpc>
                  <a:spcPct val="110000"/>
                </a:lnSpc>
                <a:spcBef>
                  <a:spcPct val="0"/>
                </a:spcBef>
                <a:spcAft>
                  <a:spcPts val="0"/>
                </a:spcAft>
                <a:buClrTx/>
                <a:buSzTx/>
                <a:buFontTx/>
                <a:buNone/>
                <a:tabLst/>
                <a:defRPr/>
              </a:pPr>
              <a:r>
                <a:rPr kumimoji="0" lang="zh-CN" altLang="en-US"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rPr>
                <a:t>单击此处添加文本</a:t>
              </a:r>
              <a:endParaRPr kumimoji="0" lang="en-US" altLang="zh-CN"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endParaRPr>
            </a:p>
            <a:p>
              <a:pPr marL="0" marR="0" lvl="0" indent="0" algn="ctr" defTabSz="914400" rtl="0" eaLnBrk="1" fontAlgn="auto" latinLnBrk="0" hangingPunct="1">
                <a:lnSpc>
                  <a:spcPct val="110000"/>
                </a:lnSpc>
                <a:spcBef>
                  <a:spcPct val="0"/>
                </a:spcBef>
                <a:spcAft>
                  <a:spcPts val="0"/>
                </a:spcAft>
                <a:buClrTx/>
                <a:buSzTx/>
                <a:buFontTx/>
                <a:buNone/>
                <a:tabLst/>
                <a:defRPr/>
              </a:pPr>
              <a:r>
                <a:rPr kumimoji="0" lang="zh-CN" altLang="en-US"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rPr>
                <a:t>单击此处添加文本</a:t>
              </a:r>
              <a:endParaRPr kumimoji="0" lang="en-US" altLang="zh-CN"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endParaRPr>
            </a:p>
            <a:p>
              <a:pPr marL="0" marR="0" lvl="0" indent="0" algn="ctr" defTabSz="914400" rtl="0" eaLnBrk="1" fontAlgn="auto" latinLnBrk="0" hangingPunct="1">
                <a:lnSpc>
                  <a:spcPct val="110000"/>
                </a:lnSpc>
                <a:spcBef>
                  <a:spcPct val="0"/>
                </a:spcBef>
                <a:spcAft>
                  <a:spcPts val="0"/>
                </a:spcAft>
                <a:buClrTx/>
                <a:buSzTx/>
                <a:buFontTx/>
                <a:buNone/>
                <a:tabLst/>
                <a:defRPr/>
              </a:pPr>
              <a:r>
                <a:rPr kumimoji="0" lang="zh-CN" altLang="en-US"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rPr>
                <a:t>单击此处添加文本</a:t>
              </a:r>
              <a:endParaRPr kumimoji="0" lang="en-US" altLang="zh-CN"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endParaRPr>
            </a:p>
          </p:txBody>
        </p:sp>
        <p:sp>
          <p:nvSpPr>
            <p:cNvPr id="12" name="Presentation Title Rectangle"/>
            <p:cNvSpPr txBox="1">
              <a:spLocks/>
            </p:cNvSpPr>
            <p:nvPr/>
          </p:nvSpPr>
          <p:spPr>
            <a:xfrm>
              <a:off x="5958567" y="1111767"/>
              <a:ext cx="2508403" cy="1965593"/>
            </a:xfrm>
            <a:prstGeom prst="rect">
              <a:avLst/>
            </a:prstGeom>
            <a:solidFill>
              <a:srgbClr val="F6AE1E"/>
            </a:solidFill>
            <a:effectLst/>
          </p:spPr>
          <p:txBody>
            <a:bodyPr lIns="182880" rIns="137160" bIns="18288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marL="0" marR="0" lvl="0" indent="0" algn="l" defTabSz="685891" rtl="0" eaLnBrk="1" fontAlgn="auto" latinLnBrk="0" hangingPunct="1">
                <a:lnSpc>
                  <a:spcPct val="90000"/>
                </a:lnSpc>
                <a:spcBef>
                  <a:spcPct val="0"/>
                </a:spcBef>
                <a:spcAft>
                  <a:spcPts val="0"/>
                </a:spcAft>
                <a:buClrTx/>
                <a:buSzTx/>
                <a:buFontTx/>
                <a:buNone/>
                <a:tabLst/>
                <a:defRPr/>
              </a:pPr>
              <a:r>
                <a:rPr kumimoji="0" lang="zh-CN" altLang="en-US" sz="2400" b="1" i="0" u="none" strike="noStrike" kern="0" cap="none" spc="0" normalizeH="0" baseline="0" noProof="0" dirty="0" smtClean="0">
                  <a:ln w="3175">
                    <a:noFill/>
                  </a:ln>
                  <a:gradFill flip="none" rotWithShape="1">
                    <a:gsLst>
                      <a:gs pos="4583">
                        <a:srgbClr val="FFFFFF"/>
                      </a:gs>
                      <a:gs pos="100000">
                        <a:srgbClr val="FFFFFF"/>
                      </a:gs>
                    </a:gsLst>
                    <a:lin ang="5400000" scaled="0"/>
                    <a:tileRect/>
                  </a:gradFill>
                  <a:effectLst/>
                  <a:uLnTx/>
                  <a:uFillTx/>
                  <a:latin typeface="Segoe UI Light" pitchFamily="34" charset="0"/>
                  <a:ea typeface="等线" panose="02010600030101010101" pitchFamily="2" charset="-122"/>
                  <a:cs typeface="Segoe UI" pitchFamily="34" charset="0"/>
                </a:rPr>
                <a:t>主题三</a:t>
              </a:r>
              <a:endParaRPr kumimoji="0" lang="en-US" altLang="zh-CN" sz="24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等线" panose="02010600030101010101" pitchFamily="2" charset="-122"/>
                <a:cs typeface="Segoe UI" pitchFamily="34" charset="0"/>
              </a:endParaRPr>
            </a:p>
          </p:txBody>
        </p:sp>
        <p:pic>
          <p:nvPicPr>
            <p:cNvPr id="13" name="Picture 6" descr="\\MAGNUM\Projects\Microsoft\Cloud Power FY12\Design\Icons\PNGs\Virtual_Network.png"/>
            <p:cNvPicPr>
              <a:picLocks noChangeAspect="1" noChangeArrowheads="1"/>
            </p:cNvPicPr>
            <p:nvPr/>
          </p:nvPicPr>
          <p:blipFill>
            <a:blip r:embed="rId3" cstate="screen">
              <a:lum bright="100000"/>
              <a:extLst>
                <a:ext uri="{28A0092B-C50C-407E-A947-70E740481C1C}">
                  <a14:useLocalDpi xmlns:a14="http://schemas.microsoft.com/office/drawing/2010/main"/>
                </a:ext>
              </a:extLst>
            </a:blip>
            <a:stretch>
              <a:fillRect/>
            </a:stretch>
          </p:blipFill>
          <p:spPr bwMode="auto">
            <a:xfrm>
              <a:off x="6561666" y="1582921"/>
              <a:ext cx="1302206" cy="1301867"/>
            </a:xfrm>
            <a:prstGeom prst="rect">
              <a:avLst/>
            </a:prstGeom>
            <a:noFill/>
          </p:spPr>
        </p:pic>
      </p:grpSp>
      <p:grpSp>
        <p:nvGrpSpPr>
          <p:cNvPr id="17" name="组合 16"/>
          <p:cNvGrpSpPr/>
          <p:nvPr/>
        </p:nvGrpSpPr>
        <p:grpSpPr>
          <a:xfrm>
            <a:off x="482497" y="1268413"/>
            <a:ext cx="2761991" cy="3033773"/>
            <a:chOff x="526040" y="1111767"/>
            <a:chExt cx="2761991" cy="3033773"/>
          </a:xfrm>
        </p:grpSpPr>
        <p:sp>
          <p:nvSpPr>
            <p:cNvPr id="5" name="Presentation Title Rectangle"/>
            <p:cNvSpPr txBox="1">
              <a:spLocks/>
            </p:cNvSpPr>
            <p:nvPr/>
          </p:nvSpPr>
          <p:spPr>
            <a:xfrm>
              <a:off x="677025" y="3137573"/>
              <a:ext cx="2507182" cy="808922"/>
            </a:xfrm>
            <a:prstGeom prst="rect">
              <a:avLst/>
            </a:prstGeom>
            <a:solidFill>
              <a:srgbClr val="C00000"/>
            </a:solidFill>
            <a:effectLst/>
          </p:spPr>
          <p:txBody>
            <a:bodyPr lIns="182880" rIns="137160" bIns="18288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p:txBody>
        </p:sp>
        <p:sp>
          <p:nvSpPr>
            <p:cNvPr id="8" name="Presentation Title Rectangle"/>
            <p:cNvSpPr txBox="1">
              <a:spLocks/>
            </p:cNvSpPr>
            <p:nvPr/>
          </p:nvSpPr>
          <p:spPr>
            <a:xfrm>
              <a:off x="526040" y="3188687"/>
              <a:ext cx="2761991" cy="956853"/>
            </a:xfrm>
            <a:prstGeom prst="rect">
              <a:avLst/>
            </a:prstGeom>
            <a:noFill/>
            <a:effectLst/>
          </p:spPr>
          <p:txBody>
            <a:bodyPr lIns="137160" tIns="45720" rIns="45720" bIns="4572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marL="0" marR="0" lvl="0" indent="0" algn="ctr" defTabSz="914363" rtl="0" eaLnBrk="1" fontAlgn="auto" latinLnBrk="0" hangingPunct="1">
                <a:lnSpc>
                  <a:spcPct val="110000"/>
                </a:lnSpc>
                <a:spcBef>
                  <a:spcPct val="0"/>
                </a:spcBef>
                <a:spcAft>
                  <a:spcPts val="0"/>
                </a:spcAft>
                <a:buClrTx/>
                <a:buSzTx/>
                <a:buFontTx/>
                <a:buNone/>
                <a:tabLst/>
                <a:defRPr/>
              </a:pPr>
              <a:r>
                <a:rPr kumimoji="0" lang="zh-CN" altLang="en-US" sz="1200" b="0" i="0" u="none" strike="noStrike" kern="0" cap="none" spc="0" normalizeH="0" baseline="0" noProof="0" dirty="0" smtClean="0">
                  <a:ln w="3175">
                    <a:noFill/>
                  </a:ln>
                  <a:solidFill>
                    <a:sysClr val="window" lastClr="FFFFFF"/>
                  </a:solidFill>
                  <a:effectLst/>
                  <a:uLnTx/>
                  <a:uFillTx/>
                  <a:latin typeface="等线 Light" panose="02010600030101010101" pitchFamily="2" charset="-122"/>
                  <a:ea typeface="等线 Light" panose="02010600030101010101" pitchFamily="2" charset="-122"/>
                  <a:cs typeface="Segoe UI" pitchFamily="34" charset="0"/>
                </a:rPr>
                <a:t>单击此处添加文本</a:t>
              </a:r>
              <a:endParaRPr kumimoji="0" lang="en-US" altLang="zh-CN" sz="1200" b="0" i="0" u="none" strike="noStrike" kern="0" cap="none" spc="0" normalizeH="0" baseline="0" noProof="0" dirty="0" smtClean="0">
                <a:ln w="3175">
                  <a:noFill/>
                </a:ln>
                <a:solidFill>
                  <a:sysClr val="window" lastClr="FFFFFF"/>
                </a:solidFill>
                <a:effectLst/>
                <a:uLnTx/>
                <a:uFillTx/>
                <a:latin typeface="等线 Light" panose="02010600030101010101" pitchFamily="2" charset="-122"/>
                <a:ea typeface="等线 Light" panose="02010600030101010101" pitchFamily="2" charset="-122"/>
                <a:cs typeface="Segoe UI" pitchFamily="34" charset="0"/>
              </a:endParaRPr>
            </a:p>
            <a:p>
              <a:pPr marL="0" marR="0" lvl="0" indent="0" algn="ctr" defTabSz="914363" rtl="0" eaLnBrk="1" fontAlgn="auto" latinLnBrk="0" hangingPunct="1">
                <a:lnSpc>
                  <a:spcPct val="110000"/>
                </a:lnSpc>
                <a:spcBef>
                  <a:spcPct val="0"/>
                </a:spcBef>
                <a:spcAft>
                  <a:spcPts val="0"/>
                </a:spcAft>
                <a:buClrTx/>
                <a:buSzTx/>
                <a:buFontTx/>
                <a:buNone/>
                <a:tabLst/>
                <a:defRPr/>
              </a:pPr>
              <a:r>
                <a:rPr kumimoji="0" lang="zh-CN" altLang="en-US"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rPr>
                <a:t>单击此处添加文本</a:t>
              </a:r>
              <a:endParaRPr kumimoji="0" lang="en-US" altLang="zh-CN"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endParaRPr>
            </a:p>
            <a:p>
              <a:pPr marL="0" marR="0" lvl="0" indent="0" algn="ctr" defTabSz="914363" rtl="0" eaLnBrk="1" fontAlgn="auto" latinLnBrk="0" hangingPunct="1">
                <a:lnSpc>
                  <a:spcPct val="110000"/>
                </a:lnSpc>
                <a:spcBef>
                  <a:spcPct val="0"/>
                </a:spcBef>
                <a:spcAft>
                  <a:spcPts val="0"/>
                </a:spcAft>
                <a:buClrTx/>
                <a:buSzTx/>
                <a:buFontTx/>
                <a:buNone/>
                <a:tabLst/>
                <a:defRPr/>
              </a:pPr>
              <a:r>
                <a:rPr kumimoji="0" lang="zh-CN" altLang="en-US"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rPr>
                <a:t>单击此处添加</a:t>
              </a:r>
              <a:r>
                <a:rPr kumimoji="0" lang="zh-CN" altLang="en-US" sz="1200" b="0" i="0" u="none" strike="noStrike" kern="0" cap="none" spc="0" normalizeH="0" baseline="0" noProof="0" dirty="0" smtClean="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rPr>
                <a:t>文本</a:t>
              </a:r>
              <a:endParaRPr kumimoji="0" lang="en-US" altLang="zh-CN"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endParaRPr>
            </a:p>
          </p:txBody>
        </p:sp>
        <p:sp>
          <p:nvSpPr>
            <p:cNvPr id="11" name="Presentation Title Rectangle"/>
            <p:cNvSpPr txBox="1">
              <a:spLocks/>
            </p:cNvSpPr>
            <p:nvPr/>
          </p:nvSpPr>
          <p:spPr>
            <a:xfrm>
              <a:off x="677025" y="1111767"/>
              <a:ext cx="2507182" cy="1965593"/>
            </a:xfrm>
            <a:prstGeom prst="rect">
              <a:avLst/>
            </a:prstGeom>
            <a:solidFill>
              <a:srgbClr val="C5BD98"/>
            </a:solidFill>
            <a:effectLst/>
          </p:spPr>
          <p:txBody>
            <a:bodyPr lIns="182880" rIns="137160" bIns="18288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marL="0" marR="0" lvl="0" indent="0" algn="l" defTabSz="685891" rtl="0" eaLnBrk="1" fontAlgn="auto" latinLnBrk="0" hangingPunct="1">
                <a:lnSpc>
                  <a:spcPct val="90000"/>
                </a:lnSpc>
                <a:spcBef>
                  <a:spcPct val="0"/>
                </a:spcBef>
                <a:spcAft>
                  <a:spcPts val="0"/>
                </a:spcAft>
                <a:buClrTx/>
                <a:buSzTx/>
                <a:buFontTx/>
                <a:buNone/>
                <a:tabLst/>
                <a:defRPr/>
              </a:pPr>
              <a:r>
                <a:rPr kumimoji="0" lang="zh-CN" altLang="en-US" sz="2400" b="1" i="0" u="none" strike="noStrike" kern="0" cap="none" spc="0" normalizeH="0" baseline="0" noProof="0" dirty="0" smtClean="0">
                  <a:ln w="3175">
                    <a:noFill/>
                  </a:ln>
                  <a:gradFill flip="none" rotWithShape="1">
                    <a:gsLst>
                      <a:gs pos="4583">
                        <a:srgbClr val="FFFFFF"/>
                      </a:gs>
                      <a:gs pos="100000">
                        <a:srgbClr val="FFFFFF"/>
                      </a:gs>
                    </a:gsLst>
                    <a:lin ang="5400000" scaled="0"/>
                    <a:tileRect/>
                  </a:gradFill>
                  <a:effectLst/>
                  <a:uLnTx/>
                  <a:uFillTx/>
                  <a:latin typeface="Segoe UI Light" pitchFamily="34" charset="0"/>
                  <a:ea typeface="等线" panose="02010600030101010101" pitchFamily="2" charset="-122"/>
                  <a:cs typeface="Segoe UI" pitchFamily="34" charset="0"/>
                </a:rPr>
                <a:t>主题一</a:t>
              </a:r>
              <a:endParaRPr kumimoji="0" lang="en-US" sz="24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p:txBody>
        </p:sp>
        <p:pic>
          <p:nvPicPr>
            <p:cNvPr id="14" name="Picture 2" descr="\\MAGNUM\Projects\Microsoft\Cloud Power FY12\Design\Icons\PNGs\Cloud_on_your_terms.png"/>
            <p:cNvPicPr>
              <a:picLocks noChangeAspect="1" noChangeArrowheads="1"/>
            </p:cNvPicPr>
            <p:nvPr/>
          </p:nvPicPr>
          <p:blipFill>
            <a:blip r:embed="rId4" cstate="print">
              <a:lum bright="100000"/>
            </a:blip>
            <a:stretch>
              <a:fillRect/>
            </a:stretch>
          </p:blipFill>
          <p:spPr bwMode="auto">
            <a:xfrm>
              <a:off x="854415" y="1111768"/>
              <a:ext cx="2105242" cy="2203748"/>
            </a:xfrm>
            <a:prstGeom prst="rect">
              <a:avLst/>
            </a:prstGeom>
            <a:noFill/>
            <a:ln>
              <a:noFill/>
            </a:ln>
          </p:spPr>
        </p:pic>
      </p:grpSp>
      <p:grpSp>
        <p:nvGrpSpPr>
          <p:cNvPr id="18" name="组合 17"/>
          <p:cNvGrpSpPr/>
          <p:nvPr/>
        </p:nvGrpSpPr>
        <p:grpSpPr>
          <a:xfrm>
            <a:off x="3219922" y="1268413"/>
            <a:ext cx="2562733" cy="3074826"/>
            <a:chOff x="3263465" y="1111767"/>
            <a:chExt cx="2562733" cy="3074826"/>
          </a:xfrm>
        </p:grpSpPr>
        <p:sp>
          <p:nvSpPr>
            <p:cNvPr id="4" name="Presentation Title Rectangle"/>
            <p:cNvSpPr txBox="1">
              <a:spLocks/>
            </p:cNvSpPr>
            <p:nvPr/>
          </p:nvSpPr>
          <p:spPr>
            <a:xfrm>
              <a:off x="3317797" y="3137573"/>
              <a:ext cx="2508401" cy="808922"/>
            </a:xfrm>
            <a:prstGeom prst="rect">
              <a:avLst/>
            </a:prstGeom>
            <a:solidFill>
              <a:schemeClr val="accent4">
                <a:lumMod val="75000"/>
              </a:schemeClr>
            </a:solidFill>
            <a:effectLst/>
          </p:spPr>
          <p:txBody>
            <a:bodyPr lIns="182880" rIns="137160" bIns="18288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a:p>
              <a:pPr marL="0" marR="0" lvl="0" indent="0" algn="l" defTabSz="685891" rtl="0" eaLnBrk="1" fontAlgn="auto" latinLnBrk="0" hangingPunct="1">
                <a:lnSpc>
                  <a:spcPct val="90000"/>
                </a:lnSpc>
                <a:spcBef>
                  <a:spcPct val="0"/>
                </a:spcBef>
                <a:spcAft>
                  <a:spcPts val="0"/>
                </a:spcAft>
                <a:buClrTx/>
                <a:buSzTx/>
                <a:buFontTx/>
                <a:buNone/>
                <a:tabLst/>
                <a:defRPr/>
              </a:pPr>
              <a:endParaRPr kumimoji="0" lang="en-US" sz="21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mn-ea"/>
                <a:cs typeface="Segoe UI" pitchFamily="34" charset="0"/>
              </a:endParaRPr>
            </a:p>
          </p:txBody>
        </p:sp>
        <p:sp>
          <p:nvSpPr>
            <p:cNvPr id="7" name="Presentation Title Rectangle"/>
            <p:cNvSpPr txBox="1">
              <a:spLocks/>
            </p:cNvSpPr>
            <p:nvPr/>
          </p:nvSpPr>
          <p:spPr>
            <a:xfrm>
              <a:off x="3263465" y="3229740"/>
              <a:ext cx="2508401" cy="956853"/>
            </a:xfrm>
            <a:prstGeom prst="rect">
              <a:avLst/>
            </a:prstGeom>
            <a:noFill/>
            <a:effectLst/>
          </p:spPr>
          <p:txBody>
            <a:bodyPr lIns="137160" tIns="45720" rIns="45720" bIns="4572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marL="0" marR="0" lvl="0" indent="0" algn="ctr" defTabSz="914363" rtl="0" eaLnBrk="1" fontAlgn="auto" latinLnBrk="0" hangingPunct="1">
                <a:lnSpc>
                  <a:spcPct val="110000"/>
                </a:lnSpc>
                <a:spcBef>
                  <a:spcPct val="0"/>
                </a:spcBef>
                <a:spcAft>
                  <a:spcPts val="0"/>
                </a:spcAft>
                <a:buClrTx/>
                <a:buSzTx/>
                <a:buFontTx/>
                <a:buNone/>
                <a:tabLst/>
                <a:defRPr/>
              </a:pPr>
              <a:r>
                <a:rPr kumimoji="0" lang="zh-CN" altLang="en-US"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rPr>
                <a:t>单击此处添加文本</a:t>
              </a:r>
              <a:endParaRPr kumimoji="0" lang="en-US" altLang="zh-CN"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endParaRPr>
            </a:p>
            <a:p>
              <a:pPr marL="0" marR="0" lvl="0" indent="0" algn="ctr" defTabSz="685800" rtl="0" eaLnBrk="1" fontAlgn="auto" latinLnBrk="0" hangingPunct="1">
                <a:lnSpc>
                  <a:spcPct val="110000"/>
                </a:lnSpc>
                <a:spcBef>
                  <a:spcPct val="0"/>
                </a:spcBef>
                <a:spcAft>
                  <a:spcPts val="0"/>
                </a:spcAft>
                <a:buClrTx/>
                <a:buSzTx/>
                <a:buFontTx/>
                <a:buNone/>
                <a:tabLst/>
                <a:defRPr/>
              </a:pPr>
              <a:r>
                <a:rPr kumimoji="0" lang="zh-CN" altLang="en-US"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rPr>
                <a:t>单击此处添加文本</a:t>
              </a:r>
              <a:endParaRPr kumimoji="0" lang="en-US" altLang="zh-CN"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endParaRPr>
            </a:p>
            <a:p>
              <a:pPr marL="0" marR="0" lvl="0" indent="0" algn="ctr" defTabSz="685800" rtl="0" eaLnBrk="1" fontAlgn="auto" latinLnBrk="0" hangingPunct="1">
                <a:lnSpc>
                  <a:spcPct val="110000"/>
                </a:lnSpc>
                <a:spcBef>
                  <a:spcPct val="0"/>
                </a:spcBef>
                <a:spcAft>
                  <a:spcPts val="0"/>
                </a:spcAft>
                <a:buClrTx/>
                <a:buSzTx/>
                <a:buFontTx/>
                <a:buNone/>
                <a:tabLst/>
                <a:defRPr/>
              </a:pPr>
              <a:r>
                <a:rPr kumimoji="0" lang="zh-CN" altLang="en-US"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rPr>
                <a:t>单击此处添加文本</a:t>
              </a:r>
              <a:endParaRPr kumimoji="0" lang="en-US" altLang="zh-CN" sz="1200" b="0" i="0" u="none" strike="noStrike" kern="0" cap="none" spc="0" normalizeH="0" baseline="0" noProof="0" dirty="0">
                <a:ln w="3175">
                  <a:noFill/>
                </a:ln>
                <a:solidFill>
                  <a:sysClr val="window" lastClr="FFFFFF"/>
                </a:solidFill>
                <a:effectLst/>
                <a:uLnTx/>
                <a:uFillTx/>
                <a:latin typeface="等线 Light" panose="02010600030101010101" pitchFamily="2" charset="-122"/>
                <a:ea typeface="等线" panose="02010600030101010101" pitchFamily="2" charset="-122"/>
                <a:cs typeface="Segoe UI" pitchFamily="34" charset="0"/>
              </a:endParaRPr>
            </a:p>
          </p:txBody>
        </p:sp>
        <p:sp>
          <p:nvSpPr>
            <p:cNvPr id="10" name="Presentation Title Rectangle"/>
            <p:cNvSpPr txBox="1">
              <a:spLocks/>
            </p:cNvSpPr>
            <p:nvPr/>
          </p:nvSpPr>
          <p:spPr>
            <a:xfrm>
              <a:off x="3317797" y="1111767"/>
              <a:ext cx="2508401" cy="1965593"/>
            </a:xfrm>
            <a:prstGeom prst="rect">
              <a:avLst/>
            </a:prstGeom>
            <a:solidFill>
              <a:srgbClr val="C00000"/>
            </a:solidFill>
            <a:effectLst/>
          </p:spPr>
          <p:txBody>
            <a:bodyPr lIns="182880" rIns="137160" bIns="18288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marL="0" marR="0" lvl="0" indent="0" algn="l" defTabSz="685891" rtl="0" eaLnBrk="1" fontAlgn="auto" latinLnBrk="0" hangingPunct="1">
                <a:lnSpc>
                  <a:spcPct val="90000"/>
                </a:lnSpc>
                <a:spcBef>
                  <a:spcPct val="0"/>
                </a:spcBef>
                <a:spcAft>
                  <a:spcPts val="0"/>
                </a:spcAft>
                <a:buClrTx/>
                <a:buSzTx/>
                <a:buFontTx/>
                <a:buNone/>
                <a:tabLst/>
                <a:defRPr/>
              </a:pPr>
              <a:r>
                <a:rPr kumimoji="0" lang="zh-CN" altLang="en-US" sz="2400" b="1" i="0" u="none" strike="noStrike" kern="0" cap="none" spc="0" normalizeH="0" baseline="0" noProof="0" dirty="0" smtClean="0">
                  <a:ln w="3175">
                    <a:noFill/>
                  </a:ln>
                  <a:gradFill flip="none" rotWithShape="1">
                    <a:gsLst>
                      <a:gs pos="4583">
                        <a:srgbClr val="FFFFFF"/>
                      </a:gs>
                      <a:gs pos="100000">
                        <a:srgbClr val="FFFFFF"/>
                      </a:gs>
                    </a:gsLst>
                    <a:lin ang="5400000" scaled="0"/>
                    <a:tileRect/>
                  </a:gradFill>
                  <a:effectLst/>
                  <a:uLnTx/>
                  <a:uFillTx/>
                  <a:latin typeface="Segoe UI Light" pitchFamily="34" charset="0"/>
                  <a:ea typeface="等线" panose="02010600030101010101" pitchFamily="2" charset="-122"/>
                  <a:cs typeface="Segoe UI" pitchFamily="34" charset="0"/>
                </a:rPr>
                <a:t>主题二</a:t>
              </a:r>
              <a:endParaRPr kumimoji="0" lang="en-US" altLang="zh-CN" sz="24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等线" panose="02010600030101010101" pitchFamily="2" charset="-122"/>
                <a:cs typeface="Segoe UI" pitchFamily="34" charset="0"/>
              </a:endParaRPr>
            </a:p>
          </p:txBody>
        </p:sp>
        <p:sp>
          <p:nvSpPr>
            <p:cNvPr id="15" name="Freeform 15"/>
            <p:cNvSpPr>
              <a:spLocks noEditPoints="1"/>
            </p:cNvSpPr>
            <p:nvPr/>
          </p:nvSpPr>
          <p:spPr bwMode="black">
            <a:xfrm>
              <a:off x="4101967" y="1763407"/>
              <a:ext cx="940061" cy="940897"/>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56664922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ppt_y</p:attrName>
                                        </p:attrNameLst>
                                      </p:cBhvr>
                                      <p:tavLst>
                                        <p:tav tm="0">
                                          <p:val>
                                            <p:strVal val="#ppt_y+#ppt_h*1.125000"/>
                                          </p:val>
                                        </p:tav>
                                        <p:tav tm="100000">
                                          <p:val>
                                            <p:strVal val="#ppt_y"/>
                                          </p:val>
                                        </p:tav>
                                      </p:tavLst>
                                    </p:anim>
                                    <p:animEffect transition="in" filter="wipe(up)">
                                      <p:cBhvr>
                                        <p:cTn id="12" dur="500"/>
                                        <p:tgtEl>
                                          <p:spTgt spid="17"/>
                                        </p:tgtEl>
                                      </p:cBhvr>
                                    </p:animEffect>
                                  </p:childTnLst>
                                </p:cTn>
                              </p:par>
                              <p:par>
                                <p:cTn id="13" presetID="12" presetClass="entr" presetSubtype="1" fill="hold" nodeType="withEffect">
                                  <p:stCondLst>
                                    <p:cond delay="3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ppt_y</p:attrName>
                                        </p:attrNameLst>
                                      </p:cBhvr>
                                      <p:tavLst>
                                        <p:tav tm="0">
                                          <p:val>
                                            <p:strVal val="#ppt_y-#ppt_h*1.125000"/>
                                          </p:val>
                                        </p:tav>
                                        <p:tav tm="100000">
                                          <p:val>
                                            <p:strVal val="#ppt_y"/>
                                          </p:val>
                                        </p:tav>
                                      </p:tavLst>
                                    </p:anim>
                                    <p:animEffect transition="in" filter="wipe(down)">
                                      <p:cBhvr>
                                        <p:cTn id="16" dur="500"/>
                                        <p:tgtEl>
                                          <p:spTgt spid="18"/>
                                        </p:tgtEl>
                                      </p:cBhvr>
                                    </p:animEffect>
                                  </p:childTnLst>
                                </p:cTn>
                              </p:par>
                              <p:par>
                                <p:cTn id="17" presetID="12" presetClass="entr" presetSubtype="4" fill="hold" nodeType="withEffect">
                                  <p:stCondLst>
                                    <p:cond delay="5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p:tgtEl>
                                          <p:spTgt spid="19"/>
                                        </p:tgtEl>
                                        <p:attrNameLst>
                                          <p:attrName>ppt_y</p:attrName>
                                        </p:attrNameLst>
                                      </p:cBhvr>
                                      <p:tavLst>
                                        <p:tav tm="0">
                                          <p:val>
                                            <p:strVal val="#ppt_y+#ppt_h*1.125000"/>
                                          </p:val>
                                        </p:tav>
                                        <p:tav tm="100000">
                                          <p:val>
                                            <p:strVal val="#ppt_y"/>
                                          </p:val>
                                        </p:tav>
                                      </p:tavLst>
                                    </p:anim>
                                    <p:animEffect transition="in" filter="wipe(up)">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422" t="10716" r="422" b="354"/>
          <a:stretch/>
        </p:blipFill>
        <p:spPr>
          <a:xfrm>
            <a:off x="2437" y="-20538"/>
            <a:ext cx="9139126" cy="5164038"/>
          </a:xfrm>
          <a:prstGeom prst="rect">
            <a:avLst/>
          </a:prstGeom>
        </p:spPr>
      </p:pic>
      <p:cxnSp>
        <p:nvCxnSpPr>
          <p:cNvPr id="10" name="直接连接符 9"/>
          <p:cNvCxnSpPr/>
          <p:nvPr/>
        </p:nvCxnSpPr>
        <p:spPr>
          <a:xfrm>
            <a:off x="748417" y="1488075"/>
            <a:ext cx="50405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文本框 35"/>
          <p:cNvSpPr txBox="1"/>
          <p:nvPr/>
        </p:nvSpPr>
        <p:spPr>
          <a:xfrm>
            <a:off x="1675248" y="1563638"/>
            <a:ext cx="3186898" cy="369332"/>
          </a:xfrm>
          <a:prstGeom prst="rect">
            <a:avLst/>
          </a:prstGeom>
          <a:noFill/>
        </p:spPr>
        <p:txBody>
          <a:bodyPr wrap="square" rtlCol="0">
            <a:spAutoFit/>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单击此处添加您的副标题文字</a:t>
            </a:r>
          </a:p>
        </p:txBody>
      </p:sp>
      <p:sp>
        <p:nvSpPr>
          <p:cNvPr id="12" name="TextBox 11"/>
          <p:cNvSpPr txBox="1"/>
          <p:nvPr/>
        </p:nvSpPr>
        <p:spPr>
          <a:xfrm>
            <a:off x="611560" y="843559"/>
            <a:ext cx="5493812" cy="646331"/>
          </a:xfrm>
          <a:prstGeom prst="rect">
            <a:avLst/>
          </a:prstGeom>
          <a:noFill/>
        </p:spPr>
        <p:txBody>
          <a:bodyPr wrap="none" rtlCol="0">
            <a:spAutoFit/>
          </a:bodyPr>
          <a:lstStyle/>
          <a:p>
            <a:r>
              <a:rPr lang="zh-CN" altLang="en-US" sz="3600" b="1" dirty="0">
                <a:latin typeface="Arial" panose="020B0604020202020204" pitchFamily="34" charset="0"/>
                <a:ea typeface="微软雅黑" panose="020B0503020204020204" pitchFamily="34" charset="-122"/>
                <a:sym typeface="Arial" panose="020B0604020202020204" pitchFamily="34" charset="0"/>
              </a:rPr>
              <a:t>感谢您的聆听，</a:t>
            </a:r>
            <a:r>
              <a:rPr lang="en-US" altLang="zh-CN" sz="3600" b="1" dirty="0">
                <a:latin typeface="Arial" panose="020B0604020202020204" pitchFamily="34" charset="0"/>
                <a:ea typeface="微软雅黑" panose="020B0503020204020204" pitchFamily="34" charset="-122"/>
                <a:sym typeface="Arial" panose="020B0604020202020204" pitchFamily="34" charset="0"/>
              </a:rPr>
              <a:t>THANKS!</a:t>
            </a:r>
            <a:endParaRPr lang="zh-CN" altLang="en-US" sz="3600" b="1" dirty="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80067914"/>
      </p:ext>
    </p:extLst>
  </p:cSld>
  <p:clrMapOvr>
    <a:overrideClrMapping bg1="lt1" tx1="dk1" bg2="lt2" tx2="dk2" accent1="accent1" accent2="accent2" accent3="accent3" accent4="accent4" accent5="accent5" accent6="accent6" hlink="hlink" folHlink="folHlink"/>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childTnLst>
                                </p:cTn>
                              </p:par>
                            </p:childTnLst>
                          </p:cTn>
                        </p:par>
                        <p:par>
                          <p:cTn id="8" fill="hold">
                            <p:stCondLst>
                              <p:cond delay="125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18" presetClass="entr" presetSubtype="12"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strips(downLeft)">
                                      <p:cBhvr>
                                        <p:cTn id="16" dur="1250"/>
                                        <p:tgtEl>
                                          <p:spTgt spid="12"/>
                                        </p:tgtEl>
                                      </p:cBhvr>
                                    </p:animEffect>
                                  </p:childTnLst>
                                </p:cTn>
                              </p:par>
                              <p:par>
                                <p:cTn id="17" presetID="18" presetClass="entr" presetSubtype="3"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trips(upRight)">
                                      <p:cBhvr>
                                        <p:cTn id="19"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5"/>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172</TotalTime>
  <Words>1553</Words>
  <Application>Microsoft Office PowerPoint</Application>
  <PresentationFormat>全屏显示(16:9)</PresentationFormat>
  <Paragraphs>290</Paragraphs>
  <Slides>25</Slides>
  <Notes>18</Notes>
  <HiddenSlides>0</HiddenSlides>
  <MMClips>1</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25</vt:i4>
      </vt:variant>
    </vt:vector>
  </HeadingPairs>
  <TitlesOfParts>
    <vt:vector size="51" baseType="lpstr">
      <vt:lpstr>BebasNeueBold</vt:lpstr>
      <vt:lpstr>DFGothic-EB</vt:lpstr>
      <vt:lpstr>DIN Mittelschrift Std</vt:lpstr>
      <vt:lpstr>Gill Sans</vt:lpstr>
      <vt:lpstr>Lato</vt:lpstr>
      <vt:lpstr>Open Sans</vt:lpstr>
      <vt:lpstr>Roboto Light</vt:lpstr>
      <vt:lpstr>Roboto Lt</vt:lpstr>
      <vt:lpstr>等线</vt:lpstr>
      <vt:lpstr>等线 Light</vt:lpstr>
      <vt:lpstr>方正兰亭纤黑_GBK</vt:lpstr>
      <vt:lpstr>黑体</vt:lpstr>
      <vt:lpstr>华文黑体</vt:lpstr>
      <vt:lpstr>思源黑体 CN Medium</vt:lpstr>
      <vt:lpstr>宋体</vt:lpstr>
      <vt:lpstr>微软雅黑</vt:lpstr>
      <vt:lpstr>Arial</vt:lpstr>
      <vt:lpstr>Calibri</vt:lpstr>
      <vt:lpstr>Calibri Light</vt:lpstr>
      <vt:lpstr>Impact</vt:lpstr>
      <vt:lpstr>Roboto</vt:lpstr>
      <vt:lpstr>Roboto Bold</vt:lpstr>
      <vt:lpstr>Segoe UI</vt:lpstr>
      <vt:lpstr>Segoe UI Light</vt:lpstr>
      <vt:lpstr>自定义设计方案</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pengzhao</dc:creator>
  <cp:lastModifiedBy>Administrator</cp:lastModifiedBy>
  <cp:revision>43</cp:revision>
  <dcterms:created xsi:type="dcterms:W3CDTF">2015-03-15T15:55:02Z</dcterms:created>
  <dcterms:modified xsi:type="dcterms:W3CDTF">2017-09-26T05:47:40Z</dcterms:modified>
</cp:coreProperties>
</file>