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0" r:id="rId3"/>
    <p:sldId id="257" r:id="rId4"/>
    <p:sldId id="276" r:id="rId5"/>
    <p:sldId id="259" r:id="rId6"/>
    <p:sldId id="261" r:id="rId7"/>
    <p:sldId id="262" r:id="rId8"/>
    <p:sldId id="263" r:id="rId9"/>
    <p:sldId id="264" r:id="rId10"/>
    <p:sldId id="265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66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4860"/>
    <a:srgbClr val="7100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>
        <p:scale>
          <a:sx n="50" d="100"/>
          <a:sy n="50" d="100"/>
        </p:scale>
        <p:origin x="-2712" y="-14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2C8C15-5FD1-4CB2-9854-15219E5A5FA3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B6AC8-F3D1-459E-A75E-90130A65DA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325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748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965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927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323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122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91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933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608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379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1085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71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1504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475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780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1195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221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4579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8943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670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0B6AC8-F3D1-459E-A75E-90130A65DAE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611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43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2279"/>
            <a:ext cx="12192000" cy="6950279"/>
          </a:xfrm>
          <a:prstGeom prst="rect">
            <a:avLst/>
          </a:prstGeom>
        </p:spPr>
      </p:pic>
      <p:sp>
        <p:nvSpPr>
          <p:cNvPr id="17" name="椭圆 16"/>
          <p:cNvSpPr/>
          <p:nvPr userDrawn="1"/>
        </p:nvSpPr>
        <p:spPr>
          <a:xfrm>
            <a:off x="1130300" y="-1663700"/>
            <a:ext cx="10185399" cy="1018539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>
            <a:off x="2107802" y="-609997"/>
            <a:ext cx="7988697" cy="7988697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>
            <a:off x="3259035" y="418896"/>
            <a:ext cx="5927928" cy="5927928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/>
        </p:nvSpPr>
        <p:spPr>
          <a:xfrm>
            <a:off x="4826000" y="1968500"/>
            <a:ext cx="2781300" cy="27813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963179">
            <a:off x="4529062" y="-296111"/>
            <a:ext cx="12577663" cy="165210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965287" y="-833773"/>
            <a:ext cx="9376088" cy="204093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327743" y="119022"/>
            <a:ext cx="2242112" cy="159377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27935" y="-214674"/>
            <a:ext cx="1114745" cy="201361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553072" y="54626"/>
            <a:ext cx="1114745" cy="188969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062194" y="516353"/>
            <a:ext cx="1114745" cy="236676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415238" y="-356917"/>
            <a:ext cx="1114745" cy="228002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89353" y="-509103"/>
            <a:ext cx="1114745" cy="236676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114493" y="1721956"/>
            <a:ext cx="1114745" cy="236676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845025" y="1027674"/>
            <a:ext cx="1114745" cy="188969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963802" y="-924300"/>
            <a:ext cx="1114745" cy="228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5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 userDrawn="1"/>
        </p:nvSpPr>
        <p:spPr>
          <a:xfrm>
            <a:off x="1130300" y="-1663700"/>
            <a:ext cx="10185399" cy="1018539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2107802" y="-609997"/>
            <a:ext cx="7988697" cy="7988697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>
            <a:off x="3259035" y="418896"/>
            <a:ext cx="5927928" cy="5927928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>
            <a:off x="4826000" y="1968500"/>
            <a:ext cx="2781300" cy="27813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9337" y="-509104"/>
            <a:ext cx="12577663" cy="165210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778188" y="-504113"/>
            <a:ext cx="9376088" cy="204093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088671" y="2026635"/>
            <a:ext cx="4268655" cy="303431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27935" y="-214674"/>
            <a:ext cx="1114745" cy="201361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553072" y="54626"/>
            <a:ext cx="1114745" cy="188969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1062194" y="516353"/>
            <a:ext cx="1114745" cy="236676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415238" y="-356917"/>
            <a:ext cx="1114745" cy="228002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889353" y="-509103"/>
            <a:ext cx="1114745" cy="236676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114493" y="1721956"/>
            <a:ext cx="1114745" cy="236676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845025" y="1027674"/>
            <a:ext cx="1114745" cy="188969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963802" y="-924300"/>
            <a:ext cx="1114745" cy="228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53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3BEA-517A-4791-BCAB-B27BDBE1CD43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C79C2-5BC2-434A-AC42-4723C01CDF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53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3BEA-517A-4791-BCAB-B27BDBE1CD43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C79C2-5BC2-434A-AC42-4723C01CDF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66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3BEA-517A-4791-BCAB-B27BDBE1CD43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C79C2-5BC2-434A-AC42-4723C01CDF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16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3BEA-517A-4791-BCAB-B27BDBE1CD43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C79C2-5BC2-434A-AC42-4723C01CDF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64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3BEA-517A-4791-BCAB-B27BDBE1CD43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C79C2-5BC2-434A-AC42-4723C01CDF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60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3BEA-517A-4791-BCAB-B27BDBE1CD43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C79C2-5BC2-434A-AC42-4723C01CDF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54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3BEA-517A-4791-BCAB-B27BDBE1CD43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C79C2-5BC2-434A-AC42-4723C01CDF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11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3BEA-517A-4791-BCAB-B27BDBE1CD43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C79C2-5BC2-434A-AC42-4723C01CDF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7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83BEA-517A-4791-BCAB-B27BDBE1CD43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C79C2-5BC2-434A-AC42-4723C01CDF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49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83BEA-517A-4791-BCAB-B27BDBE1CD43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C79C2-5BC2-434A-AC42-4723C01CDF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929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10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emf"/><Relationship Id="rId12" Type="http://schemas.openxmlformats.org/officeDocument/2006/relationships/image" Target="../media/image4.emf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1" Type="http://schemas.microsoft.com/office/2007/relationships/media" Target="../media/media1.mp3"/><Relationship Id="rId6" Type="http://schemas.openxmlformats.org/officeDocument/2006/relationships/image" Target="../media/image2.emf"/><Relationship Id="rId11" Type="http://schemas.openxmlformats.org/officeDocument/2006/relationships/image" Target="../media/image8.emf"/><Relationship Id="rId5" Type="http://schemas.openxmlformats.org/officeDocument/2006/relationships/image" Target="../media/image1.emf"/><Relationship Id="rId15" Type="http://schemas.openxmlformats.org/officeDocument/2006/relationships/image" Target="../media/image12.emf"/><Relationship Id="rId10" Type="http://schemas.openxmlformats.org/officeDocument/2006/relationships/image" Target="../media/image7.emf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emf"/><Relationship Id="rId14" Type="http://schemas.openxmlformats.org/officeDocument/2006/relationships/image" Target="../media/image1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1.emf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16.emf"/><Relationship Id="rId5" Type="http://schemas.openxmlformats.org/officeDocument/2006/relationships/image" Target="../media/image3.emf"/><Relationship Id="rId10" Type="http://schemas.openxmlformats.org/officeDocument/2006/relationships/image" Target="../media/image12.emf"/><Relationship Id="rId4" Type="http://schemas.openxmlformats.org/officeDocument/2006/relationships/image" Target="../media/image2.emf"/><Relationship Id="rId9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4.emf"/><Relationship Id="rId4" Type="http://schemas.openxmlformats.org/officeDocument/2006/relationships/image" Target="../media/image2.emf"/><Relationship Id="rId9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3.emf"/><Relationship Id="rId10" Type="http://schemas.openxmlformats.org/officeDocument/2006/relationships/image" Target="../media/image4.emf"/><Relationship Id="rId4" Type="http://schemas.openxmlformats.org/officeDocument/2006/relationships/image" Target="../media/image2.emf"/><Relationship Id="rId9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92279"/>
            <a:ext cx="12192000" cy="6950279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1130300" y="-1663700"/>
            <a:ext cx="10185399" cy="1018539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107802" y="-609997"/>
            <a:ext cx="7988697" cy="7988697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259035" y="418896"/>
            <a:ext cx="5927928" cy="5927928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826000" y="1968500"/>
            <a:ext cx="2781300" cy="27813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337" y="-509104"/>
            <a:ext cx="12577663" cy="16521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78188" y="-504113"/>
            <a:ext cx="9376088" cy="204093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02511" y="-214674"/>
            <a:ext cx="1721250" cy="31091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78496" y="54626"/>
            <a:ext cx="1721250" cy="291783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87618" y="516352"/>
            <a:ext cx="1721250" cy="365446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40662" y="-356917"/>
            <a:ext cx="1721250" cy="352053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14777" y="-509104"/>
            <a:ext cx="1721250" cy="365446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89069" y="1721955"/>
            <a:ext cx="1721250" cy="365446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0449" y="1027674"/>
            <a:ext cx="1721250" cy="291783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89226" y="-924300"/>
            <a:ext cx="1721250" cy="352053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14872" y="1583389"/>
            <a:ext cx="5764842" cy="4097857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52047" y="3257084"/>
            <a:ext cx="1352373" cy="3111158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8621" y="3208796"/>
            <a:ext cx="1814397" cy="3371064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42514" y="4064000"/>
            <a:ext cx="1460823" cy="2678543"/>
          </a:xfrm>
          <a:prstGeom prst="rect">
            <a:avLst/>
          </a:prstGeom>
        </p:spPr>
      </p:pic>
      <p:pic>
        <p:nvPicPr>
          <p:cNvPr id="2" name="纯音乐 - 生日快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3072963" y="546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5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10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50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10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50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10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50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6" presetClass="emph" presetSubtype="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10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50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2" presetClass="entr" presetSubtype="4" fill="hold" nodeType="clickEffect" p14:presetBounceEnd="7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93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94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9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9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nodeType="withEffect" p14:presetBounceEnd="7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01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02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3" fill="hold">
                          <p:stCondLst>
                            <p:cond delay="indefinite"/>
                          </p:stCondLst>
                          <p:childTnLst>
                            <p:par>
                              <p:cTn id="1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1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9" grpId="0" animBg="1"/>
          <p:bldP spid="9" grpId="1" animBg="1"/>
          <p:bldP spid="8" grpId="0" animBg="1"/>
          <p:bldP spid="8" grpId="1" animBg="1"/>
          <p:bldP spid="7" grpId="0" animBg="1"/>
          <p:bldP spid="7" grpId="1" animBg="1"/>
          <p:bldP spid="6" grpId="0" animBg="1"/>
          <p:bldP spid="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1000" tmFilter="0, 0; .2, .5; .8, .5; 1, 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500" autoRev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10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50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10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50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6" presetClass="emph" presetSubtype="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10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50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2" presetClass="entr" presetSubtype="4" fill="hold" nodeType="click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3" fill="hold">
                          <p:stCondLst>
                            <p:cond delay="indefinite"/>
                          </p:stCondLst>
                          <p:childTnLst>
                            <p:par>
                              <p:cTn id="1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10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9" grpId="0" animBg="1"/>
          <p:bldP spid="9" grpId="1" animBg="1"/>
          <p:bldP spid="8" grpId="0" animBg="1"/>
          <p:bldP spid="8" grpId="1" animBg="1"/>
          <p:bldP spid="7" grpId="0" animBg="1"/>
          <p:bldP spid="7" grpId="1" animBg="1"/>
          <p:bldP spid="6" grpId="0" animBg="1"/>
          <p:bldP spid="6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51200" y="5689600"/>
            <a:ext cx="5965371" cy="696686"/>
            <a:chOff x="3251200" y="5689600"/>
            <a:chExt cx="5965371" cy="696686"/>
          </a:xfrm>
        </p:grpSpPr>
        <p:sp>
          <p:nvSpPr>
            <p:cNvPr id="3" name="矩形: 圆角 2"/>
            <p:cNvSpPr/>
            <p:nvPr/>
          </p:nvSpPr>
          <p:spPr>
            <a:xfrm>
              <a:off x="3251200" y="5689600"/>
              <a:ext cx="5965371" cy="696686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3425371" y="5776333"/>
              <a:ext cx="560251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857" y="1954987"/>
            <a:ext cx="5067886" cy="3379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3182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2279"/>
            <a:ext cx="12192000" cy="6950279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1130300" y="-1663700"/>
            <a:ext cx="10185399" cy="1018539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107802" y="-609997"/>
            <a:ext cx="7988697" cy="7988697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259035" y="418896"/>
            <a:ext cx="5927928" cy="5927928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826000" y="1968500"/>
            <a:ext cx="2781300" cy="27813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37" y="-509104"/>
            <a:ext cx="12577663" cy="16521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78188" y="-504113"/>
            <a:ext cx="9376088" cy="204093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000" y="4611683"/>
            <a:ext cx="2635290" cy="187325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4450" y="1243893"/>
            <a:ext cx="2358390" cy="317853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5359" y="2093724"/>
            <a:ext cx="1525380" cy="350916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337" y="2608149"/>
            <a:ext cx="2135880" cy="39683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0989" y="3614849"/>
            <a:ext cx="1832303" cy="33596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82263" y="3115747"/>
            <a:ext cx="2213070" cy="373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5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6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10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50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10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50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1000" tmFilter="0, 0; .2, .5; .8, .5; 1, 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500" autoRev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 p14:presetBounceEnd="48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4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4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6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10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50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10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50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1000" tmFilter="0, 0; .2, .5; .8, .5; 1, 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500" autoRev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2279"/>
            <a:ext cx="12192000" cy="6950279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1130300" y="-1663700"/>
            <a:ext cx="10185399" cy="1018539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107802" y="-609997"/>
            <a:ext cx="7988697" cy="7988697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259035" y="418896"/>
            <a:ext cx="5927928" cy="5927928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826000" y="1968500"/>
            <a:ext cx="2781300" cy="27813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37" y="-509104"/>
            <a:ext cx="12577663" cy="16521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78188" y="-504113"/>
            <a:ext cx="9376088" cy="204093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5359" y="2093724"/>
            <a:ext cx="1525380" cy="350916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337" y="2608149"/>
            <a:ext cx="2135880" cy="39683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0989" y="3614849"/>
            <a:ext cx="1832303" cy="33596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2263" y="3115747"/>
            <a:ext cx="2213070" cy="37352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6000" y="4611683"/>
            <a:ext cx="2635290" cy="1873259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771900" y="1243893"/>
            <a:ext cx="4273550" cy="3267598"/>
            <a:chOff x="3771900" y="1243893"/>
            <a:chExt cx="4273550" cy="3267598"/>
          </a:xfrm>
        </p:grpSpPr>
        <p:sp>
          <p:nvSpPr>
            <p:cNvPr id="21" name="任意多边形: 形状 20"/>
            <p:cNvSpPr/>
            <p:nvPr/>
          </p:nvSpPr>
          <p:spPr>
            <a:xfrm flipH="1" flipV="1">
              <a:off x="3771900" y="1243893"/>
              <a:ext cx="4273550" cy="3267598"/>
            </a:xfrm>
            <a:custGeom>
              <a:avLst/>
              <a:gdLst>
                <a:gd name="connsiteX0" fmla="*/ 3657600 w 3657600"/>
                <a:gd name="connsiteY0" fmla="*/ 2928641 h 2928641"/>
                <a:gd name="connsiteX1" fmla="*/ 0 w 3657600"/>
                <a:gd name="connsiteY1" fmla="*/ 2928641 h 2928641"/>
                <a:gd name="connsiteX2" fmla="*/ 0 w 3657600"/>
                <a:gd name="connsiteY2" fmla="*/ 350659 h 2928641"/>
                <a:gd name="connsiteX3" fmla="*/ 1921267 w 3657600"/>
                <a:gd name="connsiteY3" fmla="*/ 350659 h 2928641"/>
                <a:gd name="connsiteX4" fmla="*/ 2004920 w 3657600"/>
                <a:gd name="connsiteY4" fmla="*/ 0 h 2928641"/>
                <a:gd name="connsiteX5" fmla="*/ 2088573 w 3657600"/>
                <a:gd name="connsiteY5" fmla="*/ 350659 h 2928641"/>
                <a:gd name="connsiteX6" fmla="*/ 3657600 w 3657600"/>
                <a:gd name="connsiteY6" fmla="*/ 350659 h 2928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57600" h="2928641">
                  <a:moveTo>
                    <a:pt x="3657600" y="2928641"/>
                  </a:moveTo>
                  <a:lnTo>
                    <a:pt x="0" y="2928641"/>
                  </a:lnTo>
                  <a:lnTo>
                    <a:pt x="0" y="350659"/>
                  </a:lnTo>
                  <a:lnTo>
                    <a:pt x="1921267" y="350659"/>
                  </a:lnTo>
                  <a:lnTo>
                    <a:pt x="2004920" y="0"/>
                  </a:lnTo>
                  <a:lnTo>
                    <a:pt x="2088573" y="350659"/>
                  </a:lnTo>
                  <a:lnTo>
                    <a:pt x="3657600" y="350659"/>
                  </a:lnTo>
                  <a:close/>
                </a:path>
              </a:pathLst>
            </a:custGeom>
            <a:solidFill>
              <a:srgbClr val="AD48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008428" y="1396702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4221380" y="1968500"/>
              <a:ext cx="3403600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450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6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10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50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10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50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1000" tmFilter="0, 0; .2, .5; .8, .5; 1, 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500" autoRev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 p14:presetBounceEnd="48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4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4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6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10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50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10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50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1000" tmFilter="0, 0; .2, .5; .8, .5; 1, 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500" autoRev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2279"/>
            <a:ext cx="12192000" cy="6950279"/>
          </a:xfrm>
          <a:prstGeom prst="rect">
            <a:avLst/>
          </a:prstGeom>
        </p:spPr>
      </p:pic>
      <p:sp>
        <p:nvSpPr>
          <p:cNvPr id="30" name="椭圆 29"/>
          <p:cNvSpPr/>
          <p:nvPr/>
        </p:nvSpPr>
        <p:spPr>
          <a:xfrm>
            <a:off x="1130300" y="-1663700"/>
            <a:ext cx="10185399" cy="1018539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107802" y="-609997"/>
            <a:ext cx="7988697" cy="7988697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3259035" y="418896"/>
            <a:ext cx="5927928" cy="5927928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826000" y="1968500"/>
            <a:ext cx="2781300" cy="27813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799" y="-696067"/>
            <a:ext cx="12577663" cy="165210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57744" y="-474418"/>
            <a:ext cx="9376088" cy="204093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3661" y="3636172"/>
            <a:ext cx="1525380" cy="350916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817" y="3511229"/>
            <a:ext cx="2135880" cy="39683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2573" y="3465007"/>
            <a:ext cx="1832303" cy="33596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11358" y="3433555"/>
            <a:ext cx="2213070" cy="373524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27743" y="119022"/>
            <a:ext cx="2242112" cy="159377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80541" y="1667406"/>
            <a:ext cx="2497506" cy="1603433"/>
            <a:chOff x="780541" y="1667406"/>
            <a:chExt cx="2497506" cy="1603433"/>
          </a:xfrm>
        </p:grpSpPr>
        <p:sp>
          <p:nvSpPr>
            <p:cNvPr id="3" name="对话气泡: 圆角矩形 2"/>
            <p:cNvSpPr/>
            <p:nvPr/>
          </p:nvSpPr>
          <p:spPr>
            <a:xfrm>
              <a:off x="780541" y="1667406"/>
              <a:ext cx="2393183" cy="1603433"/>
            </a:xfrm>
            <a:prstGeom prst="wedgeRoundRectCallout">
              <a:avLst/>
            </a:prstGeom>
            <a:solidFill>
              <a:srgbClr val="AD48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802116" y="1934248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661308" y="1846972"/>
            <a:ext cx="2475931" cy="1603433"/>
            <a:chOff x="3661308" y="1846972"/>
            <a:chExt cx="2475931" cy="1603433"/>
          </a:xfrm>
        </p:grpSpPr>
        <p:sp>
          <p:nvSpPr>
            <p:cNvPr id="21" name="对话气泡: 圆角矩形 20"/>
            <p:cNvSpPr/>
            <p:nvPr/>
          </p:nvSpPr>
          <p:spPr>
            <a:xfrm>
              <a:off x="3667654" y="1846972"/>
              <a:ext cx="2393183" cy="1603433"/>
            </a:xfrm>
            <a:prstGeom prst="wedgeRoundRectCallout">
              <a:avLst/>
            </a:prstGeom>
            <a:solidFill>
              <a:srgbClr val="AD48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3661308" y="2096679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541390" y="1882802"/>
            <a:ext cx="2475931" cy="1603433"/>
            <a:chOff x="6541390" y="1882802"/>
            <a:chExt cx="2475931" cy="1603433"/>
          </a:xfrm>
        </p:grpSpPr>
        <p:sp>
          <p:nvSpPr>
            <p:cNvPr id="19" name="对话气泡: 圆角矩形 18"/>
            <p:cNvSpPr/>
            <p:nvPr/>
          </p:nvSpPr>
          <p:spPr>
            <a:xfrm flipH="1">
              <a:off x="6576343" y="1882802"/>
              <a:ext cx="2393183" cy="1603433"/>
            </a:xfrm>
            <a:prstGeom prst="wedgeRoundRectCallout">
              <a:avLst/>
            </a:prstGeom>
            <a:solidFill>
              <a:srgbClr val="AD48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6541390" y="2038254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430185" y="1459375"/>
            <a:ext cx="2507168" cy="1603433"/>
            <a:chOff x="9430185" y="1459375"/>
            <a:chExt cx="2507168" cy="1603433"/>
          </a:xfrm>
        </p:grpSpPr>
        <p:sp>
          <p:nvSpPr>
            <p:cNvPr id="22" name="对话气泡: 圆角矩形 21"/>
            <p:cNvSpPr/>
            <p:nvPr/>
          </p:nvSpPr>
          <p:spPr>
            <a:xfrm flipH="1">
              <a:off x="9430185" y="1459375"/>
              <a:ext cx="2393183" cy="1603433"/>
            </a:xfrm>
            <a:prstGeom prst="wedgeRoundRectCallout">
              <a:avLst/>
            </a:prstGeom>
            <a:solidFill>
              <a:srgbClr val="AD48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9461422" y="1667406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046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6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10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50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1000" tmFilter="0, 0; .2, .5; .8, .5; 1, 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500" autoRev="1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1000" tmFilter="0, 0; .2, .5; .8, .5; 1, 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500" autoRev="1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fill="hold" nodeType="clickEffect" p14:presetBounceEnd="4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4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5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nodeType="withEffect" p14:presetBounceEnd="4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5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5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 p14:presetBounceEnd="46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5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 p14:presetBounceEnd="46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6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6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6" presetClass="emph" presetSubtype="0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1000" tmFilter="0, 0; .2, .5; .8, .5; 1, 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7" dur="500" autoRev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26" presetClass="emph" presetSubtype="0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1000" tmFilter="0, 0; .2, .5; .8, .5; 1, 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0" dur="500" autoRev="1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1000" tmFilter="0, 0; .2, .5; .8, .5; 1, 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3" dur="500" autoRev="1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1000" tmFilter="0, 0; .2, .5; .8, .5; 1, 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500" autoRev="1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fill="hold" nodeType="click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0" fill="hold">
                          <p:stCondLst>
                            <p:cond delay="indefinite"/>
                          </p:stCondLst>
                          <p:childTnLst>
                            <p:par>
                              <p:cTn id="7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2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5002">
            <a:off x="912000" y="2375901"/>
            <a:ext cx="5067886" cy="3379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7167">
            <a:off x="5665428" y="2629901"/>
            <a:ext cx="5067886" cy="3379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090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7167">
            <a:off x="5643767" y="2436179"/>
            <a:ext cx="5067886" cy="3379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41871">
            <a:off x="1371600" y="3947885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8291">
            <a:off x="3062514" y="2939143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615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41871">
            <a:off x="1502228" y="3367313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6900">
            <a:off x="3352799" y="2823028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8291">
            <a:off x="5112683" y="1970804"/>
            <a:ext cx="2309744" cy="3464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3458">
            <a:off x="7671810" y="3366692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7559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10" y="2000975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711" y="2000976"/>
            <a:ext cx="2789033" cy="1859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711" y="4221897"/>
            <a:ext cx="2789033" cy="1859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306" y="2000975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0261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753" y="2247718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896" y="2247718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039" y="2247718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9006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190172" y="2380343"/>
            <a:ext cx="3381828" cy="3381828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143829" y="2380343"/>
            <a:ext cx="3381828" cy="3381828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097486" y="2380343"/>
            <a:ext cx="3381828" cy="3381828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29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872343" y="1596571"/>
            <a:ext cx="4426858" cy="4426858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6640284" y="1944915"/>
            <a:ext cx="2249714" cy="2249714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515427" y="4390573"/>
            <a:ext cx="2249714" cy="2249714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8889998" y="3770087"/>
            <a:ext cx="2249714" cy="2249714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62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270171" y="1901371"/>
            <a:ext cx="4426858" cy="4426858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738914" y="2659742"/>
            <a:ext cx="2721429" cy="2721429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222169" y="3000827"/>
            <a:ext cx="2090059" cy="2090059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331684" y="3251200"/>
            <a:ext cx="1585686" cy="1585686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92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84914" y="1930401"/>
            <a:ext cx="3497943" cy="3991428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1545773" y="2583542"/>
            <a:ext cx="2537600" cy="2895601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椭圆 3"/>
          <p:cNvSpPr/>
          <p:nvPr/>
        </p:nvSpPr>
        <p:spPr>
          <a:xfrm>
            <a:off x="8384398" y="2583542"/>
            <a:ext cx="2537600" cy="2895601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586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泪滴形 1"/>
          <p:cNvSpPr/>
          <p:nvPr/>
        </p:nvSpPr>
        <p:spPr>
          <a:xfrm>
            <a:off x="1866021" y="2714172"/>
            <a:ext cx="2467429" cy="2467429"/>
          </a:xfrm>
          <a:prstGeom prst="teardrop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泪滴形 2"/>
          <p:cNvSpPr/>
          <p:nvPr/>
        </p:nvSpPr>
        <p:spPr>
          <a:xfrm rot="18587228">
            <a:off x="4971143" y="3217977"/>
            <a:ext cx="2467429" cy="2467429"/>
          </a:xfrm>
          <a:prstGeom prst="teardrop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泪滴形 3"/>
          <p:cNvSpPr/>
          <p:nvPr/>
        </p:nvSpPr>
        <p:spPr>
          <a:xfrm rot="16008003">
            <a:off x="8009321" y="2714171"/>
            <a:ext cx="2467429" cy="2467429"/>
          </a:xfrm>
          <a:prstGeom prst="teardrop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0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494972" y="2394857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4354286" y="2394857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7213600" y="2394857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22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3802743" y="1901371"/>
            <a:ext cx="4760686" cy="4760686"/>
          </a:xfrm>
          <a:prstGeom prst="diamond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1618344" y="1908628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8011886" y="3570514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4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798286" y="1611086"/>
            <a:ext cx="4760686" cy="4760686"/>
          </a:xfrm>
          <a:prstGeom prst="diamond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5152572" y="1894114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7358743" y="2873828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47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020457" y="1843315"/>
            <a:ext cx="4426858" cy="4426858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1161143" y="2627087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8447315" y="2561773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70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438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7cc38ee186cc5791acdd8ff65f30ee33bcf2a8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209</Words>
  <Application>Microsoft Office PowerPoint</Application>
  <PresentationFormat>自定义</PresentationFormat>
  <Paragraphs>27</Paragraphs>
  <Slides>20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拉普耶鲁</cp:lastModifiedBy>
  <cp:revision>16</cp:revision>
  <dcterms:created xsi:type="dcterms:W3CDTF">2017-05-28T01:38:33Z</dcterms:created>
  <dcterms:modified xsi:type="dcterms:W3CDTF">2018-01-30T06:35:45Z</dcterms:modified>
</cp:coreProperties>
</file>