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2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79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C8-4E0C-824F-8DC9EC74CBCE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7C8-4E0C-824F-8DC9EC74CBC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7C8-4E0C-824F-8DC9EC74C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07A3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26-4A99-9AB4-33136BF20972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26-4A99-9AB4-33136BF20972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26-4A99-9AB4-33136BF20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44546A">
                  <a:lumMod val="75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CE-4969-9689-EB8C0C5B65B5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CE-4969-9689-EB8C0C5B65B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3CE-4969-9689-EB8C0C5B6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053AA-D509-46CA-BABB-044487B4AA56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831D3-A6BD-4518-B0E7-B52CAABF9F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78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78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44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967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381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71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4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515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27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182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831D3-A6BD-4518-B0E7-B52CAABF9F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97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4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35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94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54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73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27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44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97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449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44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26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50CB4-59F4-4E38-B4EA-CEC84E5C2F02}" type="datetimeFigureOut">
              <a:rPr lang="zh-CN" altLang="en-US" smtClean="0"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48B9-AB43-4BAC-9028-D0440C1278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16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14210" y="3418080"/>
            <a:ext cx="4363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药学毕业论文答辩</a:t>
            </a:r>
            <a:r>
              <a:rPr lang="en-US" altLang="zh-CN" sz="28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67360" y="2753406"/>
            <a:ext cx="265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altLang="zh-CN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zh-CN" altLang="en-US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大学   </a:t>
            </a:r>
            <a:r>
              <a:rPr lang="en-US" altLang="zh-CN" sz="2400" u="sng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zh-CN" altLang="en-US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系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206239" y="4544419"/>
            <a:ext cx="377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导师：</a:t>
            </a:r>
            <a:r>
              <a:rPr kumimoji="0" lang="en-US" altLang="zh-CN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zh-CN" altLang="en-US" sz="24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答辩人：</a:t>
            </a:r>
            <a:r>
              <a:rPr lang="en-US" altLang="zh-CN" sz="2400" u="sng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kumimoji="0" lang="zh-CN" altLang="en-US" sz="24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7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047621" y="3181409"/>
            <a:ext cx="2571429" cy="476190"/>
          </a:xfrm>
          <a:prstGeom prst="rect">
            <a:avLst/>
          </a:prstGeom>
        </p:spPr>
      </p:pic>
      <p:sp>
        <p:nvSpPr>
          <p:cNvPr id="4" name="平行四边形 3"/>
          <p:cNvSpPr/>
          <p:nvPr/>
        </p:nvSpPr>
        <p:spPr>
          <a:xfrm>
            <a:off x="5012610" y="1661101"/>
            <a:ext cx="4320480" cy="648072"/>
          </a:xfrm>
          <a:prstGeom prst="parallelogram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3948295" y="1644626"/>
            <a:ext cx="1064315" cy="648072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lgerian" pitchFamily="82" charset="0"/>
                <a:ea typeface="微软雅黑" pitchFamily="34" charset="-122"/>
              </a:rPr>
              <a:t>01</a:t>
            </a:r>
            <a:endParaRPr lang="zh-CN" altLang="en-US" sz="3600" dirty="0">
              <a:latin typeface="Algerian" pitchFamily="82" charset="0"/>
              <a:ea typeface="微软雅黑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4831150" y="2465460"/>
            <a:ext cx="4320480" cy="648072"/>
          </a:xfrm>
          <a:prstGeom prst="parallelogram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3766835" y="2448985"/>
            <a:ext cx="1064315" cy="648072"/>
          </a:xfrm>
          <a:prstGeom prst="parallelogram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lgerian" pitchFamily="82" charset="0"/>
              </a:rPr>
              <a:t>02</a:t>
            </a:r>
            <a:endParaRPr lang="zh-CN" altLang="en-US" sz="3600" dirty="0">
              <a:latin typeface="Algerian" pitchFamily="82" charset="0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4668412" y="3300649"/>
            <a:ext cx="4320480" cy="648072"/>
          </a:xfrm>
          <a:prstGeom prst="parallelogram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3604097" y="3284174"/>
            <a:ext cx="1064315" cy="648072"/>
          </a:xfrm>
          <a:prstGeom prst="parallelogram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lgerian" pitchFamily="82" charset="0"/>
              </a:rPr>
              <a:t>03</a:t>
            </a:r>
            <a:endParaRPr lang="zh-CN" altLang="en-US" sz="3600" dirty="0">
              <a:latin typeface="Algerian" pitchFamily="82" charset="0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4488866" y="4148186"/>
            <a:ext cx="4320480" cy="648072"/>
          </a:xfrm>
          <a:prstGeom prst="parallelogram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04421" y="4156424"/>
            <a:ext cx="1064315" cy="648072"/>
          </a:xfrm>
          <a:prstGeom prst="parallelogram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lgerian" pitchFamily="82" charset="0"/>
              </a:rPr>
              <a:t>04</a:t>
            </a:r>
            <a:endParaRPr lang="zh-CN" altLang="en-US" sz="3600" dirty="0">
              <a:latin typeface="Algerian" pitchFamily="82" charset="0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4305998" y="4983405"/>
            <a:ext cx="4320480" cy="648072"/>
          </a:xfrm>
          <a:prstGeom prst="parallelogram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179107" y="4983405"/>
            <a:ext cx="1064315" cy="648072"/>
          </a:xfrm>
          <a:prstGeom prst="parallelogram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lgerian" pitchFamily="82" charset="0"/>
              </a:rPr>
              <a:t>05</a:t>
            </a:r>
            <a:endParaRPr lang="zh-CN" altLang="en-US" sz="3600" dirty="0">
              <a:latin typeface="Algerian" pitchFamily="82" charset="0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5156626" y="1764725"/>
            <a:ext cx="399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点击此处输入文本</a:t>
            </a:r>
          </a:p>
          <a:p>
            <a:pPr algn="ctr"/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请勿盗版</a:t>
            </a:r>
          </a:p>
        </p:txBody>
      </p:sp>
      <p:sp>
        <p:nvSpPr>
          <p:cNvPr id="19" name="TextBox 17"/>
          <p:cNvSpPr txBox="1"/>
          <p:nvPr/>
        </p:nvSpPr>
        <p:spPr>
          <a:xfrm>
            <a:off x="4904945" y="2527886"/>
            <a:ext cx="399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点击此处输入文本</a:t>
            </a:r>
          </a:p>
          <a:p>
            <a:pPr algn="ctr"/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请勿盗版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4668412" y="3386074"/>
            <a:ext cx="399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点击此处输入文本</a:t>
            </a:r>
          </a:p>
          <a:p>
            <a:pPr algn="ctr"/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请勿盗版</a:t>
            </a:r>
          </a:p>
        </p:txBody>
      </p:sp>
      <p:sp>
        <p:nvSpPr>
          <p:cNvPr id="21" name="TextBox 17"/>
          <p:cNvSpPr txBox="1"/>
          <p:nvPr/>
        </p:nvSpPr>
        <p:spPr>
          <a:xfrm>
            <a:off x="4468736" y="4218850"/>
            <a:ext cx="399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点击此处输入文本</a:t>
            </a:r>
          </a:p>
          <a:p>
            <a:pPr algn="ctr"/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请勿盗版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243422" y="5018321"/>
            <a:ext cx="3995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点击此处输入文本</a:t>
            </a:r>
          </a:p>
          <a:p>
            <a:pPr algn="ctr"/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rPr>
              <a:t>请勿盗版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7561" y="2542341"/>
            <a:ext cx="1265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668191" y="3181408"/>
            <a:ext cx="2571429" cy="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19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sp>
        <p:nvSpPr>
          <p:cNvPr id="4" name="燕尾形 3"/>
          <p:cNvSpPr/>
          <p:nvPr/>
        </p:nvSpPr>
        <p:spPr>
          <a:xfrm>
            <a:off x="1765884" y="2362041"/>
            <a:ext cx="2154957" cy="258595"/>
          </a:xfrm>
          <a:prstGeom prst="chevron">
            <a:avLst/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020142" y="2362041"/>
            <a:ext cx="2154957" cy="258595"/>
          </a:xfrm>
          <a:prstGeom prst="chevron">
            <a:avLst/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6274401" y="2362041"/>
            <a:ext cx="2154957" cy="258595"/>
          </a:xfrm>
          <a:prstGeom prst="chevron">
            <a:avLst/>
          </a:prstGeom>
          <a:solidFill>
            <a:srgbClr val="00AC4E"/>
          </a:solidFill>
          <a:ln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8528659" y="2362041"/>
            <a:ext cx="2154957" cy="258595"/>
          </a:xfrm>
          <a:prstGeom prst="chevron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53485" y="1672455"/>
            <a:ext cx="979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2FFF8D"/>
                </a:solidFill>
                <a:effectLst/>
                <a:uLnTx/>
                <a:uFillTx/>
              </a:rPr>
              <a:t>2013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2FFF8D"/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07744" y="1672455"/>
            <a:ext cx="979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DE64"/>
                </a:solidFill>
                <a:effectLst/>
                <a:uLnTx/>
                <a:uFillTx/>
              </a:rPr>
              <a:t>2014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DE64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62002" y="1672455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AC4E"/>
                </a:solidFill>
                <a:effectLst/>
                <a:uLnTx/>
                <a:uFillTx/>
              </a:rPr>
              <a:t>2015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AC4E"/>
              </a:solidFill>
              <a:effectLst/>
              <a:uLnTx/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116260" y="1672455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</a:rPr>
              <a:t>2016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7A37"/>
              </a:solidFill>
              <a:effectLst/>
              <a:uLnTx/>
              <a:uFillTx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2412418" y="3845227"/>
            <a:ext cx="861887" cy="861887"/>
          </a:xfrm>
          <a:prstGeom prst="ellipse">
            <a:avLst/>
          </a:prstGeom>
          <a:noFill/>
          <a:ln w="38100">
            <a:solidFill>
              <a:srgbClr val="2FF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4666676" y="3845227"/>
            <a:ext cx="861887" cy="861887"/>
          </a:xfrm>
          <a:prstGeom prst="ellipse">
            <a:avLst/>
          </a:prstGeom>
          <a:noFill/>
          <a:ln w="38100">
            <a:solidFill>
              <a:srgbClr val="00D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6920934" y="3845227"/>
            <a:ext cx="861887" cy="861887"/>
          </a:xfrm>
          <a:prstGeom prst="ellipse">
            <a:avLst/>
          </a:prstGeom>
          <a:noFill/>
          <a:ln w="38100">
            <a:solidFill>
              <a:srgbClr val="00AC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9175192" y="3845227"/>
            <a:ext cx="861887" cy="861887"/>
          </a:xfrm>
          <a:prstGeom prst="ellipse">
            <a:avLst/>
          </a:prstGeom>
          <a:noFill/>
          <a:ln w="38100">
            <a:solidFill>
              <a:srgbClr val="007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0" name="直接箭头连接符 19"/>
          <p:cNvCxnSpPr>
            <a:endCxn id="16" idx="0"/>
          </p:cNvCxnSpPr>
          <p:nvPr/>
        </p:nvCxnSpPr>
        <p:spPr>
          <a:xfrm>
            <a:off x="2843361" y="2489200"/>
            <a:ext cx="1" cy="1356027"/>
          </a:xfrm>
          <a:prstGeom prst="straightConnector1">
            <a:avLst/>
          </a:prstGeom>
          <a:ln w="28575">
            <a:solidFill>
              <a:srgbClr val="2FFF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endCxn id="17" idx="0"/>
          </p:cNvCxnSpPr>
          <p:nvPr/>
        </p:nvCxnSpPr>
        <p:spPr>
          <a:xfrm>
            <a:off x="5097620" y="2489200"/>
            <a:ext cx="0" cy="1356027"/>
          </a:xfrm>
          <a:prstGeom prst="straightConnector1">
            <a:avLst/>
          </a:prstGeom>
          <a:ln w="28575">
            <a:solidFill>
              <a:srgbClr val="00DE6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3"/>
          <p:cNvCxnSpPr>
            <a:endCxn id="18" idx="0"/>
          </p:cNvCxnSpPr>
          <p:nvPr/>
        </p:nvCxnSpPr>
        <p:spPr>
          <a:xfrm>
            <a:off x="7351878" y="2489200"/>
            <a:ext cx="0" cy="1356027"/>
          </a:xfrm>
          <a:prstGeom prst="straightConnector1">
            <a:avLst/>
          </a:prstGeom>
          <a:ln w="28575">
            <a:solidFill>
              <a:srgbClr val="00AC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6"/>
          <p:cNvCxnSpPr>
            <a:endCxn id="19" idx="0"/>
          </p:cNvCxnSpPr>
          <p:nvPr/>
        </p:nvCxnSpPr>
        <p:spPr>
          <a:xfrm>
            <a:off x="9606135" y="2489200"/>
            <a:ext cx="1" cy="1356027"/>
          </a:xfrm>
          <a:prstGeom prst="straightConnector1">
            <a:avLst/>
          </a:prstGeom>
          <a:ln w="28575">
            <a:solidFill>
              <a:srgbClr val="007A3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076484" y="5020790"/>
            <a:ext cx="167154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25" name="矩形 24"/>
          <p:cNvSpPr/>
          <p:nvPr/>
        </p:nvSpPr>
        <p:spPr>
          <a:xfrm>
            <a:off x="4343588" y="5020790"/>
            <a:ext cx="167154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26" name="矩形 25"/>
          <p:cNvSpPr/>
          <p:nvPr/>
        </p:nvSpPr>
        <p:spPr>
          <a:xfrm>
            <a:off x="6627501" y="5020790"/>
            <a:ext cx="167154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27" name="矩形 26"/>
          <p:cNvSpPr/>
          <p:nvPr/>
        </p:nvSpPr>
        <p:spPr>
          <a:xfrm>
            <a:off x="8894605" y="5020790"/>
            <a:ext cx="167154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0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28" name="Freeform 100"/>
          <p:cNvSpPr>
            <a:spLocks noEditPoints="1"/>
          </p:cNvSpPr>
          <p:nvPr/>
        </p:nvSpPr>
        <p:spPr bwMode="auto">
          <a:xfrm>
            <a:off x="2638693" y="3972386"/>
            <a:ext cx="409336" cy="625432"/>
          </a:xfrm>
          <a:custGeom>
            <a:avLst/>
            <a:gdLst/>
            <a:ahLst/>
            <a:cxnLst>
              <a:cxn ang="0">
                <a:pos x="370" y="362"/>
              </a:cxn>
              <a:cxn ang="0">
                <a:pos x="240" y="406"/>
              </a:cxn>
              <a:cxn ang="0">
                <a:pos x="246" y="350"/>
              </a:cxn>
              <a:cxn ang="0">
                <a:pos x="244" y="330"/>
              </a:cxn>
              <a:cxn ang="0">
                <a:pos x="230" y="266"/>
              </a:cxn>
              <a:cxn ang="0">
                <a:pos x="230" y="210"/>
              </a:cxn>
              <a:cxn ang="0">
                <a:pos x="244" y="164"/>
              </a:cxn>
              <a:cxn ang="0">
                <a:pos x="264" y="134"/>
              </a:cxn>
              <a:cxn ang="0">
                <a:pos x="302" y="114"/>
              </a:cxn>
              <a:cxn ang="0">
                <a:pos x="332" y="114"/>
              </a:cxn>
              <a:cxn ang="0">
                <a:pos x="362" y="130"/>
              </a:cxn>
              <a:cxn ang="0">
                <a:pos x="382" y="160"/>
              </a:cxn>
              <a:cxn ang="0">
                <a:pos x="392" y="198"/>
              </a:cxn>
              <a:cxn ang="0">
                <a:pos x="390" y="294"/>
              </a:cxn>
              <a:cxn ang="0">
                <a:pos x="204" y="508"/>
              </a:cxn>
              <a:cxn ang="0">
                <a:pos x="196" y="536"/>
              </a:cxn>
              <a:cxn ang="0">
                <a:pos x="198" y="564"/>
              </a:cxn>
              <a:cxn ang="0">
                <a:pos x="212" y="588"/>
              </a:cxn>
              <a:cxn ang="0">
                <a:pos x="236" y="598"/>
              </a:cxn>
              <a:cxn ang="0">
                <a:pos x="262" y="602"/>
              </a:cxn>
              <a:cxn ang="0">
                <a:pos x="290" y="588"/>
              </a:cxn>
              <a:cxn ang="0">
                <a:pos x="304" y="572"/>
              </a:cxn>
              <a:cxn ang="0">
                <a:pos x="326" y="494"/>
              </a:cxn>
              <a:cxn ang="0">
                <a:pos x="224" y="454"/>
              </a:cxn>
              <a:cxn ang="0">
                <a:pos x="8" y="212"/>
              </a:cxn>
              <a:cxn ang="0">
                <a:pos x="22" y="274"/>
              </a:cxn>
              <a:cxn ang="0">
                <a:pos x="138" y="298"/>
              </a:cxn>
              <a:cxn ang="0">
                <a:pos x="140" y="234"/>
              </a:cxn>
              <a:cxn ang="0">
                <a:pos x="150" y="206"/>
              </a:cxn>
              <a:cxn ang="0">
                <a:pos x="168" y="136"/>
              </a:cxn>
              <a:cxn ang="0">
                <a:pos x="170" y="94"/>
              </a:cxn>
              <a:cxn ang="0">
                <a:pos x="150" y="34"/>
              </a:cxn>
              <a:cxn ang="0">
                <a:pos x="140" y="22"/>
              </a:cxn>
              <a:cxn ang="0">
                <a:pos x="92" y="0"/>
              </a:cxn>
              <a:cxn ang="0">
                <a:pos x="70" y="2"/>
              </a:cxn>
              <a:cxn ang="0">
                <a:pos x="48" y="12"/>
              </a:cxn>
              <a:cxn ang="0">
                <a:pos x="18" y="56"/>
              </a:cxn>
              <a:cxn ang="0">
                <a:pos x="4" y="112"/>
              </a:cxn>
              <a:cxn ang="0">
                <a:pos x="8" y="212"/>
              </a:cxn>
              <a:cxn ang="0">
                <a:pos x="42" y="366"/>
              </a:cxn>
              <a:cxn ang="0">
                <a:pos x="44" y="408"/>
              </a:cxn>
              <a:cxn ang="0">
                <a:pos x="60" y="468"/>
              </a:cxn>
              <a:cxn ang="0">
                <a:pos x="74" y="482"/>
              </a:cxn>
              <a:cxn ang="0">
                <a:pos x="94" y="492"/>
              </a:cxn>
              <a:cxn ang="0">
                <a:pos x="132" y="488"/>
              </a:cxn>
              <a:cxn ang="0">
                <a:pos x="152" y="478"/>
              </a:cxn>
              <a:cxn ang="0">
                <a:pos x="162" y="462"/>
              </a:cxn>
              <a:cxn ang="0">
                <a:pos x="164" y="418"/>
              </a:cxn>
              <a:cxn ang="0">
                <a:pos x="148" y="350"/>
              </a:cxn>
            </a:cxnLst>
            <a:rect l="0" t="0" r="r" b="b"/>
            <a:pathLst>
              <a:path w="394" h="602">
                <a:moveTo>
                  <a:pt x="380" y="334"/>
                </a:moveTo>
                <a:lnTo>
                  <a:pt x="380" y="334"/>
                </a:lnTo>
                <a:lnTo>
                  <a:pt x="370" y="362"/>
                </a:lnTo>
                <a:lnTo>
                  <a:pt x="358" y="394"/>
                </a:lnTo>
                <a:lnTo>
                  <a:pt x="340" y="430"/>
                </a:lnTo>
                <a:lnTo>
                  <a:pt x="240" y="406"/>
                </a:lnTo>
                <a:lnTo>
                  <a:pt x="240" y="406"/>
                </a:lnTo>
                <a:lnTo>
                  <a:pt x="244" y="376"/>
                </a:lnTo>
                <a:lnTo>
                  <a:pt x="246" y="350"/>
                </a:lnTo>
                <a:lnTo>
                  <a:pt x="244" y="340"/>
                </a:lnTo>
                <a:lnTo>
                  <a:pt x="244" y="330"/>
                </a:lnTo>
                <a:lnTo>
                  <a:pt x="244" y="330"/>
                </a:lnTo>
                <a:lnTo>
                  <a:pt x="238" y="312"/>
                </a:lnTo>
                <a:lnTo>
                  <a:pt x="234" y="290"/>
                </a:lnTo>
                <a:lnTo>
                  <a:pt x="230" y="266"/>
                </a:lnTo>
                <a:lnTo>
                  <a:pt x="228" y="240"/>
                </a:lnTo>
                <a:lnTo>
                  <a:pt x="228" y="240"/>
                </a:lnTo>
                <a:lnTo>
                  <a:pt x="230" y="210"/>
                </a:lnTo>
                <a:lnTo>
                  <a:pt x="232" y="198"/>
                </a:lnTo>
                <a:lnTo>
                  <a:pt x="236" y="186"/>
                </a:lnTo>
                <a:lnTo>
                  <a:pt x="244" y="164"/>
                </a:lnTo>
                <a:lnTo>
                  <a:pt x="258" y="142"/>
                </a:lnTo>
                <a:lnTo>
                  <a:pt x="258" y="142"/>
                </a:lnTo>
                <a:lnTo>
                  <a:pt x="264" y="134"/>
                </a:lnTo>
                <a:lnTo>
                  <a:pt x="270" y="130"/>
                </a:lnTo>
                <a:lnTo>
                  <a:pt x="284" y="120"/>
                </a:lnTo>
                <a:lnTo>
                  <a:pt x="302" y="114"/>
                </a:lnTo>
                <a:lnTo>
                  <a:pt x="320" y="114"/>
                </a:lnTo>
                <a:lnTo>
                  <a:pt x="320" y="114"/>
                </a:lnTo>
                <a:lnTo>
                  <a:pt x="332" y="114"/>
                </a:lnTo>
                <a:lnTo>
                  <a:pt x="342" y="118"/>
                </a:lnTo>
                <a:lnTo>
                  <a:pt x="352" y="122"/>
                </a:lnTo>
                <a:lnTo>
                  <a:pt x="362" y="130"/>
                </a:lnTo>
                <a:lnTo>
                  <a:pt x="362" y="130"/>
                </a:lnTo>
                <a:lnTo>
                  <a:pt x="372" y="144"/>
                </a:lnTo>
                <a:lnTo>
                  <a:pt x="382" y="160"/>
                </a:lnTo>
                <a:lnTo>
                  <a:pt x="388" y="178"/>
                </a:lnTo>
                <a:lnTo>
                  <a:pt x="392" y="198"/>
                </a:lnTo>
                <a:lnTo>
                  <a:pt x="392" y="198"/>
                </a:lnTo>
                <a:lnTo>
                  <a:pt x="394" y="234"/>
                </a:lnTo>
                <a:lnTo>
                  <a:pt x="394" y="264"/>
                </a:lnTo>
                <a:lnTo>
                  <a:pt x="390" y="294"/>
                </a:lnTo>
                <a:lnTo>
                  <a:pt x="380" y="334"/>
                </a:lnTo>
                <a:lnTo>
                  <a:pt x="380" y="334"/>
                </a:lnTo>
                <a:close/>
                <a:moveTo>
                  <a:pt x="204" y="508"/>
                </a:moveTo>
                <a:lnTo>
                  <a:pt x="204" y="508"/>
                </a:lnTo>
                <a:lnTo>
                  <a:pt x="200" y="522"/>
                </a:lnTo>
                <a:lnTo>
                  <a:pt x="196" y="536"/>
                </a:lnTo>
                <a:lnTo>
                  <a:pt x="196" y="550"/>
                </a:lnTo>
                <a:lnTo>
                  <a:pt x="198" y="564"/>
                </a:lnTo>
                <a:lnTo>
                  <a:pt x="198" y="564"/>
                </a:lnTo>
                <a:lnTo>
                  <a:pt x="200" y="572"/>
                </a:lnTo>
                <a:lnTo>
                  <a:pt x="206" y="580"/>
                </a:lnTo>
                <a:lnTo>
                  <a:pt x="212" y="588"/>
                </a:lnTo>
                <a:lnTo>
                  <a:pt x="224" y="594"/>
                </a:lnTo>
                <a:lnTo>
                  <a:pt x="224" y="594"/>
                </a:lnTo>
                <a:lnTo>
                  <a:pt x="236" y="598"/>
                </a:lnTo>
                <a:lnTo>
                  <a:pt x="248" y="600"/>
                </a:lnTo>
                <a:lnTo>
                  <a:pt x="262" y="602"/>
                </a:lnTo>
                <a:lnTo>
                  <a:pt x="262" y="602"/>
                </a:lnTo>
                <a:lnTo>
                  <a:pt x="272" y="598"/>
                </a:lnTo>
                <a:lnTo>
                  <a:pt x="282" y="594"/>
                </a:lnTo>
                <a:lnTo>
                  <a:pt x="290" y="588"/>
                </a:lnTo>
                <a:lnTo>
                  <a:pt x="298" y="582"/>
                </a:lnTo>
                <a:lnTo>
                  <a:pt x="298" y="582"/>
                </a:lnTo>
                <a:lnTo>
                  <a:pt x="304" y="572"/>
                </a:lnTo>
                <a:lnTo>
                  <a:pt x="310" y="558"/>
                </a:lnTo>
                <a:lnTo>
                  <a:pt x="320" y="524"/>
                </a:lnTo>
                <a:lnTo>
                  <a:pt x="326" y="494"/>
                </a:lnTo>
                <a:lnTo>
                  <a:pt x="328" y="482"/>
                </a:lnTo>
                <a:lnTo>
                  <a:pt x="224" y="454"/>
                </a:lnTo>
                <a:lnTo>
                  <a:pt x="224" y="454"/>
                </a:lnTo>
                <a:lnTo>
                  <a:pt x="204" y="508"/>
                </a:lnTo>
                <a:lnTo>
                  <a:pt x="204" y="508"/>
                </a:lnTo>
                <a:close/>
                <a:moveTo>
                  <a:pt x="8" y="212"/>
                </a:moveTo>
                <a:lnTo>
                  <a:pt x="8" y="212"/>
                </a:lnTo>
                <a:lnTo>
                  <a:pt x="14" y="240"/>
                </a:lnTo>
                <a:lnTo>
                  <a:pt x="22" y="274"/>
                </a:lnTo>
                <a:lnTo>
                  <a:pt x="36" y="312"/>
                </a:lnTo>
                <a:lnTo>
                  <a:pt x="138" y="298"/>
                </a:lnTo>
                <a:lnTo>
                  <a:pt x="138" y="298"/>
                </a:lnTo>
                <a:lnTo>
                  <a:pt x="138" y="270"/>
                </a:lnTo>
                <a:lnTo>
                  <a:pt x="138" y="244"/>
                </a:lnTo>
                <a:lnTo>
                  <a:pt x="140" y="234"/>
                </a:lnTo>
                <a:lnTo>
                  <a:pt x="144" y="224"/>
                </a:lnTo>
                <a:lnTo>
                  <a:pt x="144" y="224"/>
                </a:lnTo>
                <a:lnTo>
                  <a:pt x="150" y="206"/>
                </a:lnTo>
                <a:lnTo>
                  <a:pt x="158" y="186"/>
                </a:lnTo>
                <a:lnTo>
                  <a:pt x="164" y="162"/>
                </a:lnTo>
                <a:lnTo>
                  <a:pt x="168" y="136"/>
                </a:lnTo>
                <a:lnTo>
                  <a:pt x="168" y="136"/>
                </a:lnTo>
                <a:lnTo>
                  <a:pt x="170" y="106"/>
                </a:lnTo>
                <a:lnTo>
                  <a:pt x="170" y="94"/>
                </a:lnTo>
                <a:lnTo>
                  <a:pt x="168" y="82"/>
                </a:lnTo>
                <a:lnTo>
                  <a:pt x="160" y="60"/>
                </a:lnTo>
                <a:lnTo>
                  <a:pt x="150" y="34"/>
                </a:lnTo>
                <a:lnTo>
                  <a:pt x="150" y="34"/>
                </a:lnTo>
                <a:lnTo>
                  <a:pt x="146" y="28"/>
                </a:lnTo>
                <a:lnTo>
                  <a:pt x="140" y="22"/>
                </a:lnTo>
                <a:lnTo>
                  <a:pt x="126" y="10"/>
                </a:lnTo>
                <a:lnTo>
                  <a:pt x="110" y="4"/>
                </a:lnTo>
                <a:lnTo>
                  <a:pt x="92" y="0"/>
                </a:lnTo>
                <a:lnTo>
                  <a:pt x="92" y="0"/>
                </a:lnTo>
                <a:lnTo>
                  <a:pt x="80" y="0"/>
                </a:lnTo>
                <a:lnTo>
                  <a:pt x="70" y="2"/>
                </a:lnTo>
                <a:lnTo>
                  <a:pt x="58" y="6"/>
                </a:lnTo>
                <a:lnTo>
                  <a:pt x="48" y="12"/>
                </a:lnTo>
                <a:lnTo>
                  <a:pt x="48" y="12"/>
                </a:lnTo>
                <a:lnTo>
                  <a:pt x="36" y="24"/>
                </a:lnTo>
                <a:lnTo>
                  <a:pt x="26" y="38"/>
                </a:lnTo>
                <a:lnTo>
                  <a:pt x="18" y="56"/>
                </a:lnTo>
                <a:lnTo>
                  <a:pt x="12" y="76"/>
                </a:lnTo>
                <a:lnTo>
                  <a:pt x="12" y="76"/>
                </a:lnTo>
                <a:lnTo>
                  <a:pt x="4" y="112"/>
                </a:lnTo>
                <a:lnTo>
                  <a:pt x="0" y="142"/>
                </a:lnTo>
                <a:lnTo>
                  <a:pt x="2" y="172"/>
                </a:lnTo>
                <a:lnTo>
                  <a:pt x="8" y="212"/>
                </a:lnTo>
                <a:lnTo>
                  <a:pt x="8" y="212"/>
                </a:lnTo>
                <a:close/>
                <a:moveTo>
                  <a:pt x="148" y="350"/>
                </a:moveTo>
                <a:lnTo>
                  <a:pt x="42" y="366"/>
                </a:lnTo>
                <a:lnTo>
                  <a:pt x="42" y="366"/>
                </a:lnTo>
                <a:lnTo>
                  <a:pt x="42" y="378"/>
                </a:lnTo>
                <a:lnTo>
                  <a:pt x="44" y="408"/>
                </a:lnTo>
                <a:lnTo>
                  <a:pt x="50" y="442"/>
                </a:lnTo>
                <a:lnTo>
                  <a:pt x="54" y="456"/>
                </a:lnTo>
                <a:lnTo>
                  <a:pt x="60" y="468"/>
                </a:lnTo>
                <a:lnTo>
                  <a:pt x="60" y="468"/>
                </a:lnTo>
                <a:lnTo>
                  <a:pt x="66" y="476"/>
                </a:lnTo>
                <a:lnTo>
                  <a:pt x="74" y="482"/>
                </a:lnTo>
                <a:lnTo>
                  <a:pt x="82" y="488"/>
                </a:lnTo>
                <a:lnTo>
                  <a:pt x="94" y="492"/>
                </a:lnTo>
                <a:lnTo>
                  <a:pt x="94" y="492"/>
                </a:lnTo>
                <a:lnTo>
                  <a:pt x="106" y="492"/>
                </a:lnTo>
                <a:lnTo>
                  <a:pt x="118" y="492"/>
                </a:lnTo>
                <a:lnTo>
                  <a:pt x="132" y="488"/>
                </a:lnTo>
                <a:lnTo>
                  <a:pt x="132" y="488"/>
                </a:lnTo>
                <a:lnTo>
                  <a:pt x="144" y="484"/>
                </a:lnTo>
                <a:lnTo>
                  <a:pt x="152" y="478"/>
                </a:lnTo>
                <a:lnTo>
                  <a:pt x="158" y="470"/>
                </a:lnTo>
                <a:lnTo>
                  <a:pt x="162" y="462"/>
                </a:lnTo>
                <a:lnTo>
                  <a:pt x="162" y="462"/>
                </a:lnTo>
                <a:lnTo>
                  <a:pt x="164" y="446"/>
                </a:lnTo>
                <a:lnTo>
                  <a:pt x="166" y="432"/>
                </a:lnTo>
                <a:lnTo>
                  <a:pt x="164" y="418"/>
                </a:lnTo>
                <a:lnTo>
                  <a:pt x="162" y="404"/>
                </a:lnTo>
                <a:lnTo>
                  <a:pt x="162" y="404"/>
                </a:lnTo>
                <a:lnTo>
                  <a:pt x="148" y="350"/>
                </a:lnTo>
                <a:lnTo>
                  <a:pt x="148" y="350"/>
                </a:lnTo>
                <a:close/>
              </a:path>
            </a:pathLst>
          </a:custGeom>
          <a:solidFill>
            <a:srgbClr val="2FFF8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9" name="组 1"/>
          <p:cNvGrpSpPr/>
          <p:nvPr/>
        </p:nvGrpSpPr>
        <p:grpSpPr>
          <a:xfrm>
            <a:off x="4767435" y="3978736"/>
            <a:ext cx="673067" cy="539881"/>
            <a:chOff x="301625" y="1724025"/>
            <a:chExt cx="898525" cy="720725"/>
          </a:xfrm>
          <a:solidFill>
            <a:srgbClr val="00DE64"/>
          </a:solidFill>
        </p:grpSpPr>
        <p:sp>
          <p:nvSpPr>
            <p:cNvPr id="30" name="Freeform 92"/>
            <p:cNvSpPr>
              <a:spLocks/>
            </p:cNvSpPr>
            <p:nvPr/>
          </p:nvSpPr>
          <p:spPr bwMode="auto">
            <a:xfrm>
              <a:off x="927100" y="1743075"/>
              <a:ext cx="200025" cy="2000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64" y="0"/>
                </a:cxn>
                <a:cxn ang="0">
                  <a:pos x="76" y="2"/>
                </a:cxn>
                <a:cxn ang="0">
                  <a:pos x="88" y="4"/>
                </a:cxn>
                <a:cxn ang="0">
                  <a:pos x="98" y="10"/>
                </a:cxn>
                <a:cxn ang="0">
                  <a:pos x="108" y="18"/>
                </a:cxn>
                <a:cxn ang="0">
                  <a:pos x="116" y="28"/>
                </a:cxn>
                <a:cxn ang="0">
                  <a:pos x="120" y="38"/>
                </a:cxn>
                <a:cxn ang="0">
                  <a:pos x="124" y="50"/>
                </a:cxn>
                <a:cxn ang="0">
                  <a:pos x="126" y="62"/>
                </a:cxn>
                <a:cxn ang="0">
                  <a:pos x="126" y="62"/>
                </a:cxn>
                <a:cxn ang="0">
                  <a:pos x="124" y="76"/>
                </a:cxn>
                <a:cxn ang="0">
                  <a:pos x="120" y="86"/>
                </a:cxn>
                <a:cxn ang="0">
                  <a:pos x="116" y="98"/>
                </a:cxn>
                <a:cxn ang="0">
                  <a:pos x="108" y="106"/>
                </a:cxn>
                <a:cxn ang="0">
                  <a:pos x="98" y="114"/>
                </a:cxn>
                <a:cxn ang="0">
                  <a:pos x="88" y="120"/>
                </a:cxn>
                <a:cxn ang="0">
                  <a:pos x="76" y="124"/>
                </a:cxn>
                <a:cxn ang="0">
                  <a:pos x="64" y="126"/>
                </a:cxn>
                <a:cxn ang="0">
                  <a:pos x="64" y="126"/>
                </a:cxn>
                <a:cxn ang="0">
                  <a:pos x="50" y="124"/>
                </a:cxn>
                <a:cxn ang="0">
                  <a:pos x="38" y="120"/>
                </a:cxn>
                <a:cxn ang="0">
                  <a:pos x="28" y="114"/>
                </a:cxn>
                <a:cxn ang="0">
                  <a:pos x="18" y="106"/>
                </a:cxn>
                <a:cxn ang="0">
                  <a:pos x="12" y="98"/>
                </a:cxn>
                <a:cxn ang="0">
                  <a:pos x="6" y="86"/>
                </a:cxn>
                <a:cxn ang="0">
                  <a:pos x="2" y="7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6" y="38"/>
                </a:cxn>
                <a:cxn ang="0">
                  <a:pos x="12" y="28"/>
                </a:cxn>
                <a:cxn ang="0">
                  <a:pos x="18" y="18"/>
                </a:cxn>
                <a:cxn ang="0">
                  <a:pos x="28" y="10"/>
                </a:cxn>
                <a:cxn ang="0">
                  <a:pos x="38" y="4"/>
                </a:cxn>
                <a:cxn ang="0">
                  <a:pos x="50" y="2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26" h="126">
                  <a:moveTo>
                    <a:pt x="64" y="0"/>
                  </a:moveTo>
                  <a:lnTo>
                    <a:pt x="64" y="0"/>
                  </a:lnTo>
                  <a:lnTo>
                    <a:pt x="76" y="2"/>
                  </a:lnTo>
                  <a:lnTo>
                    <a:pt x="88" y="4"/>
                  </a:lnTo>
                  <a:lnTo>
                    <a:pt x="98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0" y="38"/>
                  </a:lnTo>
                  <a:lnTo>
                    <a:pt x="124" y="50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24" y="76"/>
                  </a:lnTo>
                  <a:lnTo>
                    <a:pt x="120" y="86"/>
                  </a:lnTo>
                  <a:lnTo>
                    <a:pt x="116" y="98"/>
                  </a:lnTo>
                  <a:lnTo>
                    <a:pt x="108" y="106"/>
                  </a:lnTo>
                  <a:lnTo>
                    <a:pt x="98" y="114"/>
                  </a:lnTo>
                  <a:lnTo>
                    <a:pt x="88" y="120"/>
                  </a:lnTo>
                  <a:lnTo>
                    <a:pt x="76" y="124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50" y="124"/>
                  </a:lnTo>
                  <a:lnTo>
                    <a:pt x="38" y="120"/>
                  </a:lnTo>
                  <a:lnTo>
                    <a:pt x="28" y="114"/>
                  </a:lnTo>
                  <a:lnTo>
                    <a:pt x="18" y="106"/>
                  </a:lnTo>
                  <a:lnTo>
                    <a:pt x="12" y="98"/>
                  </a:lnTo>
                  <a:lnTo>
                    <a:pt x="6" y="86"/>
                  </a:lnTo>
                  <a:lnTo>
                    <a:pt x="2" y="7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4"/>
                  </a:lnTo>
                  <a:lnTo>
                    <a:pt x="50" y="2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93"/>
            <p:cNvSpPr>
              <a:spLocks/>
            </p:cNvSpPr>
            <p:nvPr/>
          </p:nvSpPr>
          <p:spPr bwMode="auto">
            <a:xfrm>
              <a:off x="365125" y="1825625"/>
              <a:ext cx="165100" cy="1651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62" y="0"/>
                </a:cxn>
                <a:cxn ang="0">
                  <a:pos x="72" y="4"/>
                </a:cxn>
                <a:cxn ang="0">
                  <a:pos x="82" y="8"/>
                </a:cxn>
                <a:cxn ang="0">
                  <a:pos x="90" y="14"/>
                </a:cxn>
                <a:cxn ang="0">
                  <a:pos x="96" y="22"/>
                </a:cxn>
                <a:cxn ang="0">
                  <a:pos x="100" y="32"/>
                </a:cxn>
                <a:cxn ang="0">
                  <a:pos x="104" y="42"/>
                </a:cxn>
                <a:cxn ang="0">
                  <a:pos x="104" y="52"/>
                </a:cxn>
                <a:cxn ang="0">
                  <a:pos x="104" y="52"/>
                </a:cxn>
                <a:cxn ang="0">
                  <a:pos x="104" y="62"/>
                </a:cxn>
                <a:cxn ang="0">
                  <a:pos x="100" y="72"/>
                </a:cxn>
                <a:cxn ang="0">
                  <a:pos x="96" y="82"/>
                </a:cxn>
                <a:cxn ang="0">
                  <a:pos x="90" y="90"/>
                </a:cxn>
                <a:cxn ang="0">
                  <a:pos x="82" y="96"/>
                </a:cxn>
                <a:cxn ang="0">
                  <a:pos x="72" y="100"/>
                </a:cxn>
                <a:cxn ang="0">
                  <a:pos x="62" y="104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4"/>
                </a:cxn>
                <a:cxn ang="0">
                  <a:pos x="32" y="100"/>
                </a:cxn>
                <a:cxn ang="0">
                  <a:pos x="22" y="96"/>
                </a:cxn>
                <a:cxn ang="0">
                  <a:pos x="14" y="90"/>
                </a:cxn>
                <a:cxn ang="0">
                  <a:pos x="8" y="82"/>
                </a:cxn>
                <a:cxn ang="0">
                  <a:pos x="4" y="72"/>
                </a:cxn>
                <a:cxn ang="0">
                  <a:pos x="0" y="62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42"/>
                </a:cxn>
                <a:cxn ang="0">
                  <a:pos x="4" y="32"/>
                </a:cxn>
                <a:cxn ang="0">
                  <a:pos x="8" y="22"/>
                </a:cxn>
                <a:cxn ang="0">
                  <a:pos x="14" y="14"/>
                </a:cxn>
                <a:cxn ang="0">
                  <a:pos x="22" y="8"/>
                </a:cxn>
                <a:cxn ang="0">
                  <a:pos x="32" y="4"/>
                </a:cxn>
                <a:cxn ang="0">
                  <a:pos x="42" y="0"/>
                </a:cxn>
                <a:cxn ang="0">
                  <a:pos x="52" y="0"/>
                </a:cxn>
                <a:cxn ang="0">
                  <a:pos x="52" y="0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lnTo>
                    <a:pt x="52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96" y="22"/>
                  </a:lnTo>
                  <a:lnTo>
                    <a:pt x="100" y="32"/>
                  </a:lnTo>
                  <a:lnTo>
                    <a:pt x="104" y="4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62"/>
                  </a:lnTo>
                  <a:lnTo>
                    <a:pt x="100" y="72"/>
                  </a:lnTo>
                  <a:lnTo>
                    <a:pt x="96" y="82"/>
                  </a:lnTo>
                  <a:lnTo>
                    <a:pt x="90" y="90"/>
                  </a:lnTo>
                  <a:lnTo>
                    <a:pt x="82" y="96"/>
                  </a:lnTo>
                  <a:lnTo>
                    <a:pt x="72" y="100"/>
                  </a:lnTo>
                  <a:lnTo>
                    <a:pt x="62" y="104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4"/>
                  </a:lnTo>
                  <a:lnTo>
                    <a:pt x="32" y="100"/>
                  </a:lnTo>
                  <a:lnTo>
                    <a:pt x="22" y="96"/>
                  </a:lnTo>
                  <a:lnTo>
                    <a:pt x="14" y="90"/>
                  </a:lnTo>
                  <a:lnTo>
                    <a:pt x="8" y="82"/>
                  </a:lnTo>
                  <a:lnTo>
                    <a:pt x="4" y="72"/>
                  </a:lnTo>
                  <a:lnTo>
                    <a:pt x="0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22" y="8"/>
                  </a:lnTo>
                  <a:lnTo>
                    <a:pt x="32" y="4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94"/>
            <p:cNvSpPr>
              <a:spLocks/>
            </p:cNvSpPr>
            <p:nvPr/>
          </p:nvSpPr>
          <p:spPr bwMode="auto">
            <a:xfrm>
              <a:off x="546100" y="2085975"/>
              <a:ext cx="47625" cy="123825"/>
            </a:xfrm>
            <a:custGeom>
              <a:avLst/>
              <a:gdLst/>
              <a:ahLst/>
              <a:cxnLst>
                <a:cxn ang="0">
                  <a:pos x="2" y="68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6"/>
                </a:cxn>
                <a:cxn ang="0">
                  <a:pos x="12" y="78"/>
                </a:cxn>
                <a:cxn ang="0">
                  <a:pos x="18" y="78"/>
                </a:cxn>
                <a:cxn ang="0">
                  <a:pos x="18" y="78"/>
                </a:cxn>
                <a:cxn ang="0">
                  <a:pos x="24" y="76"/>
                </a:cxn>
                <a:cxn ang="0">
                  <a:pos x="26" y="72"/>
                </a:cxn>
                <a:cxn ang="0">
                  <a:pos x="30" y="68"/>
                </a:cxn>
                <a:cxn ang="0">
                  <a:pos x="30" y="62"/>
                </a:cxn>
                <a:cxn ang="0">
                  <a:pos x="30" y="62"/>
                </a:cxn>
                <a:cxn ang="0">
                  <a:pos x="24" y="38"/>
                </a:cxn>
                <a:cxn ang="0">
                  <a:pos x="20" y="2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6" y="3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2" y="68"/>
                </a:cxn>
              </a:cxnLst>
              <a:rect l="0" t="0" r="r" b="b"/>
              <a:pathLst>
                <a:path w="30" h="78">
                  <a:moveTo>
                    <a:pt x="2" y="68"/>
                  </a:moveTo>
                  <a:lnTo>
                    <a:pt x="2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1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4" y="76"/>
                  </a:lnTo>
                  <a:lnTo>
                    <a:pt x="26" y="72"/>
                  </a:lnTo>
                  <a:lnTo>
                    <a:pt x="30" y="6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4" y="38"/>
                  </a:lnTo>
                  <a:lnTo>
                    <a:pt x="20" y="2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6" y="3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2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95"/>
            <p:cNvSpPr>
              <a:spLocks/>
            </p:cNvSpPr>
            <p:nvPr/>
          </p:nvSpPr>
          <p:spPr bwMode="auto">
            <a:xfrm>
              <a:off x="301625" y="2006600"/>
              <a:ext cx="244475" cy="368300"/>
            </a:xfrm>
            <a:custGeom>
              <a:avLst/>
              <a:gdLst/>
              <a:ahLst/>
              <a:cxnLst>
                <a:cxn ang="0">
                  <a:pos x="138" y="146"/>
                </a:cxn>
                <a:cxn ang="0">
                  <a:pos x="130" y="132"/>
                </a:cxn>
                <a:cxn ang="0">
                  <a:pos x="130" y="116"/>
                </a:cxn>
                <a:cxn ang="0">
                  <a:pos x="134" y="92"/>
                </a:cxn>
                <a:cxn ang="0">
                  <a:pos x="140" y="62"/>
                </a:cxn>
                <a:cxn ang="0">
                  <a:pos x="140" y="56"/>
                </a:cxn>
                <a:cxn ang="0">
                  <a:pos x="142" y="60"/>
                </a:cxn>
                <a:cxn ang="0">
                  <a:pos x="148" y="42"/>
                </a:cxn>
                <a:cxn ang="0">
                  <a:pos x="154" y="22"/>
                </a:cxn>
                <a:cxn ang="0">
                  <a:pos x="144" y="12"/>
                </a:cxn>
                <a:cxn ang="0">
                  <a:pos x="122" y="4"/>
                </a:cxn>
                <a:cxn ang="0">
                  <a:pos x="92" y="0"/>
                </a:cxn>
                <a:cxn ang="0">
                  <a:pos x="62" y="4"/>
                </a:cxn>
                <a:cxn ang="0">
                  <a:pos x="40" y="12"/>
                </a:cxn>
                <a:cxn ang="0">
                  <a:pos x="30" y="20"/>
                </a:cxn>
                <a:cxn ang="0">
                  <a:pos x="18" y="46"/>
                </a:cxn>
                <a:cxn ang="0">
                  <a:pos x="4" y="92"/>
                </a:cxn>
                <a:cxn ang="0">
                  <a:pos x="0" y="112"/>
                </a:cxn>
                <a:cxn ang="0">
                  <a:pos x="2" y="124"/>
                </a:cxn>
                <a:cxn ang="0">
                  <a:pos x="12" y="128"/>
                </a:cxn>
                <a:cxn ang="0">
                  <a:pos x="14" y="128"/>
                </a:cxn>
                <a:cxn ang="0">
                  <a:pos x="18" y="128"/>
                </a:cxn>
                <a:cxn ang="0">
                  <a:pos x="26" y="122"/>
                </a:cxn>
                <a:cxn ang="0">
                  <a:pos x="28" y="116"/>
                </a:cxn>
                <a:cxn ang="0">
                  <a:pos x="44" y="52"/>
                </a:cxn>
                <a:cxn ang="0">
                  <a:pos x="44" y="62"/>
                </a:cxn>
                <a:cxn ang="0">
                  <a:pos x="44" y="102"/>
                </a:cxn>
                <a:cxn ang="0">
                  <a:pos x="44" y="102"/>
                </a:cxn>
                <a:cxn ang="0">
                  <a:pos x="46" y="216"/>
                </a:cxn>
                <a:cxn ang="0">
                  <a:pos x="48" y="222"/>
                </a:cxn>
                <a:cxn ang="0">
                  <a:pos x="58" y="230"/>
                </a:cxn>
                <a:cxn ang="0">
                  <a:pos x="64" y="232"/>
                </a:cxn>
                <a:cxn ang="0">
                  <a:pos x="64" y="232"/>
                </a:cxn>
                <a:cxn ang="0">
                  <a:pos x="76" y="226"/>
                </a:cxn>
                <a:cxn ang="0">
                  <a:pos x="80" y="214"/>
                </a:cxn>
                <a:cxn ang="0">
                  <a:pos x="78" y="168"/>
                </a:cxn>
                <a:cxn ang="0">
                  <a:pos x="76" y="122"/>
                </a:cxn>
                <a:cxn ang="0">
                  <a:pos x="106" y="122"/>
                </a:cxn>
                <a:cxn ang="0">
                  <a:pos x="106" y="168"/>
                </a:cxn>
                <a:cxn ang="0">
                  <a:pos x="104" y="214"/>
                </a:cxn>
                <a:cxn ang="0">
                  <a:pos x="108" y="226"/>
                </a:cxn>
                <a:cxn ang="0">
                  <a:pos x="118" y="232"/>
                </a:cxn>
                <a:cxn ang="0">
                  <a:pos x="120" y="232"/>
                </a:cxn>
                <a:cxn ang="0">
                  <a:pos x="126" y="230"/>
                </a:cxn>
                <a:cxn ang="0">
                  <a:pos x="134" y="222"/>
                </a:cxn>
                <a:cxn ang="0">
                  <a:pos x="136" y="216"/>
                </a:cxn>
                <a:cxn ang="0">
                  <a:pos x="140" y="148"/>
                </a:cxn>
                <a:cxn ang="0">
                  <a:pos x="138" y="146"/>
                </a:cxn>
              </a:cxnLst>
              <a:rect l="0" t="0" r="r" b="b"/>
              <a:pathLst>
                <a:path w="154" h="232">
                  <a:moveTo>
                    <a:pt x="138" y="146"/>
                  </a:moveTo>
                  <a:lnTo>
                    <a:pt x="138" y="146"/>
                  </a:lnTo>
                  <a:lnTo>
                    <a:pt x="134" y="140"/>
                  </a:lnTo>
                  <a:lnTo>
                    <a:pt x="130" y="132"/>
                  </a:lnTo>
                  <a:lnTo>
                    <a:pt x="130" y="124"/>
                  </a:lnTo>
                  <a:lnTo>
                    <a:pt x="130" y="116"/>
                  </a:lnTo>
                  <a:lnTo>
                    <a:pt x="130" y="116"/>
                  </a:lnTo>
                  <a:lnTo>
                    <a:pt x="134" y="92"/>
                  </a:lnTo>
                  <a:lnTo>
                    <a:pt x="140" y="66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8" y="4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34" y="8"/>
                  </a:lnTo>
                  <a:lnTo>
                    <a:pt x="122" y="4"/>
                  </a:lnTo>
                  <a:lnTo>
                    <a:pt x="108" y="2"/>
                  </a:lnTo>
                  <a:lnTo>
                    <a:pt x="92" y="0"/>
                  </a:lnTo>
                  <a:lnTo>
                    <a:pt x="76" y="2"/>
                  </a:lnTo>
                  <a:lnTo>
                    <a:pt x="62" y="4"/>
                  </a:lnTo>
                  <a:lnTo>
                    <a:pt x="50" y="8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18" y="46"/>
                  </a:lnTo>
                  <a:lnTo>
                    <a:pt x="12" y="62"/>
                  </a:lnTo>
                  <a:lnTo>
                    <a:pt x="4" y="9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2" y="124"/>
                  </a:lnTo>
                  <a:lnTo>
                    <a:pt x="6" y="126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8"/>
                  </a:lnTo>
                  <a:lnTo>
                    <a:pt x="24" y="126"/>
                  </a:lnTo>
                  <a:lnTo>
                    <a:pt x="26" y="122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34" y="8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4" y="6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6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22"/>
                  </a:lnTo>
                  <a:lnTo>
                    <a:pt x="52" y="228"/>
                  </a:lnTo>
                  <a:lnTo>
                    <a:pt x="58" y="230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64" y="232"/>
                  </a:lnTo>
                  <a:lnTo>
                    <a:pt x="70" y="230"/>
                  </a:lnTo>
                  <a:lnTo>
                    <a:pt x="76" y="226"/>
                  </a:lnTo>
                  <a:lnTo>
                    <a:pt x="80" y="220"/>
                  </a:lnTo>
                  <a:lnTo>
                    <a:pt x="80" y="214"/>
                  </a:lnTo>
                  <a:lnTo>
                    <a:pt x="80" y="214"/>
                  </a:lnTo>
                  <a:lnTo>
                    <a:pt x="78" y="168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92" y="122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06" y="168"/>
                  </a:lnTo>
                  <a:lnTo>
                    <a:pt x="104" y="214"/>
                  </a:lnTo>
                  <a:lnTo>
                    <a:pt x="104" y="214"/>
                  </a:lnTo>
                  <a:lnTo>
                    <a:pt x="104" y="220"/>
                  </a:lnTo>
                  <a:lnTo>
                    <a:pt x="108" y="226"/>
                  </a:lnTo>
                  <a:lnTo>
                    <a:pt x="112" y="230"/>
                  </a:lnTo>
                  <a:lnTo>
                    <a:pt x="118" y="232"/>
                  </a:lnTo>
                  <a:lnTo>
                    <a:pt x="118" y="232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6" y="230"/>
                  </a:lnTo>
                  <a:lnTo>
                    <a:pt x="132" y="228"/>
                  </a:lnTo>
                  <a:lnTo>
                    <a:pt x="134" y="222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40" y="148"/>
                  </a:lnTo>
                  <a:lnTo>
                    <a:pt x="140" y="148"/>
                  </a:lnTo>
                  <a:lnTo>
                    <a:pt x="138" y="146"/>
                  </a:lnTo>
                  <a:lnTo>
                    <a:pt x="138" y="1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96"/>
            <p:cNvSpPr>
              <a:spLocks/>
            </p:cNvSpPr>
            <p:nvPr/>
          </p:nvSpPr>
          <p:spPr bwMode="auto">
            <a:xfrm>
              <a:off x="901700" y="1962150"/>
              <a:ext cx="298450" cy="434975"/>
            </a:xfrm>
            <a:custGeom>
              <a:avLst/>
              <a:gdLst/>
              <a:ahLst/>
              <a:cxnLst>
                <a:cxn ang="0">
                  <a:pos x="142" y="14"/>
                </a:cxn>
                <a:cxn ang="0">
                  <a:pos x="116" y="2"/>
                </a:cxn>
                <a:cxn ang="0">
                  <a:pos x="80" y="0"/>
                </a:cxn>
                <a:cxn ang="0">
                  <a:pos x="44" y="2"/>
                </a:cxn>
                <a:cxn ang="0">
                  <a:pos x="18" y="12"/>
                </a:cxn>
                <a:cxn ang="0">
                  <a:pos x="8" y="20"/>
                </a:cxn>
                <a:cxn ang="0">
                  <a:pos x="0" y="30"/>
                </a:cxn>
                <a:cxn ang="0">
                  <a:pos x="18" y="72"/>
                </a:cxn>
                <a:cxn ang="0">
                  <a:pos x="22" y="62"/>
                </a:cxn>
                <a:cxn ang="0">
                  <a:pos x="22" y="72"/>
                </a:cxn>
                <a:cxn ang="0">
                  <a:pos x="22" y="84"/>
                </a:cxn>
                <a:cxn ang="0">
                  <a:pos x="36" y="144"/>
                </a:cxn>
                <a:cxn ang="0">
                  <a:pos x="36" y="154"/>
                </a:cxn>
                <a:cxn ang="0">
                  <a:pos x="28" y="172"/>
                </a:cxn>
                <a:cxn ang="0">
                  <a:pos x="22" y="180"/>
                </a:cxn>
                <a:cxn ang="0">
                  <a:pos x="26" y="256"/>
                </a:cxn>
                <a:cxn ang="0">
                  <a:pos x="32" y="270"/>
                </a:cxn>
                <a:cxn ang="0">
                  <a:pos x="46" y="274"/>
                </a:cxn>
                <a:cxn ang="0">
                  <a:pos x="46" y="274"/>
                </a:cxn>
                <a:cxn ang="0">
                  <a:pos x="54" y="272"/>
                </a:cxn>
                <a:cxn ang="0">
                  <a:pos x="64" y="262"/>
                </a:cxn>
                <a:cxn ang="0">
                  <a:pos x="66" y="254"/>
                </a:cxn>
                <a:cxn ang="0">
                  <a:pos x="62" y="142"/>
                </a:cxn>
                <a:cxn ang="0">
                  <a:pos x="78" y="144"/>
                </a:cxn>
                <a:cxn ang="0">
                  <a:pos x="96" y="142"/>
                </a:cxn>
                <a:cxn ang="0">
                  <a:pos x="92" y="254"/>
                </a:cxn>
                <a:cxn ang="0">
                  <a:pos x="94" y="262"/>
                </a:cxn>
                <a:cxn ang="0">
                  <a:pos x="104" y="272"/>
                </a:cxn>
                <a:cxn ang="0">
                  <a:pos x="112" y="274"/>
                </a:cxn>
                <a:cxn ang="0">
                  <a:pos x="112" y="274"/>
                </a:cxn>
                <a:cxn ang="0">
                  <a:pos x="126" y="270"/>
                </a:cxn>
                <a:cxn ang="0">
                  <a:pos x="132" y="256"/>
                </a:cxn>
                <a:cxn ang="0">
                  <a:pos x="136" y="190"/>
                </a:cxn>
                <a:cxn ang="0">
                  <a:pos x="136" y="122"/>
                </a:cxn>
                <a:cxn ang="0">
                  <a:pos x="136" y="72"/>
                </a:cxn>
                <a:cxn ang="0">
                  <a:pos x="136" y="64"/>
                </a:cxn>
                <a:cxn ang="0">
                  <a:pos x="148" y="100"/>
                </a:cxn>
                <a:cxn ang="0">
                  <a:pos x="156" y="138"/>
                </a:cxn>
                <a:cxn ang="0">
                  <a:pos x="162" y="148"/>
                </a:cxn>
                <a:cxn ang="0">
                  <a:pos x="174" y="152"/>
                </a:cxn>
                <a:cxn ang="0">
                  <a:pos x="180" y="148"/>
                </a:cxn>
                <a:cxn ang="0">
                  <a:pos x="188" y="138"/>
                </a:cxn>
                <a:cxn ang="0">
                  <a:pos x="188" y="132"/>
                </a:cxn>
                <a:cxn ang="0">
                  <a:pos x="174" y="76"/>
                </a:cxn>
                <a:cxn ang="0">
                  <a:pos x="160" y="38"/>
                </a:cxn>
                <a:cxn ang="0">
                  <a:pos x="142" y="14"/>
                </a:cxn>
              </a:cxnLst>
              <a:rect l="0" t="0" r="r" b="b"/>
              <a:pathLst>
                <a:path w="188" h="274">
                  <a:moveTo>
                    <a:pt x="142" y="14"/>
                  </a:moveTo>
                  <a:lnTo>
                    <a:pt x="142" y="14"/>
                  </a:lnTo>
                  <a:lnTo>
                    <a:pt x="130" y="6"/>
                  </a:lnTo>
                  <a:lnTo>
                    <a:pt x="116" y="2"/>
                  </a:lnTo>
                  <a:lnTo>
                    <a:pt x="98" y="0"/>
                  </a:lnTo>
                  <a:lnTo>
                    <a:pt x="80" y="0"/>
                  </a:lnTo>
                  <a:lnTo>
                    <a:pt x="62" y="0"/>
                  </a:lnTo>
                  <a:lnTo>
                    <a:pt x="44" y="2"/>
                  </a:lnTo>
                  <a:lnTo>
                    <a:pt x="2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8" y="2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5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7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30" y="116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6" y="154"/>
                  </a:lnTo>
                  <a:lnTo>
                    <a:pt x="34" y="164"/>
                  </a:lnTo>
                  <a:lnTo>
                    <a:pt x="28" y="172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26" y="256"/>
                  </a:lnTo>
                  <a:lnTo>
                    <a:pt x="26" y="256"/>
                  </a:lnTo>
                  <a:lnTo>
                    <a:pt x="28" y="264"/>
                  </a:lnTo>
                  <a:lnTo>
                    <a:pt x="32" y="270"/>
                  </a:lnTo>
                  <a:lnTo>
                    <a:pt x="38" y="272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46" y="274"/>
                  </a:lnTo>
                  <a:lnTo>
                    <a:pt x="54" y="272"/>
                  </a:lnTo>
                  <a:lnTo>
                    <a:pt x="60" y="268"/>
                  </a:lnTo>
                  <a:lnTo>
                    <a:pt x="64" y="262"/>
                  </a:lnTo>
                  <a:lnTo>
                    <a:pt x="66" y="254"/>
                  </a:lnTo>
                  <a:lnTo>
                    <a:pt x="66" y="254"/>
                  </a:lnTo>
                  <a:lnTo>
                    <a:pt x="62" y="200"/>
                  </a:lnTo>
                  <a:lnTo>
                    <a:pt x="62" y="142"/>
                  </a:lnTo>
                  <a:lnTo>
                    <a:pt x="62" y="142"/>
                  </a:lnTo>
                  <a:lnTo>
                    <a:pt x="78" y="144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6" y="200"/>
                  </a:lnTo>
                  <a:lnTo>
                    <a:pt x="92" y="254"/>
                  </a:lnTo>
                  <a:lnTo>
                    <a:pt x="92" y="254"/>
                  </a:lnTo>
                  <a:lnTo>
                    <a:pt x="94" y="262"/>
                  </a:lnTo>
                  <a:lnTo>
                    <a:pt x="98" y="268"/>
                  </a:lnTo>
                  <a:lnTo>
                    <a:pt x="104" y="272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12" y="274"/>
                  </a:lnTo>
                  <a:lnTo>
                    <a:pt x="120" y="274"/>
                  </a:lnTo>
                  <a:lnTo>
                    <a:pt x="126" y="270"/>
                  </a:lnTo>
                  <a:lnTo>
                    <a:pt x="130" y="264"/>
                  </a:lnTo>
                  <a:lnTo>
                    <a:pt x="132" y="256"/>
                  </a:lnTo>
                  <a:lnTo>
                    <a:pt x="132" y="256"/>
                  </a:lnTo>
                  <a:lnTo>
                    <a:pt x="136" y="190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6" y="120"/>
                  </a:lnTo>
                  <a:lnTo>
                    <a:pt x="136" y="72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36" y="64"/>
                  </a:lnTo>
                  <a:lnTo>
                    <a:pt x="148" y="100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8" y="144"/>
                  </a:lnTo>
                  <a:lnTo>
                    <a:pt x="162" y="148"/>
                  </a:lnTo>
                  <a:lnTo>
                    <a:pt x="16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80" y="148"/>
                  </a:lnTo>
                  <a:lnTo>
                    <a:pt x="186" y="144"/>
                  </a:lnTo>
                  <a:lnTo>
                    <a:pt x="188" y="138"/>
                  </a:lnTo>
                  <a:lnTo>
                    <a:pt x="188" y="132"/>
                  </a:lnTo>
                  <a:lnTo>
                    <a:pt x="188" y="132"/>
                  </a:lnTo>
                  <a:lnTo>
                    <a:pt x="184" y="110"/>
                  </a:lnTo>
                  <a:lnTo>
                    <a:pt x="174" y="76"/>
                  </a:lnTo>
                  <a:lnTo>
                    <a:pt x="168" y="56"/>
                  </a:lnTo>
                  <a:lnTo>
                    <a:pt x="160" y="38"/>
                  </a:lnTo>
                  <a:lnTo>
                    <a:pt x="152" y="24"/>
                  </a:lnTo>
                  <a:lnTo>
                    <a:pt x="142" y="14"/>
                  </a:lnTo>
                  <a:lnTo>
                    <a:pt x="142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97"/>
            <p:cNvSpPr>
              <a:spLocks/>
            </p:cNvSpPr>
            <p:nvPr/>
          </p:nvSpPr>
          <p:spPr bwMode="auto">
            <a:xfrm>
              <a:off x="857250" y="2051050"/>
              <a:ext cx="53975" cy="15240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0" y="68"/>
                </a:cxn>
                <a:cxn ang="0">
                  <a:pos x="4" y="92"/>
                </a:cxn>
                <a:cxn ang="0">
                  <a:pos x="4" y="92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4" y="96"/>
                </a:cxn>
                <a:cxn ang="0">
                  <a:pos x="14" y="96"/>
                </a:cxn>
                <a:cxn ang="0">
                  <a:pos x="20" y="94"/>
                </a:cxn>
                <a:cxn ang="0">
                  <a:pos x="26" y="92"/>
                </a:cxn>
                <a:cxn ang="0">
                  <a:pos x="28" y="88"/>
                </a:cxn>
                <a:cxn ang="0">
                  <a:pos x="30" y="82"/>
                </a:cxn>
                <a:cxn ang="0">
                  <a:pos x="30" y="82"/>
                </a:cxn>
                <a:cxn ang="0">
                  <a:pos x="34" y="58"/>
                </a:cxn>
                <a:cxn ang="0">
                  <a:pos x="34" y="58"/>
                </a:cxn>
                <a:cxn ang="0">
                  <a:pos x="28" y="3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8"/>
                </a:cxn>
                <a:cxn ang="0">
                  <a:pos x="6" y="36"/>
                </a:cxn>
                <a:cxn ang="0">
                  <a:pos x="0" y="68"/>
                </a:cxn>
                <a:cxn ang="0">
                  <a:pos x="0" y="68"/>
                </a:cxn>
              </a:cxnLst>
              <a:rect l="0" t="0" r="r" b="b"/>
              <a:pathLst>
                <a:path w="34" h="96">
                  <a:moveTo>
                    <a:pt x="0" y="68"/>
                  </a:moveTo>
                  <a:lnTo>
                    <a:pt x="0" y="68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2" y="96"/>
                  </a:lnTo>
                  <a:lnTo>
                    <a:pt x="12" y="96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20" y="94"/>
                  </a:lnTo>
                  <a:lnTo>
                    <a:pt x="26" y="92"/>
                  </a:lnTo>
                  <a:lnTo>
                    <a:pt x="28" y="8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4" y="58"/>
                  </a:lnTo>
                  <a:lnTo>
                    <a:pt x="34" y="58"/>
                  </a:lnTo>
                  <a:lnTo>
                    <a:pt x="28" y="3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8"/>
                  </a:lnTo>
                  <a:lnTo>
                    <a:pt x="6" y="36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98"/>
            <p:cNvSpPr>
              <a:spLocks/>
            </p:cNvSpPr>
            <p:nvPr/>
          </p:nvSpPr>
          <p:spPr bwMode="auto">
            <a:xfrm>
              <a:off x="542925" y="1962150"/>
              <a:ext cx="381000" cy="482600"/>
            </a:xfrm>
            <a:custGeom>
              <a:avLst/>
              <a:gdLst/>
              <a:ahLst/>
              <a:cxnLst>
                <a:cxn ang="0">
                  <a:pos x="222" y="168"/>
                </a:cxn>
                <a:cxn ang="0">
                  <a:pos x="224" y="168"/>
                </a:cxn>
                <a:cxn ang="0">
                  <a:pos x="236" y="160"/>
                </a:cxn>
                <a:cxn ang="0">
                  <a:pos x="240" y="146"/>
                </a:cxn>
                <a:cxn ang="0">
                  <a:pos x="234" y="122"/>
                </a:cxn>
                <a:cxn ang="0">
                  <a:pos x="218" y="64"/>
                </a:cxn>
                <a:cxn ang="0">
                  <a:pos x="200" y="28"/>
                </a:cxn>
                <a:cxn ang="0">
                  <a:pos x="190" y="16"/>
                </a:cxn>
                <a:cxn ang="0">
                  <a:pos x="160" y="4"/>
                </a:cxn>
                <a:cxn ang="0">
                  <a:pos x="122" y="0"/>
                </a:cxn>
                <a:cxn ang="0">
                  <a:pos x="102" y="2"/>
                </a:cxn>
                <a:cxn ang="0">
                  <a:pos x="64" y="8"/>
                </a:cxn>
                <a:cxn ang="0">
                  <a:pos x="52" y="16"/>
                </a:cxn>
                <a:cxn ang="0">
                  <a:pos x="40" y="26"/>
                </a:cxn>
                <a:cxn ang="0">
                  <a:pos x="22" y="60"/>
                </a:cxn>
                <a:cxn ang="0">
                  <a:pos x="4" y="118"/>
                </a:cxn>
                <a:cxn ang="0">
                  <a:pos x="0" y="148"/>
                </a:cxn>
                <a:cxn ang="0">
                  <a:pos x="4" y="160"/>
                </a:cxn>
                <a:cxn ang="0">
                  <a:pos x="16" y="168"/>
                </a:cxn>
                <a:cxn ang="0">
                  <a:pos x="18" y="168"/>
                </a:cxn>
                <a:cxn ang="0">
                  <a:pos x="24" y="168"/>
                </a:cxn>
                <a:cxn ang="0">
                  <a:pos x="34" y="158"/>
                </a:cxn>
                <a:cxn ang="0">
                  <a:pos x="36" y="152"/>
                </a:cxn>
                <a:cxn ang="0">
                  <a:pos x="50" y="86"/>
                </a:cxn>
                <a:cxn ang="0">
                  <a:pos x="58" y="68"/>
                </a:cxn>
                <a:cxn ang="0">
                  <a:pos x="56" y="134"/>
                </a:cxn>
                <a:cxn ang="0">
                  <a:pos x="56" y="134"/>
                </a:cxn>
                <a:cxn ang="0">
                  <a:pos x="58" y="210"/>
                </a:cxn>
                <a:cxn ang="0">
                  <a:pos x="60" y="284"/>
                </a:cxn>
                <a:cxn ang="0">
                  <a:pos x="68" y="298"/>
                </a:cxn>
                <a:cxn ang="0">
                  <a:pos x="82" y="304"/>
                </a:cxn>
                <a:cxn ang="0">
                  <a:pos x="84" y="304"/>
                </a:cxn>
                <a:cxn ang="0">
                  <a:pos x="92" y="302"/>
                </a:cxn>
                <a:cxn ang="0">
                  <a:pos x="104" y="288"/>
                </a:cxn>
                <a:cxn ang="0">
                  <a:pos x="104" y="280"/>
                </a:cxn>
                <a:cxn ang="0">
                  <a:pos x="100" y="158"/>
                </a:cxn>
                <a:cxn ang="0">
                  <a:pos x="120" y="160"/>
                </a:cxn>
                <a:cxn ang="0">
                  <a:pos x="140" y="158"/>
                </a:cxn>
                <a:cxn ang="0">
                  <a:pos x="138" y="220"/>
                </a:cxn>
                <a:cxn ang="0">
                  <a:pos x="134" y="280"/>
                </a:cxn>
                <a:cxn ang="0">
                  <a:pos x="140" y="296"/>
                </a:cxn>
                <a:cxn ang="0">
                  <a:pos x="154" y="304"/>
                </a:cxn>
                <a:cxn ang="0">
                  <a:pos x="156" y="304"/>
                </a:cxn>
                <a:cxn ang="0">
                  <a:pos x="164" y="302"/>
                </a:cxn>
                <a:cxn ang="0">
                  <a:pos x="176" y="292"/>
                </a:cxn>
                <a:cxn ang="0">
                  <a:pos x="178" y="284"/>
                </a:cxn>
                <a:cxn ang="0">
                  <a:pos x="182" y="136"/>
                </a:cxn>
                <a:cxn ang="0">
                  <a:pos x="184" y="134"/>
                </a:cxn>
                <a:cxn ang="0">
                  <a:pos x="184" y="80"/>
                </a:cxn>
                <a:cxn ang="0">
                  <a:pos x="182" y="72"/>
                </a:cxn>
                <a:cxn ang="0">
                  <a:pos x="204" y="154"/>
                </a:cxn>
                <a:cxn ang="0">
                  <a:pos x="206" y="160"/>
                </a:cxn>
                <a:cxn ang="0">
                  <a:pos x="216" y="168"/>
                </a:cxn>
                <a:cxn ang="0">
                  <a:pos x="222" y="168"/>
                </a:cxn>
              </a:cxnLst>
              <a:rect l="0" t="0" r="r" b="b"/>
              <a:pathLst>
                <a:path w="240" h="304">
                  <a:moveTo>
                    <a:pt x="222" y="168"/>
                  </a:moveTo>
                  <a:lnTo>
                    <a:pt x="222" y="168"/>
                  </a:lnTo>
                  <a:lnTo>
                    <a:pt x="224" y="168"/>
                  </a:lnTo>
                  <a:lnTo>
                    <a:pt x="224" y="168"/>
                  </a:lnTo>
                  <a:lnTo>
                    <a:pt x="232" y="166"/>
                  </a:lnTo>
                  <a:lnTo>
                    <a:pt x="236" y="160"/>
                  </a:lnTo>
                  <a:lnTo>
                    <a:pt x="240" y="154"/>
                  </a:lnTo>
                  <a:lnTo>
                    <a:pt x="240" y="146"/>
                  </a:lnTo>
                  <a:lnTo>
                    <a:pt x="240" y="146"/>
                  </a:lnTo>
                  <a:lnTo>
                    <a:pt x="234" y="122"/>
                  </a:lnTo>
                  <a:lnTo>
                    <a:pt x="224" y="84"/>
                  </a:lnTo>
                  <a:lnTo>
                    <a:pt x="218" y="64"/>
                  </a:lnTo>
                  <a:lnTo>
                    <a:pt x="210" y="44"/>
                  </a:lnTo>
                  <a:lnTo>
                    <a:pt x="200" y="28"/>
                  </a:lnTo>
                  <a:lnTo>
                    <a:pt x="190" y="16"/>
                  </a:lnTo>
                  <a:lnTo>
                    <a:pt x="190" y="16"/>
                  </a:lnTo>
                  <a:lnTo>
                    <a:pt x="176" y="10"/>
                  </a:lnTo>
                  <a:lnTo>
                    <a:pt x="160" y="4"/>
                  </a:lnTo>
                  <a:lnTo>
                    <a:pt x="142" y="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02" y="2"/>
                  </a:lnTo>
                  <a:lnTo>
                    <a:pt x="82" y="4"/>
                  </a:lnTo>
                  <a:lnTo>
                    <a:pt x="64" y="8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46" y="20"/>
                  </a:lnTo>
                  <a:lnTo>
                    <a:pt x="40" y="26"/>
                  </a:lnTo>
                  <a:lnTo>
                    <a:pt x="30" y="42"/>
                  </a:lnTo>
                  <a:lnTo>
                    <a:pt x="22" y="60"/>
                  </a:lnTo>
                  <a:lnTo>
                    <a:pt x="14" y="80"/>
                  </a:lnTo>
                  <a:lnTo>
                    <a:pt x="4" y="118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0" y="154"/>
                  </a:lnTo>
                  <a:lnTo>
                    <a:pt x="4" y="160"/>
                  </a:lnTo>
                  <a:lnTo>
                    <a:pt x="8" y="166"/>
                  </a:lnTo>
                  <a:lnTo>
                    <a:pt x="16" y="168"/>
                  </a:lnTo>
                  <a:lnTo>
                    <a:pt x="16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24" y="168"/>
                  </a:lnTo>
                  <a:lnTo>
                    <a:pt x="30" y="164"/>
                  </a:lnTo>
                  <a:lnTo>
                    <a:pt x="34" y="158"/>
                  </a:lnTo>
                  <a:lnTo>
                    <a:pt x="36" y="152"/>
                  </a:lnTo>
                  <a:lnTo>
                    <a:pt x="36" y="152"/>
                  </a:lnTo>
                  <a:lnTo>
                    <a:pt x="44" y="108"/>
                  </a:lnTo>
                  <a:lnTo>
                    <a:pt x="50" y="86"/>
                  </a:lnTo>
                  <a:lnTo>
                    <a:pt x="58" y="68"/>
                  </a:lnTo>
                  <a:lnTo>
                    <a:pt x="58" y="68"/>
                  </a:lnTo>
                  <a:lnTo>
                    <a:pt x="56" y="80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6" y="134"/>
                  </a:lnTo>
                  <a:lnTo>
                    <a:pt x="58" y="210"/>
                  </a:lnTo>
                  <a:lnTo>
                    <a:pt x="60" y="284"/>
                  </a:lnTo>
                  <a:lnTo>
                    <a:pt x="60" y="284"/>
                  </a:lnTo>
                  <a:lnTo>
                    <a:pt x="62" y="292"/>
                  </a:lnTo>
                  <a:lnTo>
                    <a:pt x="68" y="298"/>
                  </a:lnTo>
                  <a:lnTo>
                    <a:pt x="74" y="302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4" y="304"/>
                  </a:lnTo>
                  <a:lnTo>
                    <a:pt x="92" y="302"/>
                  </a:lnTo>
                  <a:lnTo>
                    <a:pt x="100" y="296"/>
                  </a:lnTo>
                  <a:lnTo>
                    <a:pt x="104" y="288"/>
                  </a:lnTo>
                  <a:lnTo>
                    <a:pt x="104" y="280"/>
                  </a:lnTo>
                  <a:lnTo>
                    <a:pt x="104" y="280"/>
                  </a:lnTo>
                  <a:lnTo>
                    <a:pt x="102" y="220"/>
                  </a:lnTo>
                  <a:lnTo>
                    <a:pt x="100" y="158"/>
                  </a:lnTo>
                  <a:lnTo>
                    <a:pt x="100" y="158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40" y="158"/>
                  </a:lnTo>
                  <a:lnTo>
                    <a:pt x="140" y="158"/>
                  </a:lnTo>
                  <a:lnTo>
                    <a:pt x="138" y="220"/>
                  </a:lnTo>
                  <a:lnTo>
                    <a:pt x="134" y="280"/>
                  </a:lnTo>
                  <a:lnTo>
                    <a:pt x="134" y="280"/>
                  </a:lnTo>
                  <a:lnTo>
                    <a:pt x="136" y="290"/>
                  </a:lnTo>
                  <a:lnTo>
                    <a:pt x="140" y="296"/>
                  </a:lnTo>
                  <a:lnTo>
                    <a:pt x="146" y="302"/>
                  </a:lnTo>
                  <a:lnTo>
                    <a:pt x="154" y="304"/>
                  </a:lnTo>
                  <a:lnTo>
                    <a:pt x="154" y="304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4" y="302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8" y="284"/>
                  </a:lnTo>
                  <a:lnTo>
                    <a:pt x="178" y="284"/>
                  </a:lnTo>
                  <a:lnTo>
                    <a:pt x="182" y="212"/>
                  </a:lnTo>
                  <a:lnTo>
                    <a:pt x="182" y="136"/>
                  </a:lnTo>
                  <a:lnTo>
                    <a:pt x="182" y="136"/>
                  </a:lnTo>
                  <a:lnTo>
                    <a:pt x="184" y="134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2" y="72"/>
                  </a:lnTo>
                  <a:lnTo>
                    <a:pt x="182" y="72"/>
                  </a:lnTo>
                  <a:lnTo>
                    <a:pt x="194" y="112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6" y="160"/>
                  </a:lnTo>
                  <a:lnTo>
                    <a:pt x="210" y="164"/>
                  </a:lnTo>
                  <a:lnTo>
                    <a:pt x="216" y="168"/>
                  </a:lnTo>
                  <a:lnTo>
                    <a:pt x="222" y="168"/>
                  </a:lnTo>
                  <a:lnTo>
                    <a:pt x="222" y="1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99"/>
            <p:cNvSpPr>
              <a:spLocks/>
            </p:cNvSpPr>
            <p:nvPr/>
          </p:nvSpPr>
          <p:spPr bwMode="auto">
            <a:xfrm>
              <a:off x="622300" y="1724025"/>
              <a:ext cx="219075" cy="219075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70" y="0"/>
                </a:cxn>
                <a:cxn ang="0">
                  <a:pos x="84" y="0"/>
                </a:cxn>
                <a:cxn ang="0">
                  <a:pos x="96" y="4"/>
                </a:cxn>
                <a:cxn ang="0">
                  <a:pos x="108" y="12"/>
                </a:cxn>
                <a:cxn ang="0">
                  <a:pos x="118" y="20"/>
                </a:cxn>
                <a:cxn ang="0">
                  <a:pos x="126" y="30"/>
                </a:cxn>
                <a:cxn ang="0">
                  <a:pos x="134" y="42"/>
                </a:cxn>
                <a:cxn ang="0">
                  <a:pos x="138" y="54"/>
                </a:cxn>
                <a:cxn ang="0">
                  <a:pos x="138" y="68"/>
                </a:cxn>
                <a:cxn ang="0">
                  <a:pos x="138" y="68"/>
                </a:cxn>
                <a:cxn ang="0">
                  <a:pos x="138" y="82"/>
                </a:cxn>
                <a:cxn ang="0">
                  <a:pos x="134" y="96"/>
                </a:cxn>
                <a:cxn ang="0">
                  <a:pos x="126" y="106"/>
                </a:cxn>
                <a:cxn ang="0">
                  <a:pos x="118" y="118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84" y="136"/>
                </a:cxn>
                <a:cxn ang="0">
                  <a:pos x="70" y="138"/>
                </a:cxn>
                <a:cxn ang="0">
                  <a:pos x="70" y="138"/>
                </a:cxn>
                <a:cxn ang="0">
                  <a:pos x="56" y="136"/>
                </a:cxn>
                <a:cxn ang="0">
                  <a:pos x="42" y="132"/>
                </a:cxn>
                <a:cxn ang="0">
                  <a:pos x="32" y="126"/>
                </a:cxn>
                <a:cxn ang="0">
                  <a:pos x="20" y="118"/>
                </a:cxn>
                <a:cxn ang="0">
                  <a:pos x="12" y="106"/>
                </a:cxn>
                <a:cxn ang="0">
                  <a:pos x="6" y="96"/>
                </a:cxn>
                <a:cxn ang="0">
                  <a:pos x="2" y="8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54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20" y="20"/>
                </a:cxn>
                <a:cxn ang="0">
                  <a:pos x="32" y="12"/>
                </a:cxn>
                <a:cxn ang="0">
                  <a:pos x="42" y="4"/>
                </a:cxn>
                <a:cxn ang="0">
                  <a:pos x="56" y="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38" h="138">
                  <a:moveTo>
                    <a:pt x="70" y="0"/>
                  </a:moveTo>
                  <a:lnTo>
                    <a:pt x="70" y="0"/>
                  </a:lnTo>
                  <a:lnTo>
                    <a:pt x="84" y="0"/>
                  </a:lnTo>
                  <a:lnTo>
                    <a:pt x="96" y="4"/>
                  </a:lnTo>
                  <a:lnTo>
                    <a:pt x="108" y="12"/>
                  </a:lnTo>
                  <a:lnTo>
                    <a:pt x="118" y="20"/>
                  </a:lnTo>
                  <a:lnTo>
                    <a:pt x="126" y="30"/>
                  </a:lnTo>
                  <a:lnTo>
                    <a:pt x="134" y="42"/>
                  </a:lnTo>
                  <a:lnTo>
                    <a:pt x="138" y="54"/>
                  </a:lnTo>
                  <a:lnTo>
                    <a:pt x="138" y="68"/>
                  </a:lnTo>
                  <a:lnTo>
                    <a:pt x="138" y="68"/>
                  </a:lnTo>
                  <a:lnTo>
                    <a:pt x="138" y="82"/>
                  </a:lnTo>
                  <a:lnTo>
                    <a:pt x="134" y="96"/>
                  </a:lnTo>
                  <a:lnTo>
                    <a:pt x="126" y="106"/>
                  </a:lnTo>
                  <a:lnTo>
                    <a:pt x="118" y="118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84" y="136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56" y="136"/>
                  </a:lnTo>
                  <a:lnTo>
                    <a:pt x="42" y="132"/>
                  </a:lnTo>
                  <a:lnTo>
                    <a:pt x="32" y="126"/>
                  </a:lnTo>
                  <a:lnTo>
                    <a:pt x="20" y="118"/>
                  </a:lnTo>
                  <a:lnTo>
                    <a:pt x="12" y="106"/>
                  </a:lnTo>
                  <a:lnTo>
                    <a:pt x="6" y="96"/>
                  </a:lnTo>
                  <a:lnTo>
                    <a:pt x="2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54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2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26725" y="4032346"/>
            <a:ext cx="486271" cy="486271"/>
            <a:chOff x="5438775" y="2660650"/>
            <a:chExt cx="596900" cy="596900"/>
          </a:xfrm>
          <a:solidFill>
            <a:srgbClr val="00AC4E"/>
          </a:solidFill>
        </p:grpSpPr>
        <p:sp>
          <p:nvSpPr>
            <p:cNvPr id="39" name="Freeform 185"/>
            <p:cNvSpPr>
              <a:spLocks/>
            </p:cNvSpPr>
            <p:nvPr/>
          </p:nvSpPr>
          <p:spPr bwMode="auto">
            <a:xfrm>
              <a:off x="5438775" y="2660650"/>
              <a:ext cx="165100" cy="165100"/>
            </a:xfrm>
            <a:custGeom>
              <a:avLst/>
              <a:gdLst/>
              <a:ahLst/>
              <a:cxnLst>
                <a:cxn ang="0">
                  <a:pos x="18" y="18"/>
                </a:cxn>
                <a:cxn ang="0">
                  <a:pos x="18" y="18"/>
                </a:cxn>
                <a:cxn ang="0">
                  <a:pos x="10" y="28"/>
                </a:cxn>
                <a:cxn ang="0">
                  <a:pos x="6" y="38"/>
                </a:cxn>
                <a:cxn ang="0">
                  <a:pos x="2" y="50"/>
                </a:cxn>
                <a:cxn ang="0">
                  <a:pos x="0" y="60"/>
                </a:cxn>
                <a:cxn ang="0">
                  <a:pos x="2" y="72"/>
                </a:cxn>
                <a:cxn ang="0">
                  <a:pos x="6" y="84"/>
                </a:cxn>
                <a:cxn ang="0">
                  <a:pos x="10" y="94"/>
                </a:cxn>
                <a:cxn ang="0">
                  <a:pos x="18" y="104"/>
                </a:cxn>
                <a:cxn ang="0">
                  <a:pos x="104" y="18"/>
                </a:cxn>
                <a:cxn ang="0">
                  <a:pos x="104" y="18"/>
                </a:cxn>
                <a:cxn ang="0">
                  <a:pos x="96" y="10"/>
                </a:cxn>
                <a:cxn ang="0">
                  <a:pos x="84" y="4"/>
                </a:cxn>
                <a:cxn ang="0">
                  <a:pos x="74" y="2"/>
                </a:cxn>
                <a:cxn ang="0">
                  <a:pos x="62" y="0"/>
                </a:cxn>
                <a:cxn ang="0">
                  <a:pos x="50" y="2"/>
                </a:cxn>
                <a:cxn ang="0">
                  <a:pos x="38" y="4"/>
                </a:cxn>
                <a:cxn ang="0">
                  <a:pos x="28" y="10"/>
                </a:cxn>
                <a:cxn ang="0">
                  <a:pos x="18" y="18"/>
                </a:cxn>
                <a:cxn ang="0">
                  <a:pos x="18" y="18"/>
                </a:cxn>
              </a:cxnLst>
              <a:rect l="0" t="0" r="r" b="b"/>
              <a:pathLst>
                <a:path w="104" h="104">
                  <a:moveTo>
                    <a:pt x="18" y="18"/>
                  </a:move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0"/>
                  </a:lnTo>
                  <a:lnTo>
                    <a:pt x="2" y="72"/>
                  </a:lnTo>
                  <a:lnTo>
                    <a:pt x="6" y="84"/>
                  </a:lnTo>
                  <a:lnTo>
                    <a:pt x="10" y="94"/>
                  </a:lnTo>
                  <a:lnTo>
                    <a:pt x="18" y="104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96" y="10"/>
                  </a:lnTo>
                  <a:lnTo>
                    <a:pt x="84" y="4"/>
                  </a:lnTo>
                  <a:lnTo>
                    <a:pt x="74" y="2"/>
                  </a:lnTo>
                  <a:lnTo>
                    <a:pt x="62" y="0"/>
                  </a:lnTo>
                  <a:lnTo>
                    <a:pt x="50" y="2"/>
                  </a:lnTo>
                  <a:lnTo>
                    <a:pt x="38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86"/>
            <p:cNvSpPr>
              <a:spLocks noEditPoints="1"/>
            </p:cNvSpPr>
            <p:nvPr/>
          </p:nvSpPr>
          <p:spPr bwMode="auto">
            <a:xfrm>
              <a:off x="5505450" y="2727325"/>
              <a:ext cx="530225" cy="530225"/>
            </a:xfrm>
            <a:custGeom>
              <a:avLst/>
              <a:gdLst/>
              <a:ahLst/>
              <a:cxnLst>
                <a:cxn ang="0">
                  <a:pos x="188" y="274"/>
                </a:cxn>
                <a:cxn ang="0">
                  <a:pos x="334" y="334"/>
                </a:cxn>
                <a:cxn ang="0">
                  <a:pos x="274" y="186"/>
                </a:cxn>
                <a:cxn ang="0">
                  <a:pos x="86" y="0"/>
                </a:cxn>
                <a:cxn ang="0">
                  <a:pos x="0" y="86"/>
                </a:cxn>
                <a:cxn ang="0">
                  <a:pos x="188" y="274"/>
                </a:cxn>
                <a:cxn ang="0">
                  <a:pos x="208" y="234"/>
                </a:cxn>
                <a:cxn ang="0">
                  <a:pos x="208" y="234"/>
                </a:cxn>
                <a:cxn ang="0">
                  <a:pos x="214" y="230"/>
                </a:cxn>
                <a:cxn ang="0">
                  <a:pos x="222" y="230"/>
                </a:cxn>
                <a:cxn ang="0">
                  <a:pos x="228" y="230"/>
                </a:cxn>
                <a:cxn ang="0">
                  <a:pos x="234" y="232"/>
                </a:cxn>
                <a:cxn ang="0">
                  <a:pos x="234" y="232"/>
                </a:cxn>
                <a:cxn ang="0">
                  <a:pos x="230" y="228"/>
                </a:cxn>
                <a:cxn ang="0">
                  <a:pos x="230" y="222"/>
                </a:cxn>
                <a:cxn ang="0">
                  <a:pos x="232" y="214"/>
                </a:cxn>
                <a:cxn ang="0">
                  <a:pos x="236" y="206"/>
                </a:cxn>
                <a:cxn ang="0">
                  <a:pos x="236" y="206"/>
                </a:cxn>
                <a:cxn ang="0">
                  <a:pos x="242" y="202"/>
                </a:cxn>
                <a:cxn ang="0">
                  <a:pos x="250" y="198"/>
                </a:cxn>
                <a:cxn ang="0">
                  <a:pos x="258" y="196"/>
                </a:cxn>
                <a:cxn ang="0">
                  <a:pos x="294" y="280"/>
                </a:cxn>
                <a:cxn ang="0">
                  <a:pos x="282" y="294"/>
                </a:cxn>
                <a:cxn ang="0">
                  <a:pos x="196" y="258"/>
                </a:cxn>
                <a:cxn ang="0">
                  <a:pos x="196" y="258"/>
                </a:cxn>
                <a:cxn ang="0">
                  <a:pos x="198" y="250"/>
                </a:cxn>
                <a:cxn ang="0">
                  <a:pos x="202" y="242"/>
                </a:cxn>
                <a:cxn ang="0">
                  <a:pos x="208" y="234"/>
                </a:cxn>
                <a:cxn ang="0">
                  <a:pos x="208" y="234"/>
                </a:cxn>
              </a:cxnLst>
              <a:rect l="0" t="0" r="r" b="b"/>
              <a:pathLst>
                <a:path w="334" h="334">
                  <a:moveTo>
                    <a:pt x="188" y="274"/>
                  </a:moveTo>
                  <a:lnTo>
                    <a:pt x="334" y="334"/>
                  </a:lnTo>
                  <a:lnTo>
                    <a:pt x="274" y="186"/>
                  </a:lnTo>
                  <a:lnTo>
                    <a:pt x="86" y="0"/>
                  </a:lnTo>
                  <a:lnTo>
                    <a:pt x="0" y="86"/>
                  </a:lnTo>
                  <a:lnTo>
                    <a:pt x="188" y="274"/>
                  </a:lnTo>
                  <a:close/>
                  <a:moveTo>
                    <a:pt x="208" y="234"/>
                  </a:moveTo>
                  <a:lnTo>
                    <a:pt x="208" y="234"/>
                  </a:lnTo>
                  <a:lnTo>
                    <a:pt x="214" y="230"/>
                  </a:lnTo>
                  <a:lnTo>
                    <a:pt x="222" y="230"/>
                  </a:lnTo>
                  <a:lnTo>
                    <a:pt x="228" y="230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30" y="228"/>
                  </a:lnTo>
                  <a:lnTo>
                    <a:pt x="230" y="222"/>
                  </a:lnTo>
                  <a:lnTo>
                    <a:pt x="232" y="214"/>
                  </a:lnTo>
                  <a:lnTo>
                    <a:pt x="236" y="206"/>
                  </a:lnTo>
                  <a:lnTo>
                    <a:pt x="236" y="206"/>
                  </a:lnTo>
                  <a:lnTo>
                    <a:pt x="242" y="202"/>
                  </a:lnTo>
                  <a:lnTo>
                    <a:pt x="250" y="198"/>
                  </a:lnTo>
                  <a:lnTo>
                    <a:pt x="258" y="196"/>
                  </a:lnTo>
                  <a:lnTo>
                    <a:pt x="294" y="280"/>
                  </a:lnTo>
                  <a:lnTo>
                    <a:pt x="282" y="294"/>
                  </a:lnTo>
                  <a:lnTo>
                    <a:pt x="196" y="258"/>
                  </a:lnTo>
                  <a:lnTo>
                    <a:pt x="196" y="258"/>
                  </a:lnTo>
                  <a:lnTo>
                    <a:pt x="198" y="250"/>
                  </a:lnTo>
                  <a:lnTo>
                    <a:pt x="202" y="242"/>
                  </a:lnTo>
                  <a:lnTo>
                    <a:pt x="208" y="234"/>
                  </a:lnTo>
                  <a:lnTo>
                    <a:pt x="208" y="2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Freeform 46"/>
          <p:cNvSpPr>
            <a:spLocks noEditPoints="1"/>
          </p:cNvSpPr>
          <p:nvPr/>
        </p:nvSpPr>
        <p:spPr bwMode="auto">
          <a:xfrm>
            <a:off x="9325567" y="4099596"/>
            <a:ext cx="593134" cy="366697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256" y="0"/>
              </a:cxn>
              <a:cxn ang="0">
                <a:pos x="242" y="2"/>
              </a:cxn>
              <a:cxn ang="0">
                <a:pos x="184" y="10"/>
              </a:cxn>
              <a:cxn ang="0">
                <a:pos x="114" y="42"/>
              </a:cxn>
              <a:cxn ang="0">
                <a:pos x="60" y="82"/>
              </a:cxn>
              <a:cxn ang="0">
                <a:pos x="4" y="152"/>
              </a:cxn>
              <a:cxn ang="0">
                <a:pos x="4" y="164"/>
              </a:cxn>
              <a:cxn ang="0">
                <a:pos x="48" y="222"/>
              </a:cxn>
              <a:cxn ang="0">
                <a:pos x="98" y="266"/>
              </a:cxn>
              <a:cxn ang="0">
                <a:pos x="168" y="302"/>
              </a:cxn>
              <a:cxn ang="0">
                <a:pos x="256" y="316"/>
              </a:cxn>
              <a:cxn ang="0">
                <a:pos x="316" y="308"/>
              </a:cxn>
              <a:cxn ang="0">
                <a:pos x="390" y="280"/>
              </a:cxn>
              <a:cxn ang="0">
                <a:pos x="448" y="236"/>
              </a:cxn>
              <a:cxn ang="0">
                <a:pos x="494" y="182"/>
              </a:cxn>
              <a:cxn ang="0">
                <a:pos x="510" y="158"/>
              </a:cxn>
              <a:cxn ang="0">
                <a:pos x="476" y="110"/>
              </a:cxn>
              <a:cxn ang="0">
                <a:pos x="416" y="54"/>
              </a:cxn>
              <a:cxn ang="0">
                <a:pos x="352" y="18"/>
              </a:cxn>
              <a:cxn ang="0">
                <a:pos x="268" y="2"/>
              </a:cxn>
              <a:cxn ang="0">
                <a:pos x="214" y="78"/>
              </a:cxn>
              <a:cxn ang="0">
                <a:pos x="232" y="84"/>
              </a:cxn>
              <a:cxn ang="0">
                <a:pos x="244" y="100"/>
              </a:cxn>
              <a:cxn ang="0">
                <a:pos x="248" y="112"/>
              </a:cxn>
              <a:cxn ang="0">
                <a:pos x="242" y="132"/>
              </a:cxn>
              <a:cxn ang="0">
                <a:pos x="226" y="144"/>
              </a:cxn>
              <a:cxn ang="0">
                <a:pos x="214" y="146"/>
              </a:cxn>
              <a:cxn ang="0">
                <a:pos x="194" y="140"/>
              </a:cxn>
              <a:cxn ang="0">
                <a:pos x="182" y="126"/>
              </a:cxn>
              <a:cxn ang="0">
                <a:pos x="180" y="112"/>
              </a:cxn>
              <a:cxn ang="0">
                <a:pos x="186" y="94"/>
              </a:cxn>
              <a:cxn ang="0">
                <a:pos x="200" y="82"/>
              </a:cxn>
              <a:cxn ang="0">
                <a:pos x="214" y="78"/>
              </a:cxn>
              <a:cxn ang="0">
                <a:pos x="236" y="270"/>
              </a:cxn>
              <a:cxn ang="0">
                <a:pos x="180" y="258"/>
              </a:cxn>
              <a:cxn ang="0">
                <a:pos x="122" y="228"/>
              </a:cxn>
              <a:cxn ang="0">
                <a:pos x="64" y="174"/>
              </a:cxn>
              <a:cxn ang="0">
                <a:pos x="66" y="138"/>
              </a:cxn>
              <a:cxn ang="0">
                <a:pos x="128" y="84"/>
              </a:cxn>
              <a:cxn ang="0">
                <a:pos x="138" y="96"/>
              </a:cxn>
              <a:cxn ang="0">
                <a:pos x="136" y="120"/>
              </a:cxn>
              <a:cxn ang="0">
                <a:pos x="144" y="168"/>
              </a:cxn>
              <a:cxn ang="0">
                <a:pos x="188" y="220"/>
              </a:cxn>
              <a:cxn ang="0">
                <a:pos x="242" y="240"/>
              </a:cxn>
              <a:cxn ang="0">
                <a:pos x="268" y="240"/>
              </a:cxn>
              <a:cxn ang="0">
                <a:pos x="322" y="220"/>
              </a:cxn>
              <a:cxn ang="0">
                <a:pos x="366" y="168"/>
              </a:cxn>
              <a:cxn ang="0">
                <a:pos x="376" y="120"/>
              </a:cxn>
              <a:cxn ang="0">
                <a:pos x="372" y="96"/>
              </a:cxn>
              <a:cxn ang="0">
                <a:pos x="382" y="84"/>
              </a:cxn>
              <a:cxn ang="0">
                <a:pos x="444" y="138"/>
              </a:cxn>
              <a:cxn ang="0">
                <a:pos x="446" y="174"/>
              </a:cxn>
              <a:cxn ang="0">
                <a:pos x="388" y="228"/>
              </a:cxn>
              <a:cxn ang="0">
                <a:pos x="330" y="258"/>
              </a:cxn>
              <a:cxn ang="0">
                <a:pos x="276" y="270"/>
              </a:cxn>
            </a:cxnLst>
            <a:rect l="0" t="0" r="r" b="b"/>
            <a:pathLst>
              <a:path w="510" h="316">
                <a:moveTo>
                  <a:pt x="268" y="2"/>
                </a:moveTo>
                <a:lnTo>
                  <a:pt x="268" y="2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56" y="0"/>
                </a:lnTo>
                <a:lnTo>
                  <a:pt x="242" y="2"/>
                </a:lnTo>
                <a:lnTo>
                  <a:pt x="242" y="2"/>
                </a:lnTo>
                <a:lnTo>
                  <a:pt x="212" y="4"/>
                </a:lnTo>
                <a:lnTo>
                  <a:pt x="184" y="10"/>
                </a:lnTo>
                <a:lnTo>
                  <a:pt x="158" y="18"/>
                </a:lnTo>
                <a:lnTo>
                  <a:pt x="136" y="28"/>
                </a:lnTo>
                <a:lnTo>
                  <a:pt x="114" y="42"/>
                </a:lnTo>
                <a:lnTo>
                  <a:pt x="94" y="54"/>
                </a:lnTo>
                <a:lnTo>
                  <a:pt x="76" y="68"/>
                </a:lnTo>
                <a:lnTo>
                  <a:pt x="60" y="82"/>
                </a:lnTo>
                <a:lnTo>
                  <a:pt x="34" y="110"/>
                </a:lnTo>
                <a:lnTo>
                  <a:pt x="16" y="134"/>
                </a:lnTo>
                <a:lnTo>
                  <a:pt x="4" y="152"/>
                </a:lnTo>
                <a:lnTo>
                  <a:pt x="0" y="158"/>
                </a:lnTo>
                <a:lnTo>
                  <a:pt x="0" y="158"/>
                </a:lnTo>
                <a:lnTo>
                  <a:pt x="4" y="164"/>
                </a:lnTo>
                <a:lnTo>
                  <a:pt x="16" y="182"/>
                </a:lnTo>
                <a:lnTo>
                  <a:pt x="36" y="208"/>
                </a:lnTo>
                <a:lnTo>
                  <a:pt x="48" y="222"/>
                </a:lnTo>
                <a:lnTo>
                  <a:pt x="62" y="236"/>
                </a:lnTo>
                <a:lnTo>
                  <a:pt x="80" y="252"/>
                </a:lnTo>
                <a:lnTo>
                  <a:pt x="98" y="266"/>
                </a:lnTo>
                <a:lnTo>
                  <a:pt x="120" y="280"/>
                </a:lnTo>
                <a:lnTo>
                  <a:pt x="142" y="292"/>
                </a:lnTo>
                <a:lnTo>
                  <a:pt x="168" y="302"/>
                </a:lnTo>
                <a:lnTo>
                  <a:pt x="194" y="308"/>
                </a:lnTo>
                <a:lnTo>
                  <a:pt x="224" y="314"/>
                </a:lnTo>
                <a:lnTo>
                  <a:pt x="256" y="316"/>
                </a:lnTo>
                <a:lnTo>
                  <a:pt x="256" y="316"/>
                </a:lnTo>
                <a:lnTo>
                  <a:pt x="286" y="314"/>
                </a:lnTo>
                <a:lnTo>
                  <a:pt x="316" y="308"/>
                </a:lnTo>
                <a:lnTo>
                  <a:pt x="342" y="302"/>
                </a:lnTo>
                <a:lnTo>
                  <a:pt x="368" y="292"/>
                </a:lnTo>
                <a:lnTo>
                  <a:pt x="390" y="280"/>
                </a:lnTo>
                <a:lnTo>
                  <a:pt x="412" y="266"/>
                </a:lnTo>
                <a:lnTo>
                  <a:pt x="430" y="252"/>
                </a:lnTo>
                <a:lnTo>
                  <a:pt x="448" y="236"/>
                </a:lnTo>
                <a:lnTo>
                  <a:pt x="462" y="222"/>
                </a:lnTo>
                <a:lnTo>
                  <a:pt x="474" y="208"/>
                </a:lnTo>
                <a:lnTo>
                  <a:pt x="494" y="182"/>
                </a:lnTo>
                <a:lnTo>
                  <a:pt x="506" y="164"/>
                </a:lnTo>
                <a:lnTo>
                  <a:pt x="510" y="158"/>
                </a:lnTo>
                <a:lnTo>
                  <a:pt x="510" y="158"/>
                </a:lnTo>
                <a:lnTo>
                  <a:pt x="506" y="152"/>
                </a:lnTo>
                <a:lnTo>
                  <a:pt x="496" y="134"/>
                </a:lnTo>
                <a:lnTo>
                  <a:pt x="476" y="110"/>
                </a:lnTo>
                <a:lnTo>
                  <a:pt x="450" y="82"/>
                </a:lnTo>
                <a:lnTo>
                  <a:pt x="434" y="68"/>
                </a:lnTo>
                <a:lnTo>
                  <a:pt x="416" y="54"/>
                </a:lnTo>
                <a:lnTo>
                  <a:pt x="396" y="42"/>
                </a:lnTo>
                <a:lnTo>
                  <a:pt x="374" y="30"/>
                </a:lnTo>
                <a:lnTo>
                  <a:pt x="352" y="18"/>
                </a:lnTo>
                <a:lnTo>
                  <a:pt x="326" y="10"/>
                </a:lnTo>
                <a:lnTo>
                  <a:pt x="298" y="4"/>
                </a:lnTo>
                <a:lnTo>
                  <a:pt x="268" y="2"/>
                </a:lnTo>
                <a:lnTo>
                  <a:pt x="268" y="2"/>
                </a:lnTo>
                <a:close/>
                <a:moveTo>
                  <a:pt x="214" y="78"/>
                </a:moveTo>
                <a:lnTo>
                  <a:pt x="214" y="78"/>
                </a:lnTo>
                <a:lnTo>
                  <a:pt x="220" y="80"/>
                </a:lnTo>
                <a:lnTo>
                  <a:pt x="226" y="82"/>
                </a:lnTo>
                <a:lnTo>
                  <a:pt x="232" y="84"/>
                </a:lnTo>
                <a:lnTo>
                  <a:pt x="238" y="88"/>
                </a:lnTo>
                <a:lnTo>
                  <a:pt x="242" y="94"/>
                </a:lnTo>
                <a:lnTo>
                  <a:pt x="244" y="100"/>
                </a:lnTo>
                <a:lnTo>
                  <a:pt x="246" y="106"/>
                </a:lnTo>
                <a:lnTo>
                  <a:pt x="248" y="112"/>
                </a:lnTo>
                <a:lnTo>
                  <a:pt x="248" y="112"/>
                </a:lnTo>
                <a:lnTo>
                  <a:pt x="246" y="120"/>
                </a:lnTo>
                <a:lnTo>
                  <a:pt x="244" y="126"/>
                </a:lnTo>
                <a:lnTo>
                  <a:pt x="242" y="132"/>
                </a:lnTo>
                <a:lnTo>
                  <a:pt x="238" y="136"/>
                </a:lnTo>
                <a:lnTo>
                  <a:pt x="232" y="140"/>
                </a:lnTo>
                <a:lnTo>
                  <a:pt x="226" y="144"/>
                </a:lnTo>
                <a:lnTo>
                  <a:pt x="220" y="146"/>
                </a:lnTo>
                <a:lnTo>
                  <a:pt x="214" y="146"/>
                </a:lnTo>
                <a:lnTo>
                  <a:pt x="214" y="146"/>
                </a:lnTo>
                <a:lnTo>
                  <a:pt x="206" y="146"/>
                </a:lnTo>
                <a:lnTo>
                  <a:pt x="200" y="144"/>
                </a:lnTo>
                <a:lnTo>
                  <a:pt x="194" y="140"/>
                </a:lnTo>
                <a:lnTo>
                  <a:pt x="190" y="136"/>
                </a:lnTo>
                <a:lnTo>
                  <a:pt x="186" y="132"/>
                </a:lnTo>
                <a:lnTo>
                  <a:pt x="182" y="126"/>
                </a:lnTo>
                <a:lnTo>
                  <a:pt x="180" y="120"/>
                </a:lnTo>
                <a:lnTo>
                  <a:pt x="180" y="112"/>
                </a:lnTo>
                <a:lnTo>
                  <a:pt x="180" y="112"/>
                </a:lnTo>
                <a:lnTo>
                  <a:pt x="180" y="106"/>
                </a:lnTo>
                <a:lnTo>
                  <a:pt x="182" y="100"/>
                </a:lnTo>
                <a:lnTo>
                  <a:pt x="186" y="94"/>
                </a:lnTo>
                <a:lnTo>
                  <a:pt x="190" y="88"/>
                </a:lnTo>
                <a:lnTo>
                  <a:pt x="194" y="84"/>
                </a:lnTo>
                <a:lnTo>
                  <a:pt x="200" y="82"/>
                </a:lnTo>
                <a:lnTo>
                  <a:pt x="206" y="80"/>
                </a:lnTo>
                <a:lnTo>
                  <a:pt x="214" y="78"/>
                </a:lnTo>
                <a:lnTo>
                  <a:pt x="214" y="78"/>
                </a:lnTo>
                <a:close/>
                <a:moveTo>
                  <a:pt x="256" y="270"/>
                </a:moveTo>
                <a:lnTo>
                  <a:pt x="256" y="270"/>
                </a:lnTo>
                <a:lnTo>
                  <a:pt x="236" y="270"/>
                </a:lnTo>
                <a:lnTo>
                  <a:pt x="216" y="268"/>
                </a:lnTo>
                <a:lnTo>
                  <a:pt x="198" y="264"/>
                </a:lnTo>
                <a:lnTo>
                  <a:pt x="180" y="258"/>
                </a:lnTo>
                <a:lnTo>
                  <a:pt x="164" y="252"/>
                </a:lnTo>
                <a:lnTo>
                  <a:pt x="150" y="246"/>
                </a:lnTo>
                <a:lnTo>
                  <a:pt x="122" y="228"/>
                </a:lnTo>
                <a:lnTo>
                  <a:pt x="98" y="210"/>
                </a:lnTo>
                <a:lnTo>
                  <a:pt x="80" y="192"/>
                </a:lnTo>
                <a:lnTo>
                  <a:pt x="64" y="174"/>
                </a:lnTo>
                <a:lnTo>
                  <a:pt x="52" y="158"/>
                </a:lnTo>
                <a:lnTo>
                  <a:pt x="52" y="158"/>
                </a:lnTo>
                <a:lnTo>
                  <a:pt x="66" y="138"/>
                </a:lnTo>
                <a:lnTo>
                  <a:pt x="86" y="116"/>
                </a:lnTo>
                <a:lnTo>
                  <a:pt x="112" y="94"/>
                </a:lnTo>
                <a:lnTo>
                  <a:pt x="128" y="84"/>
                </a:lnTo>
                <a:lnTo>
                  <a:pt x="144" y="74"/>
                </a:lnTo>
                <a:lnTo>
                  <a:pt x="144" y="74"/>
                </a:lnTo>
                <a:lnTo>
                  <a:pt x="138" y="96"/>
                </a:lnTo>
                <a:lnTo>
                  <a:pt x="136" y="108"/>
                </a:lnTo>
                <a:lnTo>
                  <a:pt x="136" y="120"/>
                </a:lnTo>
                <a:lnTo>
                  <a:pt x="136" y="120"/>
                </a:lnTo>
                <a:lnTo>
                  <a:pt x="136" y="132"/>
                </a:lnTo>
                <a:lnTo>
                  <a:pt x="138" y="144"/>
                </a:lnTo>
                <a:lnTo>
                  <a:pt x="144" y="168"/>
                </a:lnTo>
                <a:lnTo>
                  <a:pt x="156" y="188"/>
                </a:lnTo>
                <a:lnTo>
                  <a:pt x="170" y="206"/>
                </a:lnTo>
                <a:lnTo>
                  <a:pt x="188" y="220"/>
                </a:lnTo>
                <a:lnTo>
                  <a:pt x="208" y="232"/>
                </a:lnTo>
                <a:lnTo>
                  <a:pt x="230" y="238"/>
                </a:lnTo>
                <a:lnTo>
                  <a:pt x="242" y="240"/>
                </a:lnTo>
                <a:lnTo>
                  <a:pt x="256" y="240"/>
                </a:lnTo>
                <a:lnTo>
                  <a:pt x="256" y="240"/>
                </a:lnTo>
                <a:lnTo>
                  <a:pt x="268" y="240"/>
                </a:lnTo>
                <a:lnTo>
                  <a:pt x="280" y="238"/>
                </a:lnTo>
                <a:lnTo>
                  <a:pt x="302" y="232"/>
                </a:lnTo>
                <a:lnTo>
                  <a:pt x="322" y="220"/>
                </a:lnTo>
                <a:lnTo>
                  <a:pt x="340" y="206"/>
                </a:lnTo>
                <a:lnTo>
                  <a:pt x="354" y="188"/>
                </a:lnTo>
                <a:lnTo>
                  <a:pt x="366" y="168"/>
                </a:lnTo>
                <a:lnTo>
                  <a:pt x="372" y="144"/>
                </a:lnTo>
                <a:lnTo>
                  <a:pt x="374" y="132"/>
                </a:lnTo>
                <a:lnTo>
                  <a:pt x="376" y="120"/>
                </a:lnTo>
                <a:lnTo>
                  <a:pt x="376" y="120"/>
                </a:lnTo>
                <a:lnTo>
                  <a:pt x="374" y="108"/>
                </a:lnTo>
                <a:lnTo>
                  <a:pt x="372" y="96"/>
                </a:lnTo>
                <a:lnTo>
                  <a:pt x="366" y="74"/>
                </a:lnTo>
                <a:lnTo>
                  <a:pt x="366" y="74"/>
                </a:lnTo>
                <a:lnTo>
                  <a:pt x="382" y="84"/>
                </a:lnTo>
                <a:lnTo>
                  <a:pt x="398" y="94"/>
                </a:lnTo>
                <a:lnTo>
                  <a:pt x="424" y="118"/>
                </a:lnTo>
                <a:lnTo>
                  <a:pt x="444" y="138"/>
                </a:lnTo>
                <a:lnTo>
                  <a:pt x="458" y="158"/>
                </a:lnTo>
                <a:lnTo>
                  <a:pt x="458" y="158"/>
                </a:lnTo>
                <a:lnTo>
                  <a:pt x="446" y="174"/>
                </a:lnTo>
                <a:lnTo>
                  <a:pt x="430" y="192"/>
                </a:lnTo>
                <a:lnTo>
                  <a:pt x="412" y="210"/>
                </a:lnTo>
                <a:lnTo>
                  <a:pt x="388" y="228"/>
                </a:lnTo>
                <a:lnTo>
                  <a:pt x="360" y="246"/>
                </a:lnTo>
                <a:lnTo>
                  <a:pt x="346" y="252"/>
                </a:lnTo>
                <a:lnTo>
                  <a:pt x="330" y="258"/>
                </a:lnTo>
                <a:lnTo>
                  <a:pt x="312" y="264"/>
                </a:lnTo>
                <a:lnTo>
                  <a:pt x="294" y="268"/>
                </a:lnTo>
                <a:lnTo>
                  <a:pt x="276" y="270"/>
                </a:lnTo>
                <a:lnTo>
                  <a:pt x="256" y="270"/>
                </a:lnTo>
                <a:lnTo>
                  <a:pt x="256" y="270"/>
                </a:lnTo>
                <a:close/>
              </a:path>
            </a:pathLst>
          </a:custGeom>
          <a:solidFill>
            <a:srgbClr val="007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04936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25550" y="1455209"/>
            <a:ext cx="3369586" cy="2295225"/>
            <a:chOff x="1352362" y="7607300"/>
            <a:chExt cx="2484000" cy="1692000"/>
          </a:xfrm>
        </p:grpSpPr>
        <p:graphicFrame>
          <p:nvGraphicFramePr>
            <p:cNvPr id="5" name="图表 4"/>
            <p:cNvGraphicFramePr/>
            <p:nvPr>
              <p:extLst/>
            </p:nvPr>
          </p:nvGraphicFramePr>
          <p:xfrm>
            <a:off x="1352362" y="760730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" name="文本框 5"/>
            <p:cNvSpPr txBox="1"/>
            <p:nvPr/>
          </p:nvSpPr>
          <p:spPr>
            <a:xfrm>
              <a:off x="2264963" y="8233982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</a:rPr>
                <a:t>85%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37930" y="1459991"/>
            <a:ext cx="3369586" cy="2295225"/>
            <a:chOff x="3543550" y="7473950"/>
            <a:chExt cx="2484000" cy="1692000"/>
          </a:xfrm>
        </p:grpSpPr>
        <p:graphicFrame>
          <p:nvGraphicFramePr>
            <p:cNvPr id="8" name="图表 7"/>
            <p:cNvGraphicFramePr/>
            <p:nvPr>
              <p:extLst/>
            </p:nvPr>
          </p:nvGraphicFramePr>
          <p:xfrm>
            <a:off x="3543550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" name="文本框 8"/>
            <p:cNvSpPr txBox="1"/>
            <p:nvPr/>
          </p:nvSpPr>
          <p:spPr>
            <a:xfrm>
              <a:off x="4440728" y="8097106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A37"/>
                  </a:solidFill>
                  <a:effectLst/>
                  <a:uLnTx/>
                  <a:uFillTx/>
                </a:rPr>
                <a:t>75%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66714" y="1476084"/>
            <a:ext cx="3369586" cy="2295225"/>
            <a:chOff x="6390807" y="7473950"/>
            <a:chExt cx="2484000" cy="1692000"/>
          </a:xfrm>
        </p:grpSpPr>
        <p:graphicFrame>
          <p:nvGraphicFramePr>
            <p:cNvPr id="11" name="图表 10"/>
            <p:cNvGraphicFramePr/>
            <p:nvPr>
              <p:extLst/>
            </p:nvPr>
          </p:nvGraphicFramePr>
          <p:xfrm>
            <a:off x="6390807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7295595" y="8085242"/>
              <a:ext cx="729349" cy="476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78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</a:rPr>
                <a:t>55%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690581" y="4187734"/>
            <a:ext cx="2493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4" name="TextBox 41"/>
          <p:cNvSpPr txBox="1"/>
          <p:nvPr/>
        </p:nvSpPr>
        <p:spPr>
          <a:xfrm>
            <a:off x="1915285" y="37844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914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4802788" y="4080770"/>
            <a:ext cx="2493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6" name="TextBox 41"/>
          <p:cNvSpPr txBox="1"/>
          <p:nvPr/>
        </p:nvSpPr>
        <p:spPr>
          <a:xfrm>
            <a:off x="4992607" y="37844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914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089137" y="4091806"/>
            <a:ext cx="2493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8" name="TextBox 41"/>
          <p:cNvSpPr txBox="1"/>
          <p:nvPr/>
        </p:nvSpPr>
        <p:spPr>
          <a:xfrm>
            <a:off x="8273884" y="3784426"/>
            <a:ext cx="2124236" cy="369316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pPr marL="0" marR="0" lvl="0" indent="0" defTabSz="91422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634923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5361"/>
            <a:ext cx="12192000" cy="32766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553200" y="1105361"/>
            <a:ext cx="4629150" cy="3276602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17548" y="1918017"/>
            <a:ext cx="378618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0" name="矩形 9"/>
          <p:cNvSpPr/>
          <p:nvPr/>
        </p:nvSpPr>
        <p:spPr>
          <a:xfrm>
            <a:off x="1240357" y="5276864"/>
            <a:ext cx="2015085" cy="126957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1" name="矩形 10"/>
          <p:cNvSpPr/>
          <p:nvPr/>
        </p:nvSpPr>
        <p:spPr>
          <a:xfrm>
            <a:off x="4477681" y="5276864"/>
            <a:ext cx="3598370" cy="126957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2" name="矩形 11"/>
          <p:cNvSpPr/>
          <p:nvPr/>
        </p:nvSpPr>
        <p:spPr>
          <a:xfrm>
            <a:off x="8506646" y="5263701"/>
            <a:ext cx="3598370" cy="1269576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3" name="椭圆 12"/>
          <p:cNvSpPr/>
          <p:nvPr/>
        </p:nvSpPr>
        <p:spPr>
          <a:xfrm>
            <a:off x="1917700" y="4499213"/>
            <a:ext cx="660400" cy="660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5946666" y="4495800"/>
            <a:ext cx="660400" cy="660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9975631" y="4495800"/>
            <a:ext cx="660400" cy="660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970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sp>
        <p:nvSpPr>
          <p:cNvPr id="4" name="空心弧 3"/>
          <p:cNvSpPr/>
          <p:nvPr/>
        </p:nvSpPr>
        <p:spPr>
          <a:xfrm rot="6947941">
            <a:off x="5132936" y="2643886"/>
            <a:ext cx="2158305" cy="2160515"/>
          </a:xfrm>
          <a:prstGeom prst="blockArc">
            <a:avLst>
              <a:gd name="adj1" fmla="val 11422055"/>
              <a:gd name="adj2" fmla="val 1684461"/>
              <a:gd name="adj3" fmla="val 8370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空心弧 4"/>
          <p:cNvSpPr/>
          <p:nvPr/>
        </p:nvSpPr>
        <p:spPr>
          <a:xfrm rot="6126508">
            <a:off x="4907605" y="2429603"/>
            <a:ext cx="2595712" cy="2595710"/>
          </a:xfrm>
          <a:prstGeom prst="blockArc">
            <a:avLst>
              <a:gd name="adj1" fmla="val 4249930"/>
              <a:gd name="adj2" fmla="val 2543982"/>
              <a:gd name="adj3" fmla="val 5805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空心弧 5"/>
          <p:cNvSpPr/>
          <p:nvPr/>
        </p:nvSpPr>
        <p:spPr>
          <a:xfrm rot="4655794">
            <a:off x="4666813" y="2184389"/>
            <a:ext cx="3081716" cy="3081717"/>
          </a:xfrm>
          <a:prstGeom prst="blockArc">
            <a:avLst>
              <a:gd name="adj1" fmla="val 11280709"/>
              <a:gd name="adj2" fmla="val 4052250"/>
              <a:gd name="adj3" fmla="val 551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空心弧 6"/>
          <p:cNvSpPr/>
          <p:nvPr/>
        </p:nvSpPr>
        <p:spPr>
          <a:xfrm rot="4697032">
            <a:off x="4401718" y="1921504"/>
            <a:ext cx="3625160" cy="3625160"/>
          </a:xfrm>
          <a:prstGeom prst="blockArc">
            <a:avLst>
              <a:gd name="adj1" fmla="val 8269014"/>
              <a:gd name="adj2" fmla="val 4052250"/>
              <a:gd name="adj3" fmla="val 5513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309300" y="2690538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80%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59378" y="2135843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70%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6212088" y="2690538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55%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4706157" y="3861021"/>
            <a:ext cx="6206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90%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8555827" y="1969548"/>
            <a:ext cx="259238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8549477" y="1671098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2FFF8D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2FFF8D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8562177" y="4344137"/>
            <a:ext cx="259238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8555827" y="4045687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DE64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DE64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6"/>
          <p:cNvSpPr>
            <a:spLocks noChangeArrowheads="1"/>
          </p:cNvSpPr>
          <p:nvPr/>
        </p:nvSpPr>
        <p:spPr bwMode="auto">
          <a:xfrm>
            <a:off x="1597411" y="1905538"/>
            <a:ext cx="259238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>
            <a:off x="1591061" y="1607088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6"/>
          <p:cNvSpPr>
            <a:spLocks noChangeArrowheads="1"/>
          </p:cNvSpPr>
          <p:nvPr/>
        </p:nvSpPr>
        <p:spPr bwMode="auto">
          <a:xfrm>
            <a:off x="1597411" y="4344137"/>
            <a:ext cx="259238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1591061" y="4045687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  <a:latin typeface="Century Gothic" panose="020B0502020202020204" pitchFamily="34" charset="0"/>
                <a:ea typeface="宋体" panose="02010600030101010101" pitchFamily="2" charset="-122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7A37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0720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485900" y="1809750"/>
            <a:ext cx="1955800" cy="381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8750" y="2272887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485900" y="3254416"/>
            <a:ext cx="1955800" cy="381000"/>
          </a:xfrm>
          <a:prstGeom prst="ellipse">
            <a:avLst/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8750" y="3717553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85900" y="4699082"/>
            <a:ext cx="1955800" cy="381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3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0" y="5162219"/>
            <a:ext cx="3598370" cy="789445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000" y="2010655"/>
            <a:ext cx="5535138" cy="36113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6353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5892600" y="2458037"/>
            <a:ext cx="0" cy="1594393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4300643" y="4105063"/>
            <a:ext cx="1514736" cy="666154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689771" y="2318721"/>
            <a:ext cx="1857699" cy="2479905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4126102" y="2458036"/>
            <a:ext cx="1857699" cy="2479905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363551" y="4823490"/>
            <a:ext cx="3241061" cy="0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934719" y="4108685"/>
            <a:ext cx="1619551" cy="712249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5016757" y="1087157"/>
            <a:ext cx="26697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2FFF8D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2FFF8D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1424510" y="4294647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7A37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7A37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8081285" y="4393493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DE64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DE6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1391384" y="4604789"/>
            <a:ext cx="223544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8088409" y="4689131"/>
            <a:ext cx="223544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5004110" y="1441594"/>
            <a:ext cx="223544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487470" y="2039834"/>
            <a:ext cx="810266" cy="810266"/>
            <a:chOff x="5766870" y="2649434"/>
            <a:chExt cx="810266" cy="810266"/>
          </a:xfrm>
        </p:grpSpPr>
        <p:sp>
          <p:nvSpPr>
            <p:cNvPr id="18" name="椭圆 17"/>
            <p:cNvSpPr/>
            <p:nvPr/>
          </p:nvSpPr>
          <p:spPr>
            <a:xfrm>
              <a:off x="5766870" y="2649434"/>
              <a:ext cx="810266" cy="810266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922799" y="2735879"/>
              <a:ext cx="43313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A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22997" y="4393493"/>
            <a:ext cx="810266" cy="810266"/>
            <a:chOff x="7402397" y="5003093"/>
            <a:chExt cx="810266" cy="810266"/>
          </a:xfrm>
        </p:grpSpPr>
        <p:sp>
          <p:nvSpPr>
            <p:cNvPr id="21" name="椭圆 20"/>
            <p:cNvSpPr/>
            <p:nvPr/>
          </p:nvSpPr>
          <p:spPr>
            <a:xfrm>
              <a:off x="7402397" y="5003093"/>
              <a:ext cx="810266" cy="810266"/>
            </a:xfrm>
            <a:prstGeom prst="ellipse">
              <a:avLst/>
            </a:prstGeom>
            <a:solidFill>
              <a:srgbClr val="00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550419" y="5077483"/>
              <a:ext cx="4154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B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90696" y="4406562"/>
            <a:ext cx="810266" cy="810266"/>
            <a:chOff x="4070096" y="5016162"/>
            <a:chExt cx="810266" cy="810266"/>
          </a:xfrm>
        </p:grpSpPr>
        <p:sp>
          <p:nvSpPr>
            <p:cNvPr id="24" name="椭圆 23"/>
            <p:cNvSpPr/>
            <p:nvPr/>
          </p:nvSpPr>
          <p:spPr>
            <a:xfrm>
              <a:off x="4070096" y="5016162"/>
              <a:ext cx="810266" cy="8102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211286" y="5125077"/>
              <a:ext cx="4042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C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52831" y="3805444"/>
            <a:ext cx="488440" cy="523220"/>
            <a:chOff x="5932231" y="4415044"/>
            <a:chExt cx="488440" cy="523220"/>
          </a:xfrm>
        </p:grpSpPr>
        <p:sp>
          <p:nvSpPr>
            <p:cNvPr id="27" name="椭圆 26"/>
            <p:cNvSpPr/>
            <p:nvPr/>
          </p:nvSpPr>
          <p:spPr>
            <a:xfrm>
              <a:off x="5932231" y="4435851"/>
              <a:ext cx="488440" cy="488440"/>
            </a:xfrm>
            <a:prstGeom prst="ellipse">
              <a:avLst/>
            </a:prstGeom>
            <a:solidFill>
              <a:srgbClr val="007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935187" y="4415044"/>
              <a:ext cx="41069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D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056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0" y="2936882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六边形 25"/>
          <p:cNvSpPr/>
          <p:nvPr/>
        </p:nvSpPr>
        <p:spPr>
          <a:xfrm rot="19700829">
            <a:off x="705523" y="2372750"/>
            <a:ext cx="1263917" cy="1100301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A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六边形 26"/>
          <p:cNvSpPr/>
          <p:nvPr/>
        </p:nvSpPr>
        <p:spPr>
          <a:xfrm rot="19700829">
            <a:off x="2602522" y="2259791"/>
            <a:ext cx="1609214" cy="140089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2FF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六边形 27"/>
          <p:cNvSpPr/>
          <p:nvPr/>
        </p:nvSpPr>
        <p:spPr>
          <a:xfrm rot="19700829">
            <a:off x="4977056" y="2091914"/>
            <a:ext cx="2122385" cy="184763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7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六边形 28"/>
          <p:cNvSpPr/>
          <p:nvPr/>
        </p:nvSpPr>
        <p:spPr>
          <a:xfrm rot="19700829">
            <a:off x="7883106" y="2405927"/>
            <a:ext cx="1162502" cy="1012014"/>
          </a:xfrm>
          <a:prstGeom prst="hexagon">
            <a:avLst>
              <a:gd name="adj" fmla="val 30369"/>
              <a:gd name="vf" fmla="val 11547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六边形 29"/>
          <p:cNvSpPr/>
          <p:nvPr/>
        </p:nvSpPr>
        <p:spPr>
          <a:xfrm rot="19700829">
            <a:off x="9778692" y="2199339"/>
            <a:ext cx="1794006" cy="1561769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1" name="组 4"/>
          <p:cNvGrpSpPr/>
          <p:nvPr/>
        </p:nvGrpSpPr>
        <p:grpSpPr>
          <a:xfrm>
            <a:off x="1015029" y="2525719"/>
            <a:ext cx="643757" cy="771525"/>
            <a:chOff x="1536700" y="911225"/>
            <a:chExt cx="831850" cy="996950"/>
          </a:xfrm>
          <a:solidFill>
            <a:schemeClr val="bg1"/>
          </a:solidFill>
        </p:grpSpPr>
        <p:sp>
          <p:nvSpPr>
            <p:cNvPr id="32" name="Freeform 47"/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48"/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49"/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50"/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51"/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52"/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53"/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54"/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55"/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56"/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Freeform 124"/>
          <p:cNvSpPr>
            <a:spLocks noEditPoints="1"/>
          </p:cNvSpPr>
          <p:nvPr/>
        </p:nvSpPr>
        <p:spPr bwMode="auto">
          <a:xfrm>
            <a:off x="8202421" y="2569921"/>
            <a:ext cx="523875" cy="644525"/>
          </a:xfrm>
          <a:custGeom>
            <a:avLst/>
            <a:gdLst/>
            <a:ahLst/>
            <a:cxnLst>
              <a:cxn ang="0">
                <a:pos x="318" y="292"/>
              </a:cxn>
              <a:cxn ang="0">
                <a:pos x="288" y="262"/>
              </a:cxn>
              <a:cxn ang="0">
                <a:pos x="248" y="244"/>
              </a:cxn>
              <a:cxn ang="0">
                <a:pos x="220" y="346"/>
              </a:cxn>
              <a:cxn ang="0">
                <a:pos x="214" y="358"/>
              </a:cxn>
              <a:cxn ang="0">
                <a:pos x="202" y="362"/>
              </a:cxn>
              <a:cxn ang="0">
                <a:pos x="196" y="362"/>
              </a:cxn>
              <a:cxn ang="0">
                <a:pos x="186" y="352"/>
              </a:cxn>
              <a:cxn ang="0">
                <a:pos x="186" y="266"/>
              </a:cxn>
              <a:cxn ang="0">
                <a:pos x="184" y="258"/>
              </a:cxn>
              <a:cxn ang="0">
                <a:pos x="172" y="246"/>
              </a:cxn>
              <a:cxn ang="0">
                <a:pos x="164" y="244"/>
              </a:cxn>
              <a:cxn ang="0">
                <a:pos x="150" y="250"/>
              </a:cxn>
              <a:cxn ang="0">
                <a:pos x="144" y="266"/>
              </a:cxn>
              <a:cxn ang="0">
                <a:pos x="144" y="346"/>
              </a:cxn>
              <a:cxn ang="0">
                <a:pos x="138" y="358"/>
              </a:cxn>
              <a:cxn ang="0">
                <a:pos x="126" y="362"/>
              </a:cxn>
              <a:cxn ang="0">
                <a:pos x="120" y="362"/>
              </a:cxn>
              <a:cxn ang="0">
                <a:pos x="110" y="352"/>
              </a:cxn>
              <a:cxn ang="0">
                <a:pos x="80" y="244"/>
              </a:cxn>
              <a:cxn ang="0">
                <a:pos x="60" y="252"/>
              </a:cxn>
              <a:cxn ang="0">
                <a:pos x="24" y="276"/>
              </a:cxn>
              <a:cxn ang="0">
                <a:pos x="10" y="292"/>
              </a:cxn>
              <a:cxn ang="0">
                <a:pos x="2" y="310"/>
              </a:cxn>
              <a:cxn ang="0">
                <a:pos x="0" y="330"/>
              </a:cxn>
              <a:cxn ang="0">
                <a:pos x="0" y="354"/>
              </a:cxn>
              <a:cxn ang="0">
                <a:pos x="0" y="372"/>
              </a:cxn>
              <a:cxn ang="0">
                <a:pos x="2" y="384"/>
              </a:cxn>
              <a:cxn ang="0">
                <a:pos x="10" y="396"/>
              </a:cxn>
              <a:cxn ang="0">
                <a:pos x="20" y="402"/>
              </a:cxn>
              <a:cxn ang="0">
                <a:pos x="34" y="406"/>
              </a:cxn>
              <a:cxn ang="0">
                <a:pos x="296" y="406"/>
              </a:cxn>
              <a:cxn ang="0">
                <a:pos x="308" y="402"/>
              </a:cxn>
              <a:cxn ang="0">
                <a:pos x="320" y="396"/>
              </a:cxn>
              <a:cxn ang="0">
                <a:pos x="326" y="384"/>
              </a:cxn>
              <a:cxn ang="0">
                <a:pos x="330" y="372"/>
              </a:cxn>
              <a:cxn ang="0">
                <a:pos x="330" y="338"/>
              </a:cxn>
              <a:cxn ang="0">
                <a:pos x="330" y="330"/>
              </a:cxn>
              <a:cxn ang="0">
                <a:pos x="326" y="310"/>
              </a:cxn>
              <a:cxn ang="0">
                <a:pos x="318" y="292"/>
              </a:cxn>
              <a:cxn ang="0">
                <a:pos x="76" y="88"/>
              </a:cxn>
              <a:cxn ang="0">
                <a:pos x="78" y="108"/>
              </a:cxn>
              <a:cxn ang="0">
                <a:pos x="88" y="148"/>
              </a:cxn>
              <a:cxn ang="0">
                <a:pos x="110" y="186"/>
              </a:cxn>
              <a:cxn ang="0">
                <a:pos x="126" y="198"/>
              </a:cxn>
              <a:cxn ang="0">
                <a:pos x="144" y="208"/>
              </a:cxn>
              <a:cxn ang="0">
                <a:pos x="164" y="210"/>
              </a:cxn>
              <a:cxn ang="0">
                <a:pos x="174" y="210"/>
              </a:cxn>
              <a:cxn ang="0">
                <a:pos x="194" y="204"/>
              </a:cxn>
              <a:cxn ang="0">
                <a:pos x="210" y="192"/>
              </a:cxn>
              <a:cxn ang="0">
                <a:pos x="230" y="168"/>
              </a:cxn>
              <a:cxn ang="0">
                <a:pos x="248" y="128"/>
              </a:cxn>
              <a:cxn ang="0">
                <a:pos x="254" y="88"/>
              </a:cxn>
              <a:cxn ang="0">
                <a:pos x="252" y="70"/>
              </a:cxn>
              <a:cxn ang="0">
                <a:pos x="238" y="38"/>
              </a:cxn>
              <a:cxn ang="0">
                <a:pos x="214" y="14"/>
              </a:cxn>
              <a:cxn ang="0">
                <a:pos x="182" y="0"/>
              </a:cxn>
              <a:cxn ang="0">
                <a:pos x="164" y="0"/>
              </a:cxn>
              <a:cxn ang="0">
                <a:pos x="130" y="6"/>
              </a:cxn>
              <a:cxn ang="0">
                <a:pos x="102" y="26"/>
              </a:cxn>
              <a:cxn ang="0">
                <a:pos x="82" y="54"/>
              </a:cxn>
              <a:cxn ang="0">
                <a:pos x="76" y="88"/>
              </a:cxn>
            </a:cxnLst>
            <a:rect l="0" t="0" r="r" b="b"/>
            <a:pathLst>
              <a:path w="330" h="406">
                <a:moveTo>
                  <a:pt x="318" y="292"/>
                </a:moveTo>
                <a:lnTo>
                  <a:pt x="318" y="292"/>
                </a:lnTo>
                <a:lnTo>
                  <a:pt x="304" y="276"/>
                </a:lnTo>
                <a:lnTo>
                  <a:pt x="288" y="262"/>
                </a:lnTo>
                <a:lnTo>
                  <a:pt x="270" y="252"/>
                </a:lnTo>
                <a:lnTo>
                  <a:pt x="248" y="244"/>
                </a:lnTo>
                <a:lnTo>
                  <a:pt x="220" y="346"/>
                </a:lnTo>
                <a:lnTo>
                  <a:pt x="220" y="346"/>
                </a:lnTo>
                <a:lnTo>
                  <a:pt x="218" y="352"/>
                </a:lnTo>
                <a:lnTo>
                  <a:pt x="214" y="358"/>
                </a:lnTo>
                <a:lnTo>
                  <a:pt x="210" y="362"/>
                </a:lnTo>
                <a:lnTo>
                  <a:pt x="202" y="362"/>
                </a:lnTo>
                <a:lnTo>
                  <a:pt x="202" y="362"/>
                </a:lnTo>
                <a:lnTo>
                  <a:pt x="196" y="362"/>
                </a:lnTo>
                <a:lnTo>
                  <a:pt x="190" y="358"/>
                </a:lnTo>
                <a:lnTo>
                  <a:pt x="186" y="352"/>
                </a:lnTo>
                <a:lnTo>
                  <a:pt x="186" y="346"/>
                </a:lnTo>
                <a:lnTo>
                  <a:pt x="186" y="266"/>
                </a:lnTo>
                <a:lnTo>
                  <a:pt x="186" y="266"/>
                </a:lnTo>
                <a:lnTo>
                  <a:pt x="184" y="258"/>
                </a:lnTo>
                <a:lnTo>
                  <a:pt x="180" y="250"/>
                </a:lnTo>
                <a:lnTo>
                  <a:pt x="172" y="246"/>
                </a:lnTo>
                <a:lnTo>
                  <a:pt x="164" y="244"/>
                </a:lnTo>
                <a:lnTo>
                  <a:pt x="164" y="244"/>
                </a:lnTo>
                <a:lnTo>
                  <a:pt x="156" y="246"/>
                </a:lnTo>
                <a:lnTo>
                  <a:pt x="150" y="250"/>
                </a:lnTo>
                <a:lnTo>
                  <a:pt x="144" y="258"/>
                </a:lnTo>
                <a:lnTo>
                  <a:pt x="144" y="266"/>
                </a:lnTo>
                <a:lnTo>
                  <a:pt x="144" y="346"/>
                </a:lnTo>
                <a:lnTo>
                  <a:pt x="144" y="346"/>
                </a:lnTo>
                <a:lnTo>
                  <a:pt x="142" y="352"/>
                </a:lnTo>
                <a:lnTo>
                  <a:pt x="138" y="358"/>
                </a:lnTo>
                <a:lnTo>
                  <a:pt x="132" y="362"/>
                </a:lnTo>
                <a:lnTo>
                  <a:pt x="126" y="362"/>
                </a:lnTo>
                <a:lnTo>
                  <a:pt x="126" y="362"/>
                </a:lnTo>
                <a:lnTo>
                  <a:pt x="120" y="362"/>
                </a:lnTo>
                <a:lnTo>
                  <a:pt x="114" y="358"/>
                </a:lnTo>
                <a:lnTo>
                  <a:pt x="110" y="352"/>
                </a:lnTo>
                <a:lnTo>
                  <a:pt x="110" y="346"/>
                </a:lnTo>
                <a:lnTo>
                  <a:pt x="80" y="244"/>
                </a:lnTo>
                <a:lnTo>
                  <a:pt x="80" y="244"/>
                </a:lnTo>
                <a:lnTo>
                  <a:pt x="60" y="252"/>
                </a:lnTo>
                <a:lnTo>
                  <a:pt x="40" y="262"/>
                </a:lnTo>
                <a:lnTo>
                  <a:pt x="24" y="276"/>
                </a:lnTo>
                <a:lnTo>
                  <a:pt x="10" y="292"/>
                </a:lnTo>
                <a:lnTo>
                  <a:pt x="10" y="292"/>
                </a:lnTo>
                <a:lnTo>
                  <a:pt x="6" y="300"/>
                </a:lnTo>
                <a:lnTo>
                  <a:pt x="2" y="310"/>
                </a:lnTo>
                <a:lnTo>
                  <a:pt x="0" y="330"/>
                </a:lnTo>
                <a:lnTo>
                  <a:pt x="0" y="330"/>
                </a:lnTo>
                <a:lnTo>
                  <a:pt x="0" y="338"/>
                </a:lnTo>
                <a:lnTo>
                  <a:pt x="0" y="354"/>
                </a:lnTo>
                <a:lnTo>
                  <a:pt x="0" y="372"/>
                </a:lnTo>
                <a:lnTo>
                  <a:pt x="0" y="372"/>
                </a:lnTo>
                <a:lnTo>
                  <a:pt x="0" y="378"/>
                </a:lnTo>
                <a:lnTo>
                  <a:pt x="2" y="384"/>
                </a:lnTo>
                <a:lnTo>
                  <a:pt x="6" y="390"/>
                </a:lnTo>
                <a:lnTo>
                  <a:pt x="10" y="396"/>
                </a:lnTo>
                <a:lnTo>
                  <a:pt x="14" y="400"/>
                </a:lnTo>
                <a:lnTo>
                  <a:pt x="20" y="402"/>
                </a:lnTo>
                <a:lnTo>
                  <a:pt x="26" y="404"/>
                </a:lnTo>
                <a:lnTo>
                  <a:pt x="34" y="406"/>
                </a:lnTo>
                <a:lnTo>
                  <a:pt x="296" y="406"/>
                </a:lnTo>
                <a:lnTo>
                  <a:pt x="296" y="406"/>
                </a:lnTo>
                <a:lnTo>
                  <a:pt x="302" y="404"/>
                </a:lnTo>
                <a:lnTo>
                  <a:pt x="308" y="402"/>
                </a:lnTo>
                <a:lnTo>
                  <a:pt x="314" y="400"/>
                </a:lnTo>
                <a:lnTo>
                  <a:pt x="320" y="396"/>
                </a:lnTo>
                <a:lnTo>
                  <a:pt x="324" y="390"/>
                </a:lnTo>
                <a:lnTo>
                  <a:pt x="326" y="384"/>
                </a:lnTo>
                <a:lnTo>
                  <a:pt x="328" y="378"/>
                </a:lnTo>
                <a:lnTo>
                  <a:pt x="330" y="372"/>
                </a:lnTo>
                <a:lnTo>
                  <a:pt x="330" y="354"/>
                </a:lnTo>
                <a:lnTo>
                  <a:pt x="330" y="338"/>
                </a:lnTo>
                <a:lnTo>
                  <a:pt x="330" y="338"/>
                </a:lnTo>
                <a:lnTo>
                  <a:pt x="330" y="330"/>
                </a:lnTo>
                <a:lnTo>
                  <a:pt x="330" y="330"/>
                </a:lnTo>
                <a:lnTo>
                  <a:pt x="326" y="310"/>
                </a:lnTo>
                <a:lnTo>
                  <a:pt x="324" y="300"/>
                </a:lnTo>
                <a:lnTo>
                  <a:pt x="318" y="292"/>
                </a:lnTo>
                <a:lnTo>
                  <a:pt x="318" y="292"/>
                </a:lnTo>
                <a:close/>
                <a:moveTo>
                  <a:pt x="76" y="88"/>
                </a:moveTo>
                <a:lnTo>
                  <a:pt x="76" y="88"/>
                </a:lnTo>
                <a:lnTo>
                  <a:pt x="78" y="108"/>
                </a:lnTo>
                <a:lnTo>
                  <a:pt x="82" y="128"/>
                </a:lnTo>
                <a:lnTo>
                  <a:pt x="88" y="148"/>
                </a:lnTo>
                <a:lnTo>
                  <a:pt x="98" y="168"/>
                </a:lnTo>
                <a:lnTo>
                  <a:pt x="110" y="186"/>
                </a:lnTo>
                <a:lnTo>
                  <a:pt x="118" y="192"/>
                </a:lnTo>
                <a:lnTo>
                  <a:pt x="126" y="198"/>
                </a:lnTo>
                <a:lnTo>
                  <a:pt x="134" y="204"/>
                </a:lnTo>
                <a:lnTo>
                  <a:pt x="144" y="208"/>
                </a:lnTo>
                <a:lnTo>
                  <a:pt x="154" y="210"/>
                </a:lnTo>
                <a:lnTo>
                  <a:pt x="164" y="210"/>
                </a:lnTo>
                <a:lnTo>
                  <a:pt x="164" y="210"/>
                </a:lnTo>
                <a:lnTo>
                  <a:pt x="174" y="210"/>
                </a:lnTo>
                <a:lnTo>
                  <a:pt x="184" y="208"/>
                </a:lnTo>
                <a:lnTo>
                  <a:pt x="194" y="204"/>
                </a:lnTo>
                <a:lnTo>
                  <a:pt x="202" y="198"/>
                </a:lnTo>
                <a:lnTo>
                  <a:pt x="210" y="192"/>
                </a:lnTo>
                <a:lnTo>
                  <a:pt x="218" y="186"/>
                </a:lnTo>
                <a:lnTo>
                  <a:pt x="230" y="168"/>
                </a:lnTo>
                <a:lnTo>
                  <a:pt x="240" y="148"/>
                </a:lnTo>
                <a:lnTo>
                  <a:pt x="248" y="128"/>
                </a:lnTo>
                <a:lnTo>
                  <a:pt x="252" y="108"/>
                </a:lnTo>
                <a:lnTo>
                  <a:pt x="254" y="88"/>
                </a:lnTo>
                <a:lnTo>
                  <a:pt x="254" y="88"/>
                </a:lnTo>
                <a:lnTo>
                  <a:pt x="252" y="70"/>
                </a:lnTo>
                <a:lnTo>
                  <a:pt x="246" y="54"/>
                </a:lnTo>
                <a:lnTo>
                  <a:pt x="238" y="38"/>
                </a:lnTo>
                <a:lnTo>
                  <a:pt x="228" y="26"/>
                </a:lnTo>
                <a:lnTo>
                  <a:pt x="214" y="14"/>
                </a:lnTo>
                <a:lnTo>
                  <a:pt x="200" y="6"/>
                </a:lnTo>
                <a:lnTo>
                  <a:pt x="182" y="0"/>
                </a:lnTo>
                <a:lnTo>
                  <a:pt x="164" y="0"/>
                </a:lnTo>
                <a:lnTo>
                  <a:pt x="164" y="0"/>
                </a:lnTo>
                <a:lnTo>
                  <a:pt x="146" y="0"/>
                </a:lnTo>
                <a:lnTo>
                  <a:pt x="130" y="6"/>
                </a:lnTo>
                <a:lnTo>
                  <a:pt x="114" y="14"/>
                </a:lnTo>
                <a:lnTo>
                  <a:pt x="102" y="26"/>
                </a:lnTo>
                <a:lnTo>
                  <a:pt x="90" y="38"/>
                </a:lnTo>
                <a:lnTo>
                  <a:pt x="82" y="54"/>
                </a:lnTo>
                <a:lnTo>
                  <a:pt x="78" y="70"/>
                </a:lnTo>
                <a:lnTo>
                  <a:pt x="76" y="88"/>
                </a:lnTo>
                <a:lnTo>
                  <a:pt x="76" y="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sng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858182" y="2623071"/>
            <a:ext cx="1217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5446040" y="2235281"/>
            <a:ext cx="129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84%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431292" y="3015733"/>
            <a:ext cx="11759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上箭头 45"/>
          <p:cNvSpPr/>
          <p:nvPr/>
        </p:nvSpPr>
        <p:spPr>
          <a:xfrm>
            <a:off x="5867400" y="3172570"/>
            <a:ext cx="427703" cy="479094"/>
          </a:xfrm>
          <a:prstGeom prst="up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六边形 46"/>
          <p:cNvSpPr/>
          <p:nvPr/>
        </p:nvSpPr>
        <p:spPr>
          <a:xfrm rot="19700829">
            <a:off x="9908617" y="2312444"/>
            <a:ext cx="1534157" cy="1335558"/>
          </a:xfrm>
          <a:prstGeom prst="hexagon">
            <a:avLst>
              <a:gd name="adj" fmla="val 30369"/>
              <a:gd name="vf" fmla="val 11547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9941" y="4381494"/>
            <a:ext cx="2481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9" name="矩形 48"/>
          <p:cNvSpPr/>
          <p:nvPr/>
        </p:nvSpPr>
        <p:spPr>
          <a:xfrm>
            <a:off x="669941" y="4753165"/>
            <a:ext cx="24815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</a:t>
            </a:r>
          </a:p>
        </p:txBody>
      </p:sp>
      <p:sp>
        <p:nvSpPr>
          <p:cNvPr id="50" name="矩形 49"/>
          <p:cNvSpPr/>
          <p:nvPr/>
        </p:nvSpPr>
        <p:spPr>
          <a:xfrm>
            <a:off x="4944795" y="4354302"/>
            <a:ext cx="2481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4944795" y="4725973"/>
            <a:ext cx="24815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</a:t>
            </a:r>
          </a:p>
        </p:txBody>
      </p:sp>
      <p:sp>
        <p:nvSpPr>
          <p:cNvPr id="52" name="矩形 51"/>
          <p:cNvSpPr/>
          <p:nvPr/>
        </p:nvSpPr>
        <p:spPr>
          <a:xfrm>
            <a:off x="9367468" y="4366631"/>
            <a:ext cx="2481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9367468" y="4738302"/>
            <a:ext cx="248158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681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685681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sz="12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</a:t>
            </a:r>
          </a:p>
        </p:txBody>
      </p:sp>
    </p:spTree>
    <p:extLst>
      <p:ext uri="{BB962C8B-B14F-4D97-AF65-F5344CB8AC3E}">
        <p14:creationId xmlns:p14="http://schemas.microsoft.com/office/powerpoint/2010/main" val="134846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13647" cy="55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71" y="6381810"/>
            <a:ext cx="2571429" cy="4761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86142"/>
            <a:ext cx="6887592" cy="29889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592" y="986142"/>
            <a:ext cx="5304408" cy="298895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3975093"/>
            <a:ext cx="6887592" cy="2406717"/>
          </a:xfrm>
          <a:prstGeom prst="rect">
            <a:avLst/>
          </a:prstGeom>
          <a:solidFill>
            <a:srgbClr val="00B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50148" y="4249573"/>
            <a:ext cx="378618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sp>
        <p:nvSpPr>
          <p:cNvPr id="8" name="矩形 7"/>
          <p:cNvSpPr/>
          <p:nvPr/>
        </p:nvSpPr>
        <p:spPr>
          <a:xfrm>
            <a:off x="6887592" y="3975092"/>
            <a:ext cx="5304408" cy="2406717"/>
          </a:xfrm>
          <a:prstGeom prst="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55748" y="4249573"/>
            <a:ext cx="378618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点击此处输入文本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</a:t>
            </a:r>
            <a:r>
              <a:rPr lang="en-US" altLang="zh-CN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685681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</p:spTree>
    <p:extLst>
      <p:ext uri="{BB962C8B-B14F-4D97-AF65-F5344CB8AC3E}">
        <p14:creationId xmlns:p14="http://schemas.microsoft.com/office/powerpoint/2010/main" val="1569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8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E55948"/>
    </a:accent1>
    <a:accent2>
      <a:srgbClr val="1BBA9E"/>
    </a:accent2>
    <a:accent3>
      <a:srgbClr val="FAA31E"/>
    </a:accent3>
    <a:accent4>
      <a:srgbClr val="3ABDDB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奥斯汀">
    <a:maj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ＭＳ ゴシック"/>
      <a:font script="Hang" typeface="HY중고딕"/>
      <a:font script="Hans" typeface="微软雅黑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660</Words>
  <Application>Microsoft Office PowerPoint</Application>
  <PresentationFormat>宽屏</PresentationFormat>
  <Paragraphs>182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黑体</vt:lpstr>
      <vt:lpstr>宋体</vt:lpstr>
      <vt:lpstr>微软雅黑</vt:lpstr>
      <vt:lpstr>Algerian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11</cp:revision>
  <dcterms:created xsi:type="dcterms:W3CDTF">2016-06-13T11:59:16Z</dcterms:created>
  <dcterms:modified xsi:type="dcterms:W3CDTF">2018-06-19T02:41:43Z</dcterms:modified>
</cp:coreProperties>
</file>