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7" r:id="rId1"/>
  </p:sldMasterIdLst>
  <p:notesMasterIdLst>
    <p:notesMasterId r:id="rId32"/>
  </p:notesMasterIdLst>
  <p:sldIdLst>
    <p:sldId id="1492" r:id="rId2"/>
    <p:sldId id="2005" r:id="rId3"/>
    <p:sldId id="2006" r:id="rId4"/>
    <p:sldId id="2010" r:id="rId5"/>
    <p:sldId id="1983" r:id="rId6"/>
    <p:sldId id="1984" r:id="rId7"/>
    <p:sldId id="1985" r:id="rId8"/>
    <p:sldId id="1986" r:id="rId9"/>
    <p:sldId id="1987" r:id="rId10"/>
    <p:sldId id="2007" r:id="rId11"/>
    <p:sldId id="2011" r:id="rId12"/>
    <p:sldId id="1997" r:id="rId13"/>
    <p:sldId id="1998" r:id="rId14"/>
    <p:sldId id="1999" r:id="rId15"/>
    <p:sldId id="2000" r:id="rId16"/>
    <p:sldId id="2001" r:id="rId17"/>
    <p:sldId id="2008" r:id="rId18"/>
    <p:sldId id="2012" r:id="rId19"/>
    <p:sldId id="1988" r:id="rId20"/>
    <p:sldId id="1990" r:id="rId21"/>
    <p:sldId id="1991" r:id="rId22"/>
    <p:sldId id="1992" r:id="rId23"/>
    <p:sldId id="1993" r:id="rId24"/>
    <p:sldId id="2009" r:id="rId25"/>
    <p:sldId id="2013" r:id="rId26"/>
    <p:sldId id="1996" r:id="rId27"/>
    <p:sldId id="2002" r:id="rId28"/>
    <p:sldId id="2003" r:id="rId29"/>
    <p:sldId id="2004" r:id="rId30"/>
    <p:sldId id="2014" r:id="rId31"/>
  </p:sldIdLst>
  <p:sldSz cx="12858750" cy="7232650"/>
  <p:notesSz cx="6858000" cy="9144000"/>
  <p:custDataLst>
    <p:tags r:id="rId33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E1013"/>
    <a:srgbClr val="20A1CC"/>
    <a:srgbClr val="19238A"/>
    <a:srgbClr val="420102"/>
    <a:srgbClr val="AE1A4A"/>
    <a:srgbClr val="5599CE"/>
    <a:srgbClr val="58EDFB"/>
    <a:srgbClr val="FF3399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193" autoAdjust="0"/>
    <p:restoredTop sz="95317" autoAdjust="0"/>
  </p:normalViewPr>
  <p:slideViewPr>
    <p:cSldViewPr>
      <p:cViewPr varScale="1">
        <p:scale>
          <a:sx n="87" d="100"/>
          <a:sy n="87" d="100"/>
        </p:scale>
        <p:origin x="504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2020/5/30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9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9669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563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344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017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473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387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896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4166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1024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667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199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0047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345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932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845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9811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95014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6854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1182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8904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8199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7247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1948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2363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0595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6098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4920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73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B7CD8-0880-4657-846F-DC4F2CBC49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636E3-D6A6-442B-ADA0-DDC4ECA28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513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00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AB7CD8-0880-4657-846F-DC4F2CBC496C}" type="datetimeFigureOut">
              <a:rPr lang="zh-CN" altLang="en-US" smtClean="0"/>
              <a:t>2020/5/30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636E3-D6A6-442B-ADA0-DDC4ECA28A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327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image" Target="../media/image1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image" Target="../media/image1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1.pn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7" Type="http://schemas.openxmlformats.org/officeDocument/2006/relationships/image" Target="../media/image1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84122" y="3296886"/>
            <a:ext cx="5690506" cy="553998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3600" cap="al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机械专业课程设计</a:t>
            </a:r>
            <a:r>
              <a:rPr lang="en-US" altLang="zh-CN" sz="3600" cap="all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ppt</a:t>
            </a:r>
            <a:r>
              <a:rPr lang="zh-CN" altLang="en-US" sz="3600" cap="all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模板</a:t>
            </a:r>
            <a:endParaRPr lang="zh-CN" altLang="en-US" sz="3600" cap="al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110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11931054" y="5570510"/>
            <a:ext cx="1342932" cy="1342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72634" y="2506716"/>
            <a:ext cx="519385" cy="5193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901104" y="1817660"/>
            <a:ext cx="1342932" cy="13429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MH_Number_1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399197" y="2566000"/>
            <a:ext cx="396863" cy="397708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zh-CN" sz="2531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MH_Others_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368335" y="2847563"/>
            <a:ext cx="178159" cy="178538"/>
          </a:xfrm>
          <a:prstGeom prst="ellipse">
            <a:avLst/>
          </a:prstGeom>
          <a:solidFill>
            <a:schemeClr val="accent2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MH_Entry_1"/>
          <p:cNvSpPr txBox="1"/>
          <p:nvPr>
            <p:custDataLst>
              <p:tags r:id="rId4"/>
            </p:custDataLst>
          </p:nvPr>
        </p:nvSpPr>
        <p:spPr>
          <a:xfrm>
            <a:off x="4007012" y="2596103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0" name="MH_Number_2" descr="#wm#_48_07_*Z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399197" y="3407788"/>
            <a:ext cx="396863" cy="39770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1" name="MH_Others_2" descr="#wm#_48_07_*Z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368335" y="3689352"/>
            <a:ext cx="178159" cy="178538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MH_Entry_2"/>
          <p:cNvSpPr txBox="1"/>
          <p:nvPr>
            <p:custDataLst>
              <p:tags r:id="rId7"/>
            </p:custDataLst>
          </p:nvPr>
        </p:nvSpPr>
        <p:spPr>
          <a:xfrm>
            <a:off x="4007012" y="3437891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45" name="MH_Number_3" descr="#wm#_48_07_*Z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3399197" y="4249577"/>
            <a:ext cx="396863" cy="397708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MH_Others_3" descr="#wm#_48_07_*Z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368335" y="4531140"/>
            <a:ext cx="178159" cy="178538"/>
          </a:xfrm>
          <a:prstGeom prst="ellipse">
            <a:avLst/>
          </a:prstGeom>
          <a:solidFill>
            <a:schemeClr val="accent2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4" name="MH_Entry_3"/>
          <p:cNvSpPr txBox="1"/>
          <p:nvPr>
            <p:custDataLst>
              <p:tags r:id="rId10"/>
            </p:custDataLst>
          </p:nvPr>
        </p:nvSpPr>
        <p:spPr>
          <a:xfrm>
            <a:off x="4007012" y="4279680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50" name="MH_Number_4" descr="#wm#_48_07_*Z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399197" y="5091366"/>
            <a:ext cx="396863" cy="397708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altLang="zh-CN" sz="2531" b="1" ker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zh-CN" sz="2531" b="1" kern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1" name="MH_Others_4" descr="#wm#_48_07_*Z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368335" y="5372930"/>
            <a:ext cx="178159" cy="178538"/>
          </a:xfrm>
          <a:prstGeom prst="ellipse">
            <a:avLst/>
          </a:prstGeom>
          <a:solidFill>
            <a:schemeClr val="accent1">
              <a:alpha val="59000"/>
            </a:schemeClr>
          </a:solidFill>
          <a:ln>
            <a:noFill/>
          </a:ln>
          <a:effectLst/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zh-CN" altLang="zh-CN" sz="1107" kern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MH_Entry_4"/>
          <p:cNvSpPr txBox="1"/>
          <p:nvPr>
            <p:custDataLst>
              <p:tags r:id="rId13"/>
            </p:custDataLst>
          </p:nvPr>
        </p:nvSpPr>
        <p:spPr>
          <a:xfrm>
            <a:off x="4007012" y="5121469"/>
            <a:ext cx="2926419" cy="32457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r>
              <a:rPr lang="zh-CN" altLang="en-US" sz="2109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337208" y="978350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目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9458689" y="2182076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>
                <a:ea typeface="微软雅黑" panose="020B0503020204020204" pitchFamily="34" charset="-122"/>
              </a:rPr>
              <a:t>录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16"/>
            </p:custDataLst>
          </p:nvPr>
        </p:nvSpPr>
        <p:spPr>
          <a:xfrm>
            <a:off x="8754044" y="2671334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0" y="-632147"/>
            <a:ext cx="1964879" cy="1964879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819151" y="644204"/>
            <a:ext cx="1027906" cy="1027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014506" y="783870"/>
            <a:ext cx="388960" cy="3889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951713" y="999603"/>
            <a:ext cx="2457451" cy="2457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74040" y="-143537"/>
            <a:ext cx="287073" cy="2870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240394" y="1672110"/>
            <a:ext cx="670462" cy="6704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132585" y="1651032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662000" y="-116010"/>
            <a:ext cx="522323" cy="52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1924630" y="84830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1046239" y="3054236"/>
            <a:ext cx="1556925" cy="155692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10610851" y="6016304"/>
            <a:ext cx="1027906" cy="10279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11806206" y="6155970"/>
            <a:ext cx="388960" cy="38896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11453700" y="5256090"/>
            <a:ext cx="522323" cy="5223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11716330" y="5456930"/>
            <a:ext cx="401037" cy="40103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0707012" y="6371703"/>
            <a:ext cx="2457451" cy="24574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25873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6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60000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6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6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40000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40000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22" grpId="0" animBg="1"/>
          <p:bldP spid="28" grpId="0" animBg="1"/>
          <p:bldP spid="14" grpId="0" animBg="1"/>
          <p:bldP spid="15" grpId="0" animBg="1"/>
          <p:bldP spid="35" grpId="0"/>
          <p:bldP spid="40" grpId="0" animBg="1"/>
          <p:bldP spid="41" grpId="0" animBg="1"/>
          <p:bldP spid="39" grpId="0"/>
          <p:bldP spid="45" grpId="0" animBg="1"/>
          <p:bldP spid="46" grpId="0" animBg="1"/>
          <p:bldP spid="44" grpId="0"/>
          <p:bldP spid="50" grpId="0" animBg="1"/>
          <p:bldP spid="51" grpId="0" animBg="1"/>
          <p:bldP spid="49" grpId="0"/>
          <p:bldP spid="77" grpId="0" animBg="1"/>
          <p:bldP spid="78" grpId="0" animBg="1"/>
          <p:bldP spid="32" grpId="0"/>
          <p:bldP spid="2" grpId="0" animBg="1"/>
          <p:bldP spid="19" grpId="0" animBg="1"/>
          <p:bldP spid="20" grpId="0" animBg="1"/>
          <p:bldP spid="21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9" grpId="0" animBg="1"/>
          <p:bldP spid="30" grpId="0" animBg="1"/>
          <p:bldP spid="31" grpId="0" animBg="1"/>
          <p:bldP spid="33" grpId="0" animBg="1"/>
          <p:bldP spid="34" grpId="0" animBg="1"/>
          <p:bldP spid="3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6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9" accel="6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9" accel="6000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9" accel="6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9" accel="6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accel="4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accel="4000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5" fill="hold">
                          <p:stCondLst>
                            <p:cond delay="indefinite"/>
                          </p:stCondLst>
                          <p:childTnLst>
                            <p:par>
                              <p:cTn id="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7" presetID="3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3" fill="hold">
                          <p:stCondLst>
                            <p:cond delay="indefinite"/>
                          </p:stCondLst>
                          <p:childTnLst>
                            <p:par>
                              <p:cTn id="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9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9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9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0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1" fill="hold">
                          <p:stCondLst>
                            <p:cond delay="indefinite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8" fill="hold">
                          <p:stCondLst>
                            <p:cond delay="indefinite"/>
                          </p:stCondLst>
                          <p:childTnLst>
                            <p:par>
                              <p:cTn id="10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5" fill="hold">
                          <p:stCondLst>
                            <p:cond delay="indefinite"/>
                          </p:stCondLst>
                          <p:childTnLst>
                            <p:par>
                              <p:cTn id="1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7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0" fill="hold">
                          <p:stCondLst>
                            <p:cond delay="indefinite"/>
                          </p:stCondLst>
                          <p:childTnLst>
                            <p:par>
                              <p:cTn id="1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2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7" fill="hold">
                          <p:stCondLst>
                            <p:cond delay="indefinite"/>
                          </p:stCondLst>
                          <p:childTnLst>
                            <p:par>
                              <p:cTn id="1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4" fill="hold">
                          <p:stCondLst>
                            <p:cond delay="indefinite"/>
                          </p:stCondLst>
                          <p:childTnLst>
                            <p:par>
                              <p:cTn id="1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6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3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6" fill="hold">
                          <p:stCondLst>
                            <p:cond delay="indefinite"/>
                          </p:stCondLst>
                          <p:childTnLst>
                            <p:par>
                              <p:cTn id="14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8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1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3" fill="hold">
                          <p:stCondLst>
                            <p:cond delay="indefinite"/>
                          </p:stCondLst>
                          <p:childTnLst>
                            <p:par>
                              <p:cTn id="1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5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5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8" fill="hold">
                          <p:stCondLst>
                            <p:cond delay="indefinite"/>
                          </p:stCondLst>
                          <p:childTnLst>
                            <p:par>
                              <p:cTn id="1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0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5" fill="hold">
                          <p:stCondLst>
                            <p:cond delay="indefinite"/>
                          </p:stCondLst>
                          <p:childTnLst>
                            <p:par>
                              <p:cTn id="1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7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9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0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2" fill="hold">
                          <p:stCondLst>
                            <p:cond delay="indefinite"/>
                          </p:stCondLst>
                          <p:childTnLst>
                            <p:par>
                              <p:cTn id="1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4" presetID="14" presetClass="entr" presetSubtype="1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7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 animBg="1"/>
          <p:bldP spid="22" grpId="0" animBg="1"/>
          <p:bldP spid="28" grpId="0" animBg="1"/>
          <p:bldP spid="14" grpId="0" animBg="1"/>
          <p:bldP spid="15" grpId="0" animBg="1"/>
          <p:bldP spid="35" grpId="0"/>
          <p:bldP spid="40" grpId="0" animBg="1"/>
          <p:bldP spid="41" grpId="0" animBg="1"/>
          <p:bldP spid="39" grpId="0"/>
          <p:bldP spid="45" grpId="0" animBg="1"/>
          <p:bldP spid="46" grpId="0" animBg="1"/>
          <p:bldP spid="44" grpId="0"/>
          <p:bldP spid="50" grpId="0" animBg="1"/>
          <p:bldP spid="51" grpId="0" animBg="1"/>
          <p:bldP spid="49" grpId="0"/>
          <p:bldP spid="77" grpId="0" animBg="1"/>
          <p:bldP spid="78" grpId="0" animBg="1"/>
          <p:bldP spid="32" grpId="0"/>
          <p:bldP spid="2" grpId="0" animBg="1"/>
          <p:bldP spid="19" grpId="0" animBg="1"/>
          <p:bldP spid="20" grpId="0" animBg="1"/>
          <p:bldP spid="21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9" grpId="0" animBg="1"/>
          <p:bldP spid="30" grpId="0" animBg="1"/>
          <p:bldP spid="31" grpId="0" animBg="1"/>
          <p:bldP spid="33" grpId="0" animBg="1"/>
          <p:bldP spid="34" grpId="0" animBg="1"/>
          <p:bldP spid="37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2109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处添加文字</a:t>
            </a:r>
            <a:endParaRPr lang="zh-CN" altLang="en-US" sz="210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90960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1"/>
          <p:cNvSpPr/>
          <p:nvPr/>
        </p:nvSpPr>
        <p:spPr>
          <a:xfrm rot="1891259">
            <a:off x="8857492" y="180950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730251" y="1638617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29863" y="1638617"/>
            <a:ext cx="2502984" cy="25888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"/>
          <p:cNvSpPr/>
          <p:nvPr/>
        </p:nvSpPr>
        <p:spPr>
          <a:xfrm rot="765310">
            <a:off x="4827441" y="1429770"/>
            <a:ext cx="2968153" cy="346897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102279" y="1621554"/>
            <a:ext cx="2496055" cy="3243377"/>
          </a:xfrm>
          <a:prstGeom prst="rec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092142" y="1606675"/>
            <a:ext cx="2502984" cy="262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1"/>
          <p:cNvSpPr/>
          <p:nvPr/>
        </p:nvSpPr>
        <p:spPr>
          <a:xfrm rot="1321971">
            <a:off x="1573547" y="1336285"/>
            <a:ext cx="2686190" cy="3139438"/>
          </a:xfrm>
          <a:custGeom>
            <a:avLst/>
            <a:gdLst>
              <a:gd name="connsiteX0" fmla="*/ 0 w 2801257"/>
              <a:gd name="connsiteY0" fmla="*/ 0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0 w 2801257"/>
              <a:gd name="connsiteY4" fmla="*/ 0 h 3802743"/>
              <a:gd name="connsiteX0" fmla="*/ 424422 w 2801257"/>
              <a:gd name="connsiteY0" fmla="*/ 313631 h 3802743"/>
              <a:gd name="connsiteX1" fmla="*/ 2801257 w 2801257"/>
              <a:gd name="connsiteY1" fmla="*/ 0 h 3802743"/>
              <a:gd name="connsiteX2" fmla="*/ 2801257 w 2801257"/>
              <a:gd name="connsiteY2" fmla="*/ 3802743 h 3802743"/>
              <a:gd name="connsiteX3" fmla="*/ 0 w 2801257"/>
              <a:gd name="connsiteY3" fmla="*/ 3802743 h 3802743"/>
              <a:gd name="connsiteX4" fmla="*/ 424422 w 2801257"/>
              <a:gd name="connsiteY4" fmla="*/ 313631 h 3802743"/>
              <a:gd name="connsiteX0" fmla="*/ 424422 w 3256770"/>
              <a:gd name="connsiteY0" fmla="*/ 313631 h 3806294"/>
              <a:gd name="connsiteX1" fmla="*/ 2801257 w 3256770"/>
              <a:gd name="connsiteY1" fmla="*/ 0 h 3806294"/>
              <a:gd name="connsiteX2" fmla="*/ 3256770 w 3256770"/>
              <a:gd name="connsiteY2" fmla="*/ 3806294 h 3806294"/>
              <a:gd name="connsiteX3" fmla="*/ 0 w 3256770"/>
              <a:gd name="connsiteY3" fmla="*/ 3802743 h 3806294"/>
              <a:gd name="connsiteX4" fmla="*/ 424422 w 3256770"/>
              <a:gd name="connsiteY4" fmla="*/ 313631 h 3806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56770" h="3806294">
                <a:moveTo>
                  <a:pt x="424422" y="313631"/>
                </a:moveTo>
                <a:lnTo>
                  <a:pt x="2801257" y="0"/>
                </a:lnTo>
                <a:lnTo>
                  <a:pt x="3256770" y="3806294"/>
                </a:lnTo>
                <a:lnTo>
                  <a:pt x="0" y="3802743"/>
                </a:lnTo>
                <a:lnTo>
                  <a:pt x="424422" y="313631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434542" y="1621554"/>
            <a:ext cx="2496055" cy="3243377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1285829">
              <a:defRPr/>
            </a:pPr>
            <a:endParaRPr lang="zh-CN" altLang="en-US" sz="2531" kern="0">
              <a:solidFill>
                <a:sysClr val="window" lastClr="FFFFFF"/>
              </a:solidFill>
              <a:latin typeface="微软雅黑"/>
              <a:ea typeface="微软雅黑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941896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1704651" y="5021249"/>
            <a:ext cx="9319618" cy="1673668"/>
            <a:chOff x="1160463" y="2796138"/>
            <a:chExt cx="9421420" cy="1190029"/>
          </a:xfrm>
        </p:grpSpPr>
        <p:sp>
          <p:nvSpPr>
            <p:cNvPr id="17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1833524" cy="325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6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itchFamily="34" charset="-122"/>
                  <a:sym typeface="Arial" panose="020B0604020202020204" pitchFamily="34" charset="0"/>
                </a:rPr>
                <a:t>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8"/>
            <p:cNvSpPr>
              <a:spLocks noChangeArrowheads="1"/>
            </p:cNvSpPr>
            <p:nvPr/>
          </p:nvSpPr>
          <p:spPr bwMode="auto">
            <a:xfrm>
              <a:off x="1160463" y="3132696"/>
              <a:ext cx="9421420" cy="853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27613" y="1621552"/>
            <a:ext cx="2502984" cy="262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629314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矩形 23"/>
          <p:cNvSpPr/>
          <p:nvPr/>
        </p:nvSpPr>
        <p:spPr>
          <a:xfrm>
            <a:off x="9217340" y="4313075"/>
            <a:ext cx="1441420" cy="3770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椭圆 2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54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20" grpId="0" animBg="1"/>
      <p:bldP spid="33" grpId="0" animBg="1"/>
      <p:bldP spid="34" grpId="0" animBg="1"/>
      <p:bldP spid="19" grpId="0" animBg="1"/>
      <p:bldP spid="31" grpId="0" animBg="1"/>
      <p:bldP spid="32" grpId="0" animBg="1"/>
      <p:bldP spid="41" grpId="0"/>
      <p:bldP spid="2" grpId="0" animBg="1"/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582" y="3874765"/>
            <a:ext cx="418533" cy="418533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513" y="3874765"/>
            <a:ext cx="418533" cy="418533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110" y="1666584"/>
            <a:ext cx="418533" cy="418533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110" y="6126474"/>
            <a:ext cx="418533" cy="418533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499" y="1973319"/>
            <a:ext cx="4231756" cy="4234818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>
                    <a:lnSpc>
                      <a:spcPct val="120000"/>
                    </a:lnSpc>
                  </a:pPr>
                  <a:endParaRPr lang="zh-CN" altLang="en-US" sz="16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50" y="923099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8" y="1212606"/>
              <a:ext cx="547751" cy="513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829500" y="1878278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969549" y="164463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324123" y="4191514"/>
            <a:ext cx="25814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464173" y="395786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8988155" y="4143406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8988155" y="39097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23"/>
          <p:cNvSpPr txBox="1"/>
          <p:nvPr/>
        </p:nvSpPr>
        <p:spPr>
          <a:xfrm>
            <a:off x="6819902" y="6172307"/>
            <a:ext cx="247651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819902" y="593866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32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253" y="3632063"/>
            <a:ext cx="5281210" cy="2200527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234" y="4096105"/>
            <a:ext cx="29406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827" y="4451572"/>
            <a:ext cx="2942591" cy="33075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58" y="3288222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926" y="3280619"/>
            <a:ext cx="775566" cy="115574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596">
              <a:lnSpc>
                <a:spcPct val="12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225" y="4635546"/>
            <a:ext cx="261706" cy="278781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63" y="4609931"/>
            <a:ext cx="337297" cy="33765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57" y="4624468"/>
            <a:ext cx="293862" cy="29478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666" y="4636899"/>
            <a:ext cx="280240" cy="29063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1" tIns="52729" rIns="105461" bIns="5272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2447095" y="325030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609" y="3635127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5123473" y="245024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987" y="2835072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8466565" y="2707407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079" y="3092233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0400034" y="4374192"/>
            <a:ext cx="1415623" cy="356823"/>
          </a:xfrm>
          <a:prstGeom prst="rect">
            <a:avLst/>
          </a:prstGeom>
        </p:spPr>
        <p:txBody>
          <a:bodyPr vert="horz" lIns="0" tIns="103860" rIns="0" bIns="103860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548" y="4759016"/>
            <a:ext cx="2292110" cy="57839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522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45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1125" y="4619983"/>
            <a:ext cx="1161779" cy="1161778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772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438" y="2153655"/>
            <a:ext cx="1161779" cy="1161778"/>
          </a:xfrm>
          <a:prstGeom prst="ellipse">
            <a:avLst/>
          </a:prstGeom>
          <a:solidFill>
            <a:schemeClr val="accent2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9" y="3989148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186" y="4619983"/>
            <a:ext cx="1161779" cy="1161778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837" y="2701591"/>
            <a:ext cx="2265108" cy="126639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502" y="2153655"/>
            <a:ext cx="1161779" cy="1161778"/>
          </a:xfrm>
          <a:prstGeom prst="ellipse">
            <a:avLst/>
          </a:prstGeom>
          <a:solidFill>
            <a:schemeClr val="accent4"/>
          </a:solidFill>
          <a:ln w="635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600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01" y="3967987"/>
            <a:ext cx="12870360" cy="87454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9" rIns="96417" bIns="4820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667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82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046" y="2537914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28" y="5004242"/>
            <a:ext cx="995520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400" b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b="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4090" y="276149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4092" y="244506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23"/>
          <p:cNvSpPr txBox="1"/>
          <p:nvPr/>
        </p:nvSpPr>
        <p:spPr>
          <a:xfrm>
            <a:off x="4321741" y="5682338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743" y="536590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23"/>
          <p:cNvSpPr txBox="1"/>
          <p:nvPr/>
        </p:nvSpPr>
        <p:spPr>
          <a:xfrm>
            <a:off x="6239336" y="1796350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37" y="147992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TextBox 23"/>
          <p:cNvSpPr txBox="1"/>
          <p:nvPr/>
        </p:nvSpPr>
        <p:spPr>
          <a:xfrm>
            <a:off x="8931588" y="4742589"/>
            <a:ext cx="233304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590" y="442615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97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49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49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49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>
            <a:spLocks/>
          </p:cNvSpPr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>
            <a:spLocks/>
          </p:cNvSpPr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>
            <a:spLocks/>
          </p:cNvSpPr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>
            <a:spLocks/>
          </p:cNvSpPr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>
            <a:spLocks/>
          </p:cNvSpPr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5909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>
            <a:spLocks/>
          </p:cNvSpPr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2000" b="1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6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4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itchFamily="2" charset="2"/>
                <a:buChar char="l"/>
                <a:defRPr sz="1200"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algn="just" defTabSz="837475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wrap="none" anchor="ctr"/>
            <a:lstStyle/>
            <a:p>
              <a:pPr algn="just" defTabSz="837475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>
                <a:spLocks/>
              </p:cNvSpPr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>
                <a:spLocks/>
              </p:cNvSpPr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>
                <a:spLocks/>
              </p:cNvSpPr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>
                <a:spLocks/>
              </p:cNvSpPr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>
                <a:spLocks/>
              </p:cNvSpPr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>
                <a:spLocks/>
              </p:cNvSpPr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>
                <a:spLocks/>
              </p:cNvSpPr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>
                <a:spLocks/>
              </p:cNvSpPr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>
            <a:spLocks/>
          </p:cNvSpPr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5928123" y="3229418"/>
            <a:ext cx="4976309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>
            <a:spLocks/>
          </p:cNvSpPr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5928123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>
            <a:spLocks/>
          </p:cNvSpPr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7629756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9356598" y="4595011"/>
            <a:ext cx="1613740" cy="738664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58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4600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8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4209099" y="1980609"/>
            <a:ext cx="4425183" cy="4408018"/>
            <a:chOff x="3990618" y="1932981"/>
            <a:chExt cx="4196189" cy="4179912"/>
          </a:xfrm>
        </p:grpSpPr>
        <p:sp>
          <p:nvSpPr>
            <p:cNvPr id="4" name="Oval 3"/>
            <p:cNvSpPr/>
            <p:nvPr/>
          </p:nvSpPr>
          <p:spPr>
            <a:xfrm>
              <a:off x="5717370" y="1932981"/>
              <a:ext cx="757260" cy="7572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976434" y="2479005"/>
              <a:ext cx="757260" cy="7572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7429547" y="3653004"/>
              <a:ext cx="757260" cy="757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5717370" y="5355633"/>
              <a:ext cx="757260" cy="7572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939192" y="4827003"/>
              <a:ext cx="757260" cy="7572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990618" y="3653004"/>
              <a:ext cx="757260" cy="7572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513442" y="2466591"/>
              <a:ext cx="757260" cy="7572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443264" y="4827003"/>
              <a:ext cx="757260" cy="7572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4896844" y="2832807"/>
              <a:ext cx="2398312" cy="2397654"/>
              <a:chOff x="2061526" y="2607724"/>
              <a:chExt cx="2398312" cy="2397654"/>
            </a:xfrm>
          </p:grpSpPr>
          <p:grpSp>
            <p:nvGrpSpPr>
              <p:cNvPr id="13" name="Group 131"/>
              <p:cNvGrpSpPr>
                <a:grpSpLocks noChangeAspect="1"/>
              </p:cNvGrpSpPr>
              <p:nvPr/>
            </p:nvGrpSpPr>
            <p:grpSpPr bwMode="auto">
              <a:xfrm>
                <a:off x="2061526" y="2607724"/>
                <a:ext cx="2398312" cy="2397654"/>
                <a:chOff x="1674" y="335"/>
                <a:chExt cx="3649" cy="3648"/>
              </a:xfrm>
              <a:solidFill>
                <a:schemeClr val="tx2">
                  <a:lumMod val="60000"/>
                  <a:lumOff val="40000"/>
                </a:schemeClr>
              </a:solidFill>
            </p:grpSpPr>
            <p:sp>
              <p:nvSpPr>
                <p:cNvPr id="19" name="Freeform 132"/>
                <p:cNvSpPr>
                  <a:spLocks/>
                </p:cNvSpPr>
                <p:nvPr/>
              </p:nvSpPr>
              <p:spPr bwMode="auto">
                <a:xfrm>
                  <a:off x="3227" y="335"/>
                  <a:ext cx="544" cy="3648"/>
                </a:xfrm>
                <a:custGeom>
                  <a:avLst/>
                  <a:gdLst>
                    <a:gd name="T0" fmla="*/ 141 w 230"/>
                    <a:gd name="T1" fmla="*/ 1527 h 1541"/>
                    <a:gd name="T2" fmla="*/ 216 w 230"/>
                    <a:gd name="T3" fmla="*/ 1453 h 1541"/>
                    <a:gd name="T4" fmla="*/ 216 w 230"/>
                    <a:gd name="T5" fmla="*/ 1402 h 1541"/>
                    <a:gd name="T6" fmla="*/ 165 w 230"/>
                    <a:gd name="T7" fmla="*/ 1402 h 1541"/>
                    <a:gd name="T8" fmla="*/ 147 w 230"/>
                    <a:gd name="T9" fmla="*/ 1420 h 1541"/>
                    <a:gd name="T10" fmla="*/ 147 w 230"/>
                    <a:gd name="T11" fmla="*/ 123 h 1541"/>
                    <a:gd name="T12" fmla="*/ 165 w 230"/>
                    <a:gd name="T13" fmla="*/ 141 h 1541"/>
                    <a:gd name="T14" fmla="*/ 216 w 230"/>
                    <a:gd name="T15" fmla="*/ 141 h 1541"/>
                    <a:gd name="T16" fmla="*/ 216 w 230"/>
                    <a:gd name="T17" fmla="*/ 90 h 1541"/>
                    <a:gd name="T18" fmla="*/ 139 w 230"/>
                    <a:gd name="T19" fmla="*/ 14 h 1541"/>
                    <a:gd name="T20" fmla="*/ 89 w 230"/>
                    <a:gd name="T21" fmla="*/ 14 h 1541"/>
                    <a:gd name="T22" fmla="*/ 14 w 230"/>
                    <a:gd name="T23" fmla="*/ 88 h 1541"/>
                    <a:gd name="T24" fmla="*/ 14 w 230"/>
                    <a:gd name="T25" fmla="*/ 139 h 1541"/>
                    <a:gd name="T26" fmla="*/ 65 w 230"/>
                    <a:gd name="T27" fmla="*/ 139 h 1541"/>
                    <a:gd name="T28" fmla="*/ 83 w 230"/>
                    <a:gd name="T29" fmla="*/ 121 h 1541"/>
                    <a:gd name="T30" fmla="*/ 83 w 230"/>
                    <a:gd name="T31" fmla="*/ 1418 h 1541"/>
                    <a:gd name="T32" fmla="*/ 65 w 230"/>
                    <a:gd name="T33" fmla="*/ 1400 h 1541"/>
                    <a:gd name="T34" fmla="*/ 14 w 230"/>
                    <a:gd name="T35" fmla="*/ 1400 h 1541"/>
                    <a:gd name="T36" fmla="*/ 14 w 230"/>
                    <a:gd name="T37" fmla="*/ 1451 h 1541"/>
                    <a:gd name="T38" fmla="*/ 91 w 230"/>
                    <a:gd name="T39" fmla="*/ 1527 h 1541"/>
                    <a:gd name="T40" fmla="*/ 141 w 230"/>
                    <a:gd name="T41" fmla="*/ 1527 h 15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30" h="1541">
                      <a:moveTo>
                        <a:pt x="141" y="1527"/>
                      </a:moveTo>
                      <a:cubicBezTo>
                        <a:pt x="216" y="1453"/>
                        <a:pt x="216" y="1453"/>
                        <a:pt x="216" y="1453"/>
                      </a:cubicBezTo>
                      <a:cubicBezTo>
                        <a:pt x="230" y="1439"/>
                        <a:pt x="230" y="1416"/>
                        <a:pt x="216" y="1402"/>
                      </a:cubicBezTo>
                      <a:cubicBezTo>
                        <a:pt x="202" y="1388"/>
                        <a:pt x="179" y="1388"/>
                        <a:pt x="165" y="1402"/>
                      </a:cubicBezTo>
                      <a:cubicBezTo>
                        <a:pt x="147" y="1420"/>
                        <a:pt x="147" y="1420"/>
                        <a:pt x="147" y="1420"/>
                      </a:cubicBezTo>
                      <a:cubicBezTo>
                        <a:pt x="147" y="123"/>
                        <a:pt x="147" y="123"/>
                        <a:pt x="147" y="123"/>
                      </a:cubicBezTo>
                      <a:cubicBezTo>
                        <a:pt x="165" y="141"/>
                        <a:pt x="165" y="141"/>
                        <a:pt x="165" y="141"/>
                      </a:cubicBezTo>
                      <a:cubicBezTo>
                        <a:pt x="179" y="155"/>
                        <a:pt x="202" y="155"/>
                        <a:pt x="216" y="141"/>
                      </a:cubicBezTo>
                      <a:cubicBezTo>
                        <a:pt x="230" y="127"/>
                        <a:pt x="230" y="104"/>
                        <a:pt x="216" y="90"/>
                      </a:cubicBezTo>
                      <a:cubicBezTo>
                        <a:pt x="139" y="14"/>
                        <a:pt x="139" y="14"/>
                        <a:pt x="139" y="14"/>
                      </a:cubicBezTo>
                      <a:cubicBezTo>
                        <a:pt x="125" y="0"/>
                        <a:pt x="103" y="0"/>
                        <a:pt x="89" y="14"/>
                      </a:cubicBezTo>
                      <a:cubicBezTo>
                        <a:pt x="14" y="88"/>
                        <a:pt x="14" y="88"/>
                        <a:pt x="14" y="88"/>
                      </a:cubicBezTo>
                      <a:cubicBezTo>
                        <a:pt x="0" y="102"/>
                        <a:pt x="0" y="125"/>
                        <a:pt x="14" y="139"/>
                      </a:cubicBezTo>
                      <a:cubicBezTo>
                        <a:pt x="28" y="153"/>
                        <a:pt x="51" y="153"/>
                        <a:pt x="65" y="139"/>
                      </a:cubicBezTo>
                      <a:cubicBezTo>
                        <a:pt x="83" y="121"/>
                        <a:pt x="83" y="121"/>
                        <a:pt x="83" y="121"/>
                      </a:cubicBezTo>
                      <a:cubicBezTo>
                        <a:pt x="83" y="1418"/>
                        <a:pt x="83" y="1418"/>
                        <a:pt x="83" y="1418"/>
                      </a:cubicBezTo>
                      <a:cubicBezTo>
                        <a:pt x="65" y="1400"/>
                        <a:pt x="65" y="1400"/>
                        <a:pt x="65" y="1400"/>
                      </a:cubicBezTo>
                      <a:cubicBezTo>
                        <a:pt x="51" y="1386"/>
                        <a:pt x="28" y="1386"/>
                        <a:pt x="14" y="1400"/>
                      </a:cubicBezTo>
                      <a:cubicBezTo>
                        <a:pt x="0" y="1414"/>
                        <a:pt x="0" y="1437"/>
                        <a:pt x="14" y="1451"/>
                      </a:cubicBezTo>
                      <a:cubicBezTo>
                        <a:pt x="91" y="1527"/>
                        <a:pt x="91" y="1527"/>
                        <a:pt x="91" y="1527"/>
                      </a:cubicBezTo>
                      <a:cubicBezTo>
                        <a:pt x="105" y="1541"/>
                        <a:pt x="127" y="1541"/>
                        <a:pt x="141" y="152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Freeform 133"/>
                <p:cNvSpPr>
                  <a:spLocks/>
                </p:cNvSpPr>
                <p:nvPr/>
              </p:nvSpPr>
              <p:spPr bwMode="auto">
                <a:xfrm>
                  <a:off x="2192" y="849"/>
                  <a:ext cx="2613" cy="2620"/>
                </a:xfrm>
                <a:custGeom>
                  <a:avLst/>
                  <a:gdLst>
                    <a:gd name="T0" fmla="*/ 36 w 1104"/>
                    <a:gd name="T1" fmla="*/ 1107 h 1107"/>
                    <a:gd name="T2" fmla="*/ 141 w 1104"/>
                    <a:gd name="T3" fmla="*/ 1107 h 1107"/>
                    <a:gd name="T4" fmla="*/ 177 w 1104"/>
                    <a:gd name="T5" fmla="*/ 1072 h 1107"/>
                    <a:gd name="T6" fmla="*/ 141 w 1104"/>
                    <a:gd name="T7" fmla="*/ 1036 h 1107"/>
                    <a:gd name="T8" fmla="*/ 115 w 1104"/>
                    <a:gd name="T9" fmla="*/ 1036 h 1107"/>
                    <a:gd name="T10" fmla="*/ 1032 w 1104"/>
                    <a:gd name="T11" fmla="*/ 119 h 1107"/>
                    <a:gd name="T12" fmla="*/ 1032 w 1104"/>
                    <a:gd name="T13" fmla="*/ 144 h 1107"/>
                    <a:gd name="T14" fmla="*/ 1068 w 1104"/>
                    <a:gd name="T15" fmla="*/ 180 h 1107"/>
                    <a:gd name="T16" fmla="*/ 1104 w 1104"/>
                    <a:gd name="T17" fmla="*/ 144 h 1107"/>
                    <a:gd name="T18" fmla="*/ 1104 w 1104"/>
                    <a:gd name="T19" fmla="*/ 36 h 1107"/>
                    <a:gd name="T20" fmla="*/ 1068 w 1104"/>
                    <a:gd name="T21" fmla="*/ 0 h 1107"/>
                    <a:gd name="T22" fmla="*/ 963 w 1104"/>
                    <a:gd name="T23" fmla="*/ 0 h 1107"/>
                    <a:gd name="T24" fmla="*/ 927 w 1104"/>
                    <a:gd name="T25" fmla="*/ 36 h 1107"/>
                    <a:gd name="T26" fmla="*/ 963 w 1104"/>
                    <a:gd name="T27" fmla="*/ 72 h 1107"/>
                    <a:gd name="T28" fmla="*/ 989 w 1104"/>
                    <a:gd name="T29" fmla="*/ 72 h 1107"/>
                    <a:gd name="T30" fmla="*/ 72 w 1104"/>
                    <a:gd name="T31" fmla="*/ 989 h 1107"/>
                    <a:gd name="T32" fmla="*/ 72 w 1104"/>
                    <a:gd name="T33" fmla="*/ 964 h 1107"/>
                    <a:gd name="T34" fmla="*/ 36 w 1104"/>
                    <a:gd name="T35" fmla="*/ 928 h 1107"/>
                    <a:gd name="T36" fmla="*/ 0 w 1104"/>
                    <a:gd name="T37" fmla="*/ 964 h 1107"/>
                    <a:gd name="T38" fmla="*/ 0 w 1104"/>
                    <a:gd name="T39" fmla="*/ 1072 h 1107"/>
                    <a:gd name="T40" fmla="*/ 36 w 1104"/>
                    <a:gd name="T41" fmla="*/ 1107 h 1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4" h="1107">
                      <a:moveTo>
                        <a:pt x="36" y="1107"/>
                      </a:moveTo>
                      <a:cubicBezTo>
                        <a:pt x="141" y="1107"/>
                        <a:pt x="141" y="1107"/>
                        <a:pt x="141" y="1107"/>
                      </a:cubicBezTo>
                      <a:cubicBezTo>
                        <a:pt x="160" y="1107"/>
                        <a:pt x="177" y="1091"/>
                        <a:pt x="177" y="1072"/>
                      </a:cubicBezTo>
                      <a:cubicBezTo>
                        <a:pt x="177" y="1052"/>
                        <a:pt x="160" y="1036"/>
                        <a:pt x="141" y="1036"/>
                      </a:cubicBezTo>
                      <a:cubicBezTo>
                        <a:pt x="115" y="1036"/>
                        <a:pt x="115" y="1036"/>
                        <a:pt x="115" y="1036"/>
                      </a:cubicBezTo>
                      <a:cubicBezTo>
                        <a:pt x="1032" y="119"/>
                        <a:pt x="1032" y="119"/>
                        <a:pt x="1032" y="119"/>
                      </a:cubicBezTo>
                      <a:cubicBezTo>
                        <a:pt x="1032" y="144"/>
                        <a:pt x="1032" y="144"/>
                        <a:pt x="1032" y="144"/>
                      </a:cubicBezTo>
                      <a:cubicBezTo>
                        <a:pt x="1032" y="164"/>
                        <a:pt x="1049" y="180"/>
                        <a:pt x="1068" y="180"/>
                      </a:cubicBezTo>
                      <a:cubicBezTo>
                        <a:pt x="1088" y="180"/>
                        <a:pt x="1104" y="164"/>
                        <a:pt x="1104" y="144"/>
                      </a:cubicBezTo>
                      <a:cubicBezTo>
                        <a:pt x="1104" y="36"/>
                        <a:pt x="1104" y="36"/>
                        <a:pt x="1104" y="36"/>
                      </a:cubicBezTo>
                      <a:cubicBezTo>
                        <a:pt x="1104" y="16"/>
                        <a:pt x="1088" y="0"/>
                        <a:pt x="1068" y="0"/>
                      </a:cubicBezTo>
                      <a:cubicBezTo>
                        <a:pt x="963" y="0"/>
                        <a:pt x="963" y="0"/>
                        <a:pt x="963" y="0"/>
                      </a:cubicBezTo>
                      <a:cubicBezTo>
                        <a:pt x="944" y="0"/>
                        <a:pt x="927" y="16"/>
                        <a:pt x="927" y="36"/>
                      </a:cubicBezTo>
                      <a:cubicBezTo>
                        <a:pt x="927" y="56"/>
                        <a:pt x="944" y="72"/>
                        <a:pt x="963" y="72"/>
                      </a:cubicBezTo>
                      <a:cubicBezTo>
                        <a:pt x="989" y="72"/>
                        <a:pt x="989" y="72"/>
                        <a:pt x="989" y="72"/>
                      </a:cubicBezTo>
                      <a:cubicBezTo>
                        <a:pt x="72" y="989"/>
                        <a:pt x="72" y="989"/>
                        <a:pt x="72" y="989"/>
                      </a:cubicBezTo>
                      <a:cubicBezTo>
                        <a:pt x="72" y="964"/>
                        <a:pt x="72" y="964"/>
                        <a:pt x="72" y="964"/>
                      </a:cubicBezTo>
                      <a:cubicBezTo>
                        <a:pt x="72" y="944"/>
                        <a:pt x="55" y="928"/>
                        <a:pt x="36" y="928"/>
                      </a:cubicBezTo>
                      <a:cubicBezTo>
                        <a:pt x="16" y="928"/>
                        <a:pt x="0" y="944"/>
                        <a:pt x="0" y="964"/>
                      </a:cubicBezTo>
                      <a:cubicBezTo>
                        <a:pt x="0" y="1072"/>
                        <a:pt x="0" y="1072"/>
                        <a:pt x="0" y="1072"/>
                      </a:cubicBezTo>
                      <a:cubicBezTo>
                        <a:pt x="0" y="1091"/>
                        <a:pt x="16" y="1107"/>
                        <a:pt x="36" y="1107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" name="Freeform 134"/>
                <p:cNvSpPr>
                  <a:spLocks/>
                </p:cNvSpPr>
                <p:nvPr/>
              </p:nvSpPr>
              <p:spPr bwMode="auto">
                <a:xfrm>
                  <a:off x="2188" y="853"/>
                  <a:ext cx="2622" cy="2614"/>
                </a:xfrm>
                <a:custGeom>
                  <a:avLst/>
                  <a:gdLst>
                    <a:gd name="T0" fmla="*/ 0 w 1108"/>
                    <a:gd name="T1" fmla="*/ 35 h 1104"/>
                    <a:gd name="T2" fmla="*/ 0 w 1108"/>
                    <a:gd name="T3" fmla="*/ 140 h 1104"/>
                    <a:gd name="T4" fmla="*/ 36 w 1108"/>
                    <a:gd name="T5" fmla="*/ 176 h 1104"/>
                    <a:gd name="T6" fmla="*/ 72 w 1108"/>
                    <a:gd name="T7" fmla="*/ 140 h 1104"/>
                    <a:gd name="T8" fmla="*/ 72 w 1108"/>
                    <a:gd name="T9" fmla="*/ 115 h 1104"/>
                    <a:gd name="T10" fmla="*/ 989 w 1108"/>
                    <a:gd name="T11" fmla="*/ 1032 h 1104"/>
                    <a:gd name="T12" fmla="*/ 964 w 1108"/>
                    <a:gd name="T13" fmla="*/ 1032 h 1104"/>
                    <a:gd name="T14" fmla="*/ 928 w 1108"/>
                    <a:gd name="T15" fmla="*/ 1068 h 1104"/>
                    <a:gd name="T16" fmla="*/ 964 w 1108"/>
                    <a:gd name="T17" fmla="*/ 1104 h 1104"/>
                    <a:gd name="T18" fmla="*/ 1072 w 1108"/>
                    <a:gd name="T19" fmla="*/ 1104 h 1104"/>
                    <a:gd name="T20" fmla="*/ 1108 w 1108"/>
                    <a:gd name="T21" fmla="*/ 1068 h 1104"/>
                    <a:gd name="T22" fmla="*/ 1108 w 1108"/>
                    <a:gd name="T23" fmla="*/ 963 h 1104"/>
                    <a:gd name="T24" fmla="*/ 1072 w 1108"/>
                    <a:gd name="T25" fmla="*/ 927 h 1104"/>
                    <a:gd name="T26" fmla="*/ 1036 w 1108"/>
                    <a:gd name="T27" fmla="*/ 963 h 1104"/>
                    <a:gd name="T28" fmla="*/ 1036 w 1108"/>
                    <a:gd name="T29" fmla="*/ 988 h 1104"/>
                    <a:gd name="T30" fmla="*/ 119 w 1108"/>
                    <a:gd name="T31" fmla="*/ 71 h 1104"/>
                    <a:gd name="T32" fmla="*/ 144 w 1108"/>
                    <a:gd name="T33" fmla="*/ 71 h 1104"/>
                    <a:gd name="T34" fmla="*/ 180 w 1108"/>
                    <a:gd name="T35" fmla="*/ 35 h 1104"/>
                    <a:gd name="T36" fmla="*/ 144 w 1108"/>
                    <a:gd name="T37" fmla="*/ 0 h 1104"/>
                    <a:gd name="T38" fmla="*/ 36 w 1108"/>
                    <a:gd name="T39" fmla="*/ 0 h 1104"/>
                    <a:gd name="T40" fmla="*/ 0 w 1108"/>
                    <a:gd name="T41" fmla="*/ 35 h 1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08" h="1104">
                      <a:moveTo>
                        <a:pt x="0" y="35"/>
                      </a:moveTo>
                      <a:cubicBezTo>
                        <a:pt x="0" y="140"/>
                        <a:pt x="0" y="140"/>
                        <a:pt x="0" y="140"/>
                      </a:cubicBezTo>
                      <a:cubicBezTo>
                        <a:pt x="0" y="160"/>
                        <a:pt x="16" y="176"/>
                        <a:pt x="36" y="176"/>
                      </a:cubicBezTo>
                      <a:cubicBezTo>
                        <a:pt x="56" y="176"/>
                        <a:pt x="72" y="160"/>
                        <a:pt x="72" y="140"/>
                      </a:cubicBezTo>
                      <a:cubicBezTo>
                        <a:pt x="72" y="115"/>
                        <a:pt x="72" y="115"/>
                        <a:pt x="72" y="115"/>
                      </a:cubicBezTo>
                      <a:cubicBezTo>
                        <a:pt x="989" y="1032"/>
                        <a:pt x="989" y="1032"/>
                        <a:pt x="989" y="1032"/>
                      </a:cubicBezTo>
                      <a:cubicBezTo>
                        <a:pt x="964" y="1032"/>
                        <a:pt x="964" y="1032"/>
                        <a:pt x="964" y="1032"/>
                      </a:cubicBezTo>
                      <a:cubicBezTo>
                        <a:pt x="944" y="1032"/>
                        <a:pt x="928" y="1048"/>
                        <a:pt x="928" y="1068"/>
                      </a:cubicBezTo>
                      <a:cubicBezTo>
                        <a:pt x="928" y="1088"/>
                        <a:pt x="944" y="1104"/>
                        <a:pt x="964" y="1104"/>
                      </a:cubicBezTo>
                      <a:cubicBezTo>
                        <a:pt x="1072" y="1104"/>
                        <a:pt x="1072" y="1104"/>
                        <a:pt x="1072" y="1104"/>
                      </a:cubicBezTo>
                      <a:cubicBezTo>
                        <a:pt x="1092" y="1104"/>
                        <a:pt x="1108" y="1088"/>
                        <a:pt x="1108" y="1068"/>
                      </a:cubicBezTo>
                      <a:cubicBezTo>
                        <a:pt x="1108" y="963"/>
                        <a:pt x="1108" y="963"/>
                        <a:pt x="1108" y="963"/>
                      </a:cubicBezTo>
                      <a:cubicBezTo>
                        <a:pt x="1108" y="943"/>
                        <a:pt x="1092" y="927"/>
                        <a:pt x="1072" y="927"/>
                      </a:cubicBezTo>
                      <a:cubicBezTo>
                        <a:pt x="1052" y="927"/>
                        <a:pt x="1036" y="943"/>
                        <a:pt x="1036" y="963"/>
                      </a:cubicBezTo>
                      <a:cubicBezTo>
                        <a:pt x="1036" y="988"/>
                        <a:pt x="1036" y="988"/>
                        <a:pt x="1036" y="988"/>
                      </a:cubicBezTo>
                      <a:cubicBezTo>
                        <a:pt x="119" y="71"/>
                        <a:pt x="119" y="71"/>
                        <a:pt x="119" y="71"/>
                      </a:cubicBezTo>
                      <a:cubicBezTo>
                        <a:pt x="144" y="71"/>
                        <a:pt x="144" y="71"/>
                        <a:pt x="144" y="71"/>
                      </a:cubicBezTo>
                      <a:cubicBezTo>
                        <a:pt x="164" y="71"/>
                        <a:pt x="180" y="55"/>
                        <a:pt x="180" y="35"/>
                      </a:cubicBezTo>
                      <a:cubicBezTo>
                        <a:pt x="180" y="16"/>
                        <a:pt x="164" y="0"/>
                        <a:pt x="144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6" y="0"/>
                        <a:pt x="0" y="16"/>
                        <a:pt x="0" y="35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2" name="Freeform 135"/>
                <p:cNvSpPr>
                  <a:spLocks/>
                </p:cNvSpPr>
                <p:nvPr/>
              </p:nvSpPr>
              <p:spPr bwMode="auto">
                <a:xfrm>
                  <a:off x="1674" y="1888"/>
                  <a:ext cx="3649" cy="542"/>
                </a:xfrm>
                <a:custGeom>
                  <a:avLst/>
                  <a:gdLst>
                    <a:gd name="T0" fmla="*/ 1528 w 1542"/>
                    <a:gd name="T1" fmla="*/ 88 h 229"/>
                    <a:gd name="T2" fmla="*/ 1453 w 1542"/>
                    <a:gd name="T3" fmla="*/ 14 h 229"/>
                    <a:gd name="T4" fmla="*/ 1403 w 1542"/>
                    <a:gd name="T5" fmla="*/ 14 h 229"/>
                    <a:gd name="T6" fmla="*/ 1403 w 1542"/>
                    <a:gd name="T7" fmla="*/ 65 h 229"/>
                    <a:gd name="T8" fmla="*/ 1420 w 1542"/>
                    <a:gd name="T9" fmla="*/ 83 h 229"/>
                    <a:gd name="T10" fmla="*/ 124 w 1542"/>
                    <a:gd name="T11" fmla="*/ 83 h 229"/>
                    <a:gd name="T12" fmla="*/ 141 w 1542"/>
                    <a:gd name="T13" fmla="*/ 65 h 229"/>
                    <a:gd name="T14" fmla="*/ 141 w 1542"/>
                    <a:gd name="T15" fmla="*/ 14 h 229"/>
                    <a:gd name="T16" fmla="*/ 91 w 1542"/>
                    <a:gd name="T17" fmla="*/ 14 h 229"/>
                    <a:gd name="T18" fmla="*/ 14 w 1542"/>
                    <a:gd name="T19" fmla="*/ 90 h 229"/>
                    <a:gd name="T20" fmla="*/ 14 w 1542"/>
                    <a:gd name="T21" fmla="*/ 141 h 229"/>
                    <a:gd name="T22" fmla="*/ 89 w 1542"/>
                    <a:gd name="T23" fmla="*/ 215 h 229"/>
                    <a:gd name="T24" fmla="*/ 139 w 1542"/>
                    <a:gd name="T25" fmla="*/ 215 h 229"/>
                    <a:gd name="T26" fmla="*/ 139 w 1542"/>
                    <a:gd name="T27" fmla="*/ 165 h 229"/>
                    <a:gd name="T28" fmla="*/ 122 w 1542"/>
                    <a:gd name="T29" fmla="*/ 147 h 229"/>
                    <a:gd name="T30" fmla="*/ 1418 w 1542"/>
                    <a:gd name="T31" fmla="*/ 147 h 229"/>
                    <a:gd name="T32" fmla="*/ 1401 w 1542"/>
                    <a:gd name="T33" fmla="*/ 165 h 229"/>
                    <a:gd name="T34" fmla="*/ 1401 w 1542"/>
                    <a:gd name="T35" fmla="*/ 215 h 229"/>
                    <a:gd name="T36" fmla="*/ 1451 w 1542"/>
                    <a:gd name="T37" fmla="*/ 215 h 229"/>
                    <a:gd name="T38" fmla="*/ 1528 w 1542"/>
                    <a:gd name="T39" fmla="*/ 139 h 229"/>
                    <a:gd name="T40" fmla="*/ 1528 w 1542"/>
                    <a:gd name="T41" fmla="*/ 88 h 2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542" h="229">
                      <a:moveTo>
                        <a:pt x="1528" y="88"/>
                      </a:moveTo>
                      <a:cubicBezTo>
                        <a:pt x="1453" y="14"/>
                        <a:pt x="1453" y="14"/>
                        <a:pt x="1453" y="14"/>
                      </a:cubicBezTo>
                      <a:cubicBezTo>
                        <a:pt x="1439" y="0"/>
                        <a:pt x="1417" y="0"/>
                        <a:pt x="1403" y="14"/>
                      </a:cubicBezTo>
                      <a:cubicBezTo>
                        <a:pt x="1389" y="28"/>
                        <a:pt x="1389" y="51"/>
                        <a:pt x="1403" y="65"/>
                      </a:cubicBezTo>
                      <a:cubicBezTo>
                        <a:pt x="1420" y="83"/>
                        <a:pt x="1420" y="83"/>
                        <a:pt x="1420" y="83"/>
                      </a:cubicBezTo>
                      <a:cubicBezTo>
                        <a:pt x="124" y="83"/>
                        <a:pt x="124" y="83"/>
                        <a:pt x="124" y="83"/>
                      </a:cubicBezTo>
                      <a:cubicBezTo>
                        <a:pt x="141" y="65"/>
                        <a:pt x="141" y="65"/>
                        <a:pt x="141" y="65"/>
                      </a:cubicBezTo>
                      <a:cubicBezTo>
                        <a:pt x="155" y="51"/>
                        <a:pt x="155" y="28"/>
                        <a:pt x="141" y="14"/>
                      </a:cubicBezTo>
                      <a:cubicBezTo>
                        <a:pt x="127" y="0"/>
                        <a:pt x="105" y="0"/>
                        <a:pt x="91" y="14"/>
                      </a:cubicBezTo>
                      <a:cubicBezTo>
                        <a:pt x="14" y="90"/>
                        <a:pt x="14" y="90"/>
                        <a:pt x="14" y="90"/>
                      </a:cubicBezTo>
                      <a:cubicBezTo>
                        <a:pt x="0" y="104"/>
                        <a:pt x="0" y="127"/>
                        <a:pt x="14" y="141"/>
                      </a:cubicBezTo>
                      <a:cubicBezTo>
                        <a:pt x="89" y="215"/>
                        <a:pt x="89" y="215"/>
                        <a:pt x="89" y="215"/>
                      </a:cubicBezTo>
                      <a:cubicBezTo>
                        <a:pt x="103" y="229"/>
                        <a:pt x="125" y="229"/>
                        <a:pt x="139" y="215"/>
                      </a:cubicBezTo>
                      <a:cubicBezTo>
                        <a:pt x="153" y="201"/>
                        <a:pt x="153" y="179"/>
                        <a:pt x="139" y="165"/>
                      </a:cubicBezTo>
                      <a:cubicBezTo>
                        <a:pt x="122" y="147"/>
                        <a:pt x="122" y="147"/>
                        <a:pt x="122" y="147"/>
                      </a:cubicBezTo>
                      <a:cubicBezTo>
                        <a:pt x="1418" y="147"/>
                        <a:pt x="1418" y="147"/>
                        <a:pt x="1418" y="147"/>
                      </a:cubicBezTo>
                      <a:cubicBezTo>
                        <a:pt x="1401" y="165"/>
                        <a:pt x="1401" y="165"/>
                        <a:pt x="1401" y="165"/>
                      </a:cubicBezTo>
                      <a:cubicBezTo>
                        <a:pt x="1387" y="179"/>
                        <a:pt x="1387" y="201"/>
                        <a:pt x="1401" y="215"/>
                      </a:cubicBezTo>
                      <a:cubicBezTo>
                        <a:pt x="1415" y="229"/>
                        <a:pt x="1437" y="229"/>
                        <a:pt x="1451" y="215"/>
                      </a:cubicBezTo>
                      <a:cubicBezTo>
                        <a:pt x="1528" y="139"/>
                        <a:pt x="1528" y="139"/>
                        <a:pt x="1528" y="139"/>
                      </a:cubicBezTo>
                      <a:cubicBezTo>
                        <a:pt x="1542" y="125"/>
                        <a:pt x="1542" y="102"/>
                        <a:pt x="1528" y="8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4" name="Oval 13"/>
              <p:cNvSpPr/>
              <p:nvPr/>
            </p:nvSpPr>
            <p:spPr>
              <a:xfrm>
                <a:off x="2644633" y="3151708"/>
                <a:ext cx="1232099" cy="1232099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2936276" y="3612132"/>
                <a:ext cx="659201" cy="329600"/>
                <a:chOff x="2847404" y="3483035"/>
                <a:chExt cx="793751" cy="396875"/>
              </a:xfrm>
            </p:grpSpPr>
            <p:sp>
              <p:nvSpPr>
                <p:cNvPr id="16" name="Freeform 226"/>
                <p:cNvSpPr>
                  <a:spLocks/>
                </p:cNvSpPr>
                <p:nvPr/>
              </p:nvSpPr>
              <p:spPr bwMode="auto">
                <a:xfrm>
                  <a:off x="2847404" y="3483035"/>
                  <a:ext cx="209550" cy="396875"/>
                </a:xfrm>
                <a:custGeom>
                  <a:avLst/>
                  <a:gdLst>
                    <a:gd name="T0" fmla="*/ 0 w 66"/>
                    <a:gd name="T1" fmla="*/ 121 h 126"/>
                    <a:gd name="T2" fmla="*/ 0 w 66"/>
                    <a:gd name="T3" fmla="*/ 82 h 126"/>
                    <a:gd name="T4" fmla="*/ 22 w 66"/>
                    <a:gd name="T5" fmla="*/ 96 h 126"/>
                    <a:gd name="T6" fmla="*/ 29 w 66"/>
                    <a:gd name="T7" fmla="*/ 94 h 126"/>
                    <a:gd name="T8" fmla="*/ 32 w 66"/>
                    <a:gd name="T9" fmla="*/ 88 h 126"/>
                    <a:gd name="T10" fmla="*/ 26 w 66"/>
                    <a:gd name="T11" fmla="*/ 78 h 126"/>
                    <a:gd name="T12" fmla="*/ 20 w 66"/>
                    <a:gd name="T13" fmla="*/ 74 h 126"/>
                    <a:gd name="T14" fmla="*/ 11 w 66"/>
                    <a:gd name="T15" fmla="*/ 66 h 126"/>
                    <a:gd name="T16" fmla="*/ 4 w 66"/>
                    <a:gd name="T17" fmla="*/ 58 h 126"/>
                    <a:gd name="T18" fmla="*/ 1 w 66"/>
                    <a:gd name="T19" fmla="*/ 49 h 126"/>
                    <a:gd name="T20" fmla="*/ 0 w 66"/>
                    <a:gd name="T21" fmla="*/ 40 h 126"/>
                    <a:gd name="T22" fmla="*/ 4 w 66"/>
                    <a:gd name="T23" fmla="*/ 22 h 126"/>
                    <a:gd name="T24" fmla="*/ 9 w 66"/>
                    <a:gd name="T25" fmla="*/ 14 h 126"/>
                    <a:gd name="T26" fmla="*/ 15 w 66"/>
                    <a:gd name="T27" fmla="*/ 8 h 126"/>
                    <a:gd name="T28" fmla="*/ 38 w 66"/>
                    <a:gd name="T29" fmla="*/ 0 h 126"/>
                    <a:gd name="T30" fmla="*/ 63 w 66"/>
                    <a:gd name="T31" fmla="*/ 6 h 126"/>
                    <a:gd name="T32" fmla="*/ 63 w 66"/>
                    <a:gd name="T33" fmla="*/ 44 h 126"/>
                    <a:gd name="T34" fmla="*/ 53 w 66"/>
                    <a:gd name="T35" fmla="*/ 34 h 126"/>
                    <a:gd name="T36" fmla="*/ 43 w 66"/>
                    <a:gd name="T37" fmla="*/ 30 h 126"/>
                    <a:gd name="T38" fmla="*/ 36 w 66"/>
                    <a:gd name="T39" fmla="*/ 32 h 126"/>
                    <a:gd name="T40" fmla="*/ 34 w 66"/>
                    <a:gd name="T41" fmla="*/ 37 h 126"/>
                    <a:gd name="T42" fmla="*/ 41 w 66"/>
                    <a:gd name="T43" fmla="*/ 47 h 126"/>
                    <a:gd name="T44" fmla="*/ 46 w 66"/>
                    <a:gd name="T45" fmla="*/ 51 h 126"/>
                    <a:gd name="T46" fmla="*/ 62 w 66"/>
                    <a:gd name="T47" fmla="*/ 66 h 126"/>
                    <a:gd name="T48" fmla="*/ 66 w 66"/>
                    <a:gd name="T49" fmla="*/ 85 h 126"/>
                    <a:gd name="T50" fmla="*/ 55 w 66"/>
                    <a:gd name="T51" fmla="*/ 114 h 126"/>
                    <a:gd name="T52" fmla="*/ 26 w 66"/>
                    <a:gd name="T53" fmla="*/ 126 h 126"/>
                    <a:gd name="T54" fmla="*/ 0 w 66"/>
                    <a:gd name="T55" fmla="*/ 121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6" h="126">
                      <a:moveTo>
                        <a:pt x="0" y="121"/>
                      </a:moveTo>
                      <a:cubicBezTo>
                        <a:pt x="0" y="82"/>
                        <a:pt x="0" y="82"/>
                        <a:pt x="0" y="82"/>
                      </a:cubicBezTo>
                      <a:cubicBezTo>
                        <a:pt x="7" y="91"/>
                        <a:pt x="14" y="96"/>
                        <a:pt x="22" y="96"/>
                      </a:cubicBezTo>
                      <a:cubicBezTo>
                        <a:pt x="25" y="96"/>
                        <a:pt x="27" y="95"/>
                        <a:pt x="29" y="94"/>
                      </a:cubicBezTo>
                      <a:cubicBezTo>
                        <a:pt x="31" y="92"/>
                        <a:pt x="32" y="90"/>
                        <a:pt x="32" y="88"/>
                      </a:cubicBezTo>
                      <a:cubicBezTo>
                        <a:pt x="32" y="85"/>
                        <a:pt x="30" y="82"/>
                        <a:pt x="26" y="78"/>
                      </a:cubicBezTo>
                      <a:cubicBezTo>
                        <a:pt x="20" y="74"/>
                        <a:pt x="20" y="74"/>
                        <a:pt x="20" y="74"/>
                      </a:cubicBezTo>
                      <a:cubicBezTo>
                        <a:pt x="17" y="72"/>
                        <a:pt x="14" y="69"/>
                        <a:pt x="11" y="66"/>
                      </a:cubicBezTo>
                      <a:cubicBezTo>
                        <a:pt x="8" y="64"/>
                        <a:pt x="6" y="61"/>
                        <a:pt x="4" y="58"/>
                      </a:cubicBezTo>
                      <a:cubicBezTo>
                        <a:pt x="3" y="55"/>
                        <a:pt x="2" y="52"/>
                        <a:pt x="1" y="49"/>
                      </a:cubicBezTo>
                      <a:cubicBezTo>
                        <a:pt x="0" y="46"/>
                        <a:pt x="0" y="43"/>
                        <a:pt x="0" y="40"/>
                      </a:cubicBezTo>
                      <a:cubicBezTo>
                        <a:pt x="0" y="34"/>
                        <a:pt x="1" y="28"/>
                        <a:pt x="4" y="22"/>
                      </a:cubicBezTo>
                      <a:cubicBezTo>
                        <a:pt x="5" y="19"/>
                        <a:pt x="7" y="16"/>
                        <a:pt x="9" y="14"/>
                      </a:cubicBezTo>
                      <a:cubicBezTo>
                        <a:pt x="10" y="12"/>
                        <a:pt x="12" y="9"/>
                        <a:pt x="15" y="8"/>
                      </a:cubicBezTo>
                      <a:cubicBezTo>
                        <a:pt x="21" y="2"/>
                        <a:pt x="29" y="0"/>
                        <a:pt x="38" y="0"/>
                      </a:cubicBezTo>
                      <a:cubicBezTo>
                        <a:pt x="46" y="0"/>
                        <a:pt x="55" y="2"/>
                        <a:pt x="63" y="6"/>
                      </a:cubicBezTo>
                      <a:cubicBezTo>
                        <a:pt x="63" y="44"/>
                        <a:pt x="63" y="44"/>
                        <a:pt x="63" y="44"/>
                      </a:cubicBezTo>
                      <a:cubicBezTo>
                        <a:pt x="60" y="40"/>
                        <a:pt x="57" y="36"/>
                        <a:pt x="53" y="34"/>
                      </a:cubicBezTo>
                      <a:cubicBezTo>
                        <a:pt x="50" y="31"/>
                        <a:pt x="46" y="30"/>
                        <a:pt x="43" y="30"/>
                      </a:cubicBezTo>
                      <a:cubicBezTo>
                        <a:pt x="40" y="30"/>
                        <a:pt x="38" y="31"/>
                        <a:pt x="36" y="32"/>
                      </a:cubicBezTo>
                      <a:cubicBezTo>
                        <a:pt x="35" y="34"/>
                        <a:pt x="34" y="35"/>
                        <a:pt x="34" y="37"/>
                      </a:cubicBezTo>
                      <a:cubicBezTo>
                        <a:pt x="34" y="41"/>
                        <a:pt x="36" y="44"/>
                        <a:pt x="41" y="47"/>
                      </a:cubicBezTo>
                      <a:cubicBezTo>
                        <a:pt x="46" y="51"/>
                        <a:pt x="46" y="51"/>
                        <a:pt x="46" y="51"/>
                      </a:cubicBezTo>
                      <a:cubicBezTo>
                        <a:pt x="53" y="56"/>
                        <a:pt x="58" y="61"/>
                        <a:pt x="62" y="66"/>
                      </a:cubicBezTo>
                      <a:cubicBezTo>
                        <a:pt x="65" y="72"/>
                        <a:pt x="66" y="78"/>
                        <a:pt x="66" y="85"/>
                      </a:cubicBezTo>
                      <a:cubicBezTo>
                        <a:pt x="66" y="97"/>
                        <a:pt x="62" y="107"/>
                        <a:pt x="55" y="114"/>
                      </a:cubicBezTo>
                      <a:cubicBezTo>
                        <a:pt x="47" y="122"/>
                        <a:pt x="38" y="126"/>
                        <a:pt x="26" y="126"/>
                      </a:cubicBezTo>
                      <a:cubicBezTo>
                        <a:pt x="18" y="126"/>
                        <a:pt x="9" y="124"/>
                        <a:pt x="0" y="12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" name="Freeform 227"/>
                <p:cNvSpPr>
                  <a:spLocks/>
                </p:cNvSpPr>
                <p:nvPr/>
              </p:nvSpPr>
              <p:spPr bwMode="auto">
                <a:xfrm>
                  <a:off x="3099817" y="3483035"/>
                  <a:ext cx="200025" cy="396875"/>
                </a:xfrm>
                <a:custGeom>
                  <a:avLst/>
                  <a:gdLst>
                    <a:gd name="T0" fmla="*/ 0 w 126"/>
                    <a:gd name="T1" fmla="*/ 250 h 250"/>
                    <a:gd name="T2" fmla="*/ 0 w 126"/>
                    <a:gd name="T3" fmla="*/ 0 h 250"/>
                    <a:gd name="T4" fmla="*/ 126 w 126"/>
                    <a:gd name="T5" fmla="*/ 0 h 250"/>
                    <a:gd name="T6" fmla="*/ 126 w 126"/>
                    <a:gd name="T7" fmla="*/ 59 h 250"/>
                    <a:gd name="T8" fmla="*/ 68 w 126"/>
                    <a:gd name="T9" fmla="*/ 59 h 250"/>
                    <a:gd name="T10" fmla="*/ 68 w 126"/>
                    <a:gd name="T11" fmla="*/ 91 h 250"/>
                    <a:gd name="T12" fmla="*/ 120 w 126"/>
                    <a:gd name="T13" fmla="*/ 91 h 250"/>
                    <a:gd name="T14" fmla="*/ 120 w 126"/>
                    <a:gd name="T15" fmla="*/ 151 h 250"/>
                    <a:gd name="T16" fmla="*/ 68 w 126"/>
                    <a:gd name="T17" fmla="*/ 151 h 250"/>
                    <a:gd name="T18" fmla="*/ 68 w 126"/>
                    <a:gd name="T19" fmla="*/ 191 h 250"/>
                    <a:gd name="T20" fmla="*/ 126 w 126"/>
                    <a:gd name="T21" fmla="*/ 191 h 250"/>
                    <a:gd name="T22" fmla="*/ 126 w 126"/>
                    <a:gd name="T23" fmla="*/ 250 h 250"/>
                    <a:gd name="T24" fmla="*/ 0 w 126"/>
                    <a:gd name="T25" fmla="*/ 250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6" h="250">
                      <a:moveTo>
                        <a:pt x="0" y="250"/>
                      </a:moveTo>
                      <a:lnTo>
                        <a:pt x="0" y="0"/>
                      </a:lnTo>
                      <a:lnTo>
                        <a:pt x="126" y="0"/>
                      </a:lnTo>
                      <a:lnTo>
                        <a:pt x="126" y="59"/>
                      </a:lnTo>
                      <a:lnTo>
                        <a:pt x="68" y="59"/>
                      </a:lnTo>
                      <a:lnTo>
                        <a:pt x="68" y="91"/>
                      </a:lnTo>
                      <a:lnTo>
                        <a:pt x="120" y="91"/>
                      </a:lnTo>
                      <a:lnTo>
                        <a:pt x="120" y="151"/>
                      </a:lnTo>
                      <a:lnTo>
                        <a:pt x="68" y="151"/>
                      </a:lnTo>
                      <a:lnTo>
                        <a:pt x="68" y="191"/>
                      </a:lnTo>
                      <a:lnTo>
                        <a:pt x="126" y="191"/>
                      </a:lnTo>
                      <a:lnTo>
                        <a:pt x="126" y="250"/>
                      </a:lnTo>
                      <a:lnTo>
                        <a:pt x="0" y="25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" name="Freeform 228"/>
                <p:cNvSpPr>
                  <a:spLocks noEditPoints="1"/>
                </p:cNvSpPr>
                <p:nvPr/>
              </p:nvSpPr>
              <p:spPr bwMode="auto">
                <a:xfrm>
                  <a:off x="3337942" y="3483035"/>
                  <a:ext cx="303213" cy="396875"/>
                </a:xfrm>
                <a:custGeom>
                  <a:avLst/>
                  <a:gdLst>
                    <a:gd name="T0" fmla="*/ 96 w 96"/>
                    <a:gd name="T1" fmla="*/ 63 h 126"/>
                    <a:gd name="T2" fmla="*/ 83 w 96"/>
                    <a:gd name="T3" fmla="*/ 109 h 126"/>
                    <a:gd name="T4" fmla="*/ 48 w 96"/>
                    <a:gd name="T5" fmla="*/ 126 h 126"/>
                    <a:gd name="T6" fmla="*/ 16 w 96"/>
                    <a:gd name="T7" fmla="*/ 113 h 126"/>
                    <a:gd name="T8" fmla="*/ 0 w 96"/>
                    <a:gd name="T9" fmla="*/ 62 h 126"/>
                    <a:gd name="T10" fmla="*/ 17 w 96"/>
                    <a:gd name="T11" fmla="*/ 12 h 126"/>
                    <a:gd name="T12" fmla="*/ 48 w 96"/>
                    <a:gd name="T13" fmla="*/ 0 h 126"/>
                    <a:gd name="T14" fmla="*/ 83 w 96"/>
                    <a:gd name="T15" fmla="*/ 17 h 126"/>
                    <a:gd name="T16" fmla="*/ 96 w 96"/>
                    <a:gd name="T17" fmla="*/ 63 h 126"/>
                    <a:gd name="T18" fmla="*/ 60 w 96"/>
                    <a:gd name="T19" fmla="*/ 64 h 126"/>
                    <a:gd name="T20" fmla="*/ 48 w 96"/>
                    <a:gd name="T21" fmla="*/ 30 h 126"/>
                    <a:gd name="T22" fmla="*/ 38 w 96"/>
                    <a:gd name="T23" fmla="*/ 39 h 126"/>
                    <a:gd name="T24" fmla="*/ 35 w 96"/>
                    <a:gd name="T25" fmla="*/ 63 h 126"/>
                    <a:gd name="T26" fmla="*/ 38 w 96"/>
                    <a:gd name="T27" fmla="*/ 87 h 126"/>
                    <a:gd name="T28" fmla="*/ 47 w 96"/>
                    <a:gd name="T29" fmla="*/ 96 h 126"/>
                    <a:gd name="T30" fmla="*/ 57 w 96"/>
                    <a:gd name="T31" fmla="*/ 87 h 126"/>
                    <a:gd name="T32" fmla="*/ 60 w 96"/>
                    <a:gd name="T33" fmla="*/ 64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6" h="126">
                      <a:moveTo>
                        <a:pt x="96" y="63"/>
                      </a:moveTo>
                      <a:cubicBezTo>
                        <a:pt x="96" y="82"/>
                        <a:pt x="91" y="97"/>
                        <a:pt x="83" y="109"/>
                      </a:cubicBezTo>
                      <a:cubicBezTo>
                        <a:pt x="74" y="120"/>
                        <a:pt x="62" y="126"/>
                        <a:pt x="48" y="126"/>
                      </a:cubicBezTo>
                      <a:cubicBezTo>
                        <a:pt x="36" y="126"/>
                        <a:pt x="25" y="122"/>
                        <a:pt x="16" y="113"/>
                      </a:cubicBezTo>
                      <a:cubicBezTo>
                        <a:pt x="5" y="102"/>
                        <a:pt x="0" y="85"/>
                        <a:pt x="0" y="62"/>
                      </a:cubicBezTo>
                      <a:cubicBezTo>
                        <a:pt x="0" y="40"/>
                        <a:pt x="5" y="24"/>
                        <a:pt x="17" y="12"/>
                      </a:cubicBezTo>
                      <a:cubicBezTo>
                        <a:pt x="26" y="4"/>
                        <a:pt x="36" y="0"/>
                        <a:pt x="48" y="0"/>
                      </a:cubicBezTo>
                      <a:cubicBezTo>
                        <a:pt x="63" y="0"/>
                        <a:pt x="74" y="5"/>
                        <a:pt x="83" y="17"/>
                      </a:cubicBezTo>
                      <a:cubicBezTo>
                        <a:pt x="91" y="28"/>
                        <a:pt x="96" y="44"/>
                        <a:pt x="96" y="63"/>
                      </a:cubicBezTo>
                      <a:close/>
                      <a:moveTo>
                        <a:pt x="60" y="64"/>
                      </a:moveTo>
                      <a:cubicBezTo>
                        <a:pt x="60" y="41"/>
                        <a:pt x="56" y="30"/>
                        <a:pt x="48" y="30"/>
                      </a:cubicBezTo>
                      <a:cubicBezTo>
                        <a:pt x="44" y="30"/>
                        <a:pt x="41" y="33"/>
                        <a:pt x="38" y="39"/>
                      </a:cubicBezTo>
                      <a:cubicBezTo>
                        <a:pt x="36" y="44"/>
                        <a:pt x="35" y="52"/>
                        <a:pt x="35" y="63"/>
                      </a:cubicBezTo>
                      <a:cubicBezTo>
                        <a:pt x="35" y="73"/>
                        <a:pt x="36" y="81"/>
                        <a:pt x="38" y="87"/>
                      </a:cubicBezTo>
                      <a:cubicBezTo>
                        <a:pt x="40" y="93"/>
                        <a:pt x="44" y="96"/>
                        <a:pt x="47" y="96"/>
                      </a:cubicBezTo>
                      <a:cubicBezTo>
                        <a:pt x="52" y="96"/>
                        <a:pt x="55" y="93"/>
                        <a:pt x="57" y="87"/>
                      </a:cubicBezTo>
                      <a:cubicBezTo>
                        <a:pt x="59" y="82"/>
                        <a:pt x="60" y="74"/>
                        <a:pt x="60" y="6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23" name="AutoShape 19"/>
            <p:cNvSpPr>
              <a:spLocks noChangeAspect="1"/>
            </p:cNvSpPr>
            <p:nvPr/>
          </p:nvSpPr>
          <p:spPr bwMode="auto">
            <a:xfrm>
              <a:off x="4603776" y="5015521"/>
              <a:ext cx="413233" cy="413341"/>
            </a:xfrm>
            <a:custGeom>
              <a:avLst/>
              <a:gdLst>
                <a:gd name="T0" fmla="*/ 10800 w 21600"/>
                <a:gd name="T1" fmla="*/ 10789 h 21579"/>
                <a:gd name="T2" fmla="*/ 10800 w 21600"/>
                <a:gd name="T3" fmla="*/ 10789 h 21579"/>
                <a:gd name="T4" fmla="*/ 10800 w 21600"/>
                <a:gd name="T5" fmla="*/ 10789 h 21579"/>
                <a:gd name="T6" fmla="*/ 10800 w 21600"/>
                <a:gd name="T7" fmla="*/ 10789 h 21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79">
                  <a:moveTo>
                    <a:pt x="21599" y="9391"/>
                  </a:moveTo>
                  <a:cubicBezTo>
                    <a:pt x="21599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8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599" y="8895"/>
                    <a:pt x="21599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9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53561" tIns="53561" rIns="53561" bIns="53561" anchor="ctr"/>
            <a:lstStyle/>
            <a:p>
              <a:pPr algn="just" defTabSz="481991">
                <a:lnSpc>
                  <a:spcPct val="120000"/>
                </a:lnSpc>
                <a:defRPr/>
              </a:pPr>
              <a:endParaRPr lang="es-E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74"/>
            <p:cNvSpPr>
              <a:spLocks noChangeAspect="1" noChangeArrowheads="1"/>
            </p:cNvSpPr>
            <p:nvPr/>
          </p:nvSpPr>
          <p:spPr bwMode="auto">
            <a:xfrm>
              <a:off x="7121484" y="2630642"/>
              <a:ext cx="482208" cy="427098"/>
            </a:xfrm>
            <a:custGeom>
              <a:avLst/>
              <a:gdLst>
                <a:gd name="T0" fmla="*/ 451 w 461"/>
                <a:gd name="T1" fmla="*/ 213 h 409"/>
                <a:gd name="T2" fmla="*/ 451 w 461"/>
                <a:gd name="T3" fmla="*/ 213 h 409"/>
                <a:gd name="T4" fmla="*/ 247 w 461"/>
                <a:gd name="T5" fmla="*/ 17 h 409"/>
                <a:gd name="T6" fmla="*/ 212 w 461"/>
                <a:gd name="T7" fmla="*/ 17 h 409"/>
                <a:gd name="T8" fmla="*/ 9 w 461"/>
                <a:gd name="T9" fmla="*/ 213 h 409"/>
                <a:gd name="T10" fmla="*/ 18 w 461"/>
                <a:gd name="T11" fmla="*/ 230 h 409"/>
                <a:gd name="T12" fmla="*/ 62 w 461"/>
                <a:gd name="T13" fmla="*/ 230 h 409"/>
                <a:gd name="T14" fmla="*/ 62 w 461"/>
                <a:gd name="T15" fmla="*/ 390 h 409"/>
                <a:gd name="T16" fmla="*/ 79 w 461"/>
                <a:gd name="T17" fmla="*/ 408 h 409"/>
                <a:gd name="T18" fmla="*/ 177 w 461"/>
                <a:gd name="T19" fmla="*/ 408 h 409"/>
                <a:gd name="T20" fmla="*/ 177 w 461"/>
                <a:gd name="T21" fmla="*/ 248 h 409"/>
                <a:gd name="T22" fmla="*/ 283 w 461"/>
                <a:gd name="T23" fmla="*/ 248 h 409"/>
                <a:gd name="T24" fmla="*/ 283 w 461"/>
                <a:gd name="T25" fmla="*/ 408 h 409"/>
                <a:gd name="T26" fmla="*/ 381 w 461"/>
                <a:gd name="T27" fmla="*/ 408 h 409"/>
                <a:gd name="T28" fmla="*/ 398 w 461"/>
                <a:gd name="T29" fmla="*/ 390 h 409"/>
                <a:gd name="T30" fmla="*/ 398 w 461"/>
                <a:gd name="T31" fmla="*/ 230 h 409"/>
                <a:gd name="T32" fmla="*/ 443 w 461"/>
                <a:gd name="T33" fmla="*/ 230 h 409"/>
                <a:gd name="T34" fmla="*/ 451 w 461"/>
                <a:gd name="T35" fmla="*/ 213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1" h="409">
                  <a:moveTo>
                    <a:pt x="451" y="213"/>
                  </a:moveTo>
                  <a:lnTo>
                    <a:pt x="451" y="213"/>
                  </a:lnTo>
                  <a:cubicBezTo>
                    <a:pt x="247" y="17"/>
                    <a:pt x="247" y="17"/>
                    <a:pt x="247" y="17"/>
                  </a:cubicBezTo>
                  <a:cubicBezTo>
                    <a:pt x="238" y="0"/>
                    <a:pt x="221" y="0"/>
                    <a:pt x="212" y="17"/>
                  </a:cubicBezTo>
                  <a:cubicBezTo>
                    <a:pt x="9" y="213"/>
                    <a:pt x="9" y="213"/>
                    <a:pt x="9" y="213"/>
                  </a:cubicBezTo>
                  <a:cubicBezTo>
                    <a:pt x="0" y="221"/>
                    <a:pt x="9" y="230"/>
                    <a:pt x="18" y="230"/>
                  </a:cubicBezTo>
                  <a:cubicBezTo>
                    <a:pt x="62" y="230"/>
                    <a:pt x="62" y="230"/>
                    <a:pt x="62" y="230"/>
                  </a:cubicBezTo>
                  <a:cubicBezTo>
                    <a:pt x="62" y="390"/>
                    <a:pt x="62" y="390"/>
                    <a:pt x="62" y="390"/>
                  </a:cubicBezTo>
                  <a:cubicBezTo>
                    <a:pt x="62" y="399"/>
                    <a:pt x="62" y="408"/>
                    <a:pt x="79" y="408"/>
                  </a:cubicBezTo>
                  <a:cubicBezTo>
                    <a:pt x="177" y="408"/>
                    <a:pt x="177" y="408"/>
                    <a:pt x="177" y="408"/>
                  </a:cubicBezTo>
                  <a:cubicBezTo>
                    <a:pt x="177" y="248"/>
                    <a:pt x="177" y="248"/>
                    <a:pt x="177" y="248"/>
                  </a:cubicBezTo>
                  <a:cubicBezTo>
                    <a:pt x="283" y="248"/>
                    <a:pt x="283" y="248"/>
                    <a:pt x="283" y="248"/>
                  </a:cubicBezTo>
                  <a:cubicBezTo>
                    <a:pt x="283" y="408"/>
                    <a:pt x="283" y="408"/>
                    <a:pt x="283" y="408"/>
                  </a:cubicBezTo>
                  <a:cubicBezTo>
                    <a:pt x="381" y="408"/>
                    <a:pt x="381" y="408"/>
                    <a:pt x="381" y="408"/>
                  </a:cubicBezTo>
                  <a:cubicBezTo>
                    <a:pt x="398" y="408"/>
                    <a:pt x="398" y="399"/>
                    <a:pt x="398" y="390"/>
                  </a:cubicBezTo>
                  <a:cubicBezTo>
                    <a:pt x="398" y="230"/>
                    <a:pt x="398" y="230"/>
                    <a:pt x="398" y="230"/>
                  </a:cubicBezTo>
                  <a:cubicBezTo>
                    <a:pt x="443" y="230"/>
                    <a:pt x="443" y="230"/>
                    <a:pt x="443" y="230"/>
                  </a:cubicBezTo>
                  <a:cubicBezTo>
                    <a:pt x="451" y="230"/>
                    <a:pt x="460" y="221"/>
                    <a:pt x="451" y="21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utoShape 44"/>
            <p:cNvSpPr>
              <a:spLocks noChangeAspect="1"/>
            </p:cNvSpPr>
            <p:nvPr/>
          </p:nvSpPr>
          <p:spPr bwMode="auto">
            <a:xfrm>
              <a:off x="4683820" y="2690241"/>
              <a:ext cx="380870" cy="3644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20" y="19326"/>
                  </a:moveTo>
                  <a:cubicBezTo>
                    <a:pt x="21574" y="19434"/>
                    <a:pt x="21599" y="19552"/>
                    <a:pt x="21599" y="19677"/>
                  </a:cubicBezTo>
                  <a:cubicBezTo>
                    <a:pt x="21599" y="19974"/>
                    <a:pt x="21492" y="20237"/>
                    <a:pt x="21274" y="20463"/>
                  </a:cubicBezTo>
                  <a:lnTo>
                    <a:pt x="20490" y="21235"/>
                  </a:lnTo>
                  <a:cubicBezTo>
                    <a:pt x="20281" y="21461"/>
                    <a:pt x="20026" y="21574"/>
                    <a:pt x="19720" y="21574"/>
                  </a:cubicBezTo>
                  <a:lnTo>
                    <a:pt x="19664" y="21574"/>
                  </a:lnTo>
                  <a:cubicBezTo>
                    <a:pt x="19350" y="21537"/>
                    <a:pt x="19081" y="21396"/>
                    <a:pt x="18866" y="21153"/>
                  </a:cubicBezTo>
                  <a:lnTo>
                    <a:pt x="12700" y="13222"/>
                  </a:lnTo>
                  <a:cubicBezTo>
                    <a:pt x="11958" y="13870"/>
                    <a:pt x="11265" y="14438"/>
                    <a:pt x="10623" y="14927"/>
                  </a:cubicBezTo>
                  <a:cubicBezTo>
                    <a:pt x="9975" y="15413"/>
                    <a:pt x="9366" y="15835"/>
                    <a:pt x="8789" y="16188"/>
                  </a:cubicBezTo>
                  <a:lnTo>
                    <a:pt x="9261" y="19988"/>
                  </a:lnTo>
                  <a:lnTo>
                    <a:pt x="9261" y="20124"/>
                  </a:lnTo>
                  <a:cubicBezTo>
                    <a:pt x="9261" y="20423"/>
                    <a:pt x="9162" y="20672"/>
                    <a:pt x="8964" y="20870"/>
                  </a:cubicBezTo>
                  <a:lnTo>
                    <a:pt x="8546" y="21289"/>
                  </a:lnTo>
                  <a:cubicBezTo>
                    <a:pt x="8339" y="21498"/>
                    <a:pt x="8076" y="21599"/>
                    <a:pt x="7762" y="21599"/>
                  </a:cubicBezTo>
                  <a:lnTo>
                    <a:pt x="7705" y="21599"/>
                  </a:lnTo>
                  <a:cubicBezTo>
                    <a:pt x="7354" y="21563"/>
                    <a:pt x="7088" y="21424"/>
                    <a:pt x="6907" y="21178"/>
                  </a:cubicBezTo>
                  <a:lnTo>
                    <a:pt x="4131" y="17500"/>
                  </a:lnTo>
                  <a:lnTo>
                    <a:pt x="418" y="14695"/>
                  </a:lnTo>
                  <a:cubicBezTo>
                    <a:pt x="155" y="14472"/>
                    <a:pt x="16" y="14201"/>
                    <a:pt x="0" y="13884"/>
                  </a:cubicBezTo>
                  <a:lnTo>
                    <a:pt x="0" y="13833"/>
                  </a:lnTo>
                  <a:cubicBezTo>
                    <a:pt x="0" y="13550"/>
                    <a:pt x="104" y="13293"/>
                    <a:pt x="311" y="13059"/>
                  </a:cubicBezTo>
                  <a:lnTo>
                    <a:pt x="715" y="12668"/>
                  </a:lnTo>
                  <a:cubicBezTo>
                    <a:pt x="897" y="12439"/>
                    <a:pt x="1151" y="12332"/>
                    <a:pt x="1477" y="12340"/>
                  </a:cubicBezTo>
                  <a:cubicBezTo>
                    <a:pt x="1550" y="12340"/>
                    <a:pt x="1596" y="12352"/>
                    <a:pt x="1612" y="12369"/>
                  </a:cubicBezTo>
                  <a:lnTo>
                    <a:pt x="5407" y="12801"/>
                  </a:lnTo>
                  <a:cubicBezTo>
                    <a:pt x="5761" y="12233"/>
                    <a:pt x="6180" y="11625"/>
                    <a:pt x="6672" y="10983"/>
                  </a:cubicBezTo>
                  <a:cubicBezTo>
                    <a:pt x="7167" y="10336"/>
                    <a:pt x="7733" y="9655"/>
                    <a:pt x="8376" y="8931"/>
                  </a:cubicBezTo>
                  <a:lnTo>
                    <a:pt x="478" y="2748"/>
                  </a:lnTo>
                  <a:cubicBezTo>
                    <a:pt x="195" y="2521"/>
                    <a:pt x="59" y="2256"/>
                    <a:pt x="59" y="1950"/>
                  </a:cubicBezTo>
                  <a:lnTo>
                    <a:pt x="59" y="1894"/>
                  </a:lnTo>
                  <a:cubicBezTo>
                    <a:pt x="59" y="1614"/>
                    <a:pt x="161" y="1354"/>
                    <a:pt x="370" y="1111"/>
                  </a:cubicBezTo>
                  <a:lnTo>
                    <a:pt x="1140" y="336"/>
                  </a:lnTo>
                  <a:cubicBezTo>
                    <a:pt x="1383" y="130"/>
                    <a:pt x="1641" y="25"/>
                    <a:pt x="1910" y="25"/>
                  </a:cubicBezTo>
                  <a:lnTo>
                    <a:pt x="2088" y="25"/>
                  </a:lnTo>
                  <a:cubicBezTo>
                    <a:pt x="2153" y="25"/>
                    <a:pt x="2215" y="45"/>
                    <a:pt x="2269" y="79"/>
                  </a:cubicBezTo>
                  <a:lnTo>
                    <a:pt x="13147" y="4045"/>
                  </a:lnTo>
                  <a:lnTo>
                    <a:pt x="15193" y="2030"/>
                  </a:lnTo>
                  <a:cubicBezTo>
                    <a:pt x="15827" y="1396"/>
                    <a:pt x="16551" y="901"/>
                    <a:pt x="17375" y="540"/>
                  </a:cubicBezTo>
                  <a:cubicBezTo>
                    <a:pt x="18195" y="180"/>
                    <a:pt x="18951" y="0"/>
                    <a:pt x="19636" y="0"/>
                  </a:cubicBezTo>
                  <a:cubicBezTo>
                    <a:pt x="20284" y="0"/>
                    <a:pt x="20779" y="166"/>
                    <a:pt x="21113" y="500"/>
                  </a:cubicBezTo>
                  <a:cubicBezTo>
                    <a:pt x="21291" y="661"/>
                    <a:pt x="21418" y="870"/>
                    <a:pt x="21492" y="1125"/>
                  </a:cubicBezTo>
                  <a:cubicBezTo>
                    <a:pt x="21563" y="1374"/>
                    <a:pt x="21599" y="1659"/>
                    <a:pt x="21599" y="1973"/>
                  </a:cubicBezTo>
                  <a:cubicBezTo>
                    <a:pt x="21599" y="2660"/>
                    <a:pt x="21424" y="3415"/>
                    <a:pt x="21076" y="4235"/>
                  </a:cubicBezTo>
                  <a:cubicBezTo>
                    <a:pt x="20728" y="5055"/>
                    <a:pt x="20230" y="5778"/>
                    <a:pt x="19582" y="6400"/>
                  </a:cubicBezTo>
                  <a:lnTo>
                    <a:pt x="17547" y="8456"/>
                  </a:lnTo>
                  <a:lnTo>
                    <a:pt x="21520" y="193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7121" tIns="107121" rIns="107121" bIns="107121" anchor="ctr"/>
            <a:lstStyle/>
            <a:p>
              <a:pPr algn="just" defTabSz="963981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ChangeAspect="1" noChangeArrowheads="1"/>
            </p:cNvSpPr>
            <p:nvPr/>
          </p:nvSpPr>
          <p:spPr bwMode="auto">
            <a:xfrm>
              <a:off x="5880014" y="2083063"/>
              <a:ext cx="390454" cy="467315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28"/>
            <p:cNvSpPr>
              <a:spLocks noChangeAspect="1" noChangeArrowheads="1"/>
            </p:cNvSpPr>
            <p:nvPr/>
          </p:nvSpPr>
          <p:spPr bwMode="auto">
            <a:xfrm>
              <a:off x="4088603" y="3915138"/>
              <a:ext cx="526986" cy="294000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57089" tIns="128544" rIns="257089" bIns="128544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8" name="Group 4688"/>
            <p:cNvGrpSpPr>
              <a:grpSpLocks noChangeAspect="1"/>
            </p:cNvGrpSpPr>
            <p:nvPr/>
          </p:nvGrpSpPr>
          <p:grpSpPr bwMode="auto">
            <a:xfrm>
              <a:off x="7601553" y="3794999"/>
              <a:ext cx="466269" cy="443168"/>
              <a:chOff x="1835150" y="2800349"/>
              <a:chExt cx="382588" cy="363538"/>
            </a:xfrm>
            <a:solidFill>
              <a:schemeClr val="bg1"/>
            </a:solidFill>
          </p:grpSpPr>
          <p:sp>
            <p:nvSpPr>
              <p:cNvPr id="29" name="Freeform 291"/>
              <p:cNvSpPr>
                <a:spLocks noChangeArrowheads="1"/>
              </p:cNvSpPr>
              <p:nvPr/>
            </p:nvSpPr>
            <p:spPr bwMode="auto">
              <a:xfrm>
                <a:off x="1868488" y="3140074"/>
                <a:ext cx="271462" cy="23813"/>
              </a:xfrm>
              <a:custGeom>
                <a:avLst/>
                <a:gdLst>
                  <a:gd name="T0" fmla="*/ 41 w 753"/>
                  <a:gd name="T1" fmla="*/ 42 h 68"/>
                  <a:gd name="T2" fmla="*/ 192 w 753"/>
                  <a:gd name="T3" fmla="*/ 42 h 68"/>
                  <a:gd name="T4" fmla="*/ 217 w 753"/>
                  <a:gd name="T5" fmla="*/ 67 h 68"/>
                  <a:gd name="T6" fmla="*/ 543 w 753"/>
                  <a:gd name="T7" fmla="*/ 67 h 68"/>
                  <a:gd name="T8" fmla="*/ 568 w 753"/>
                  <a:gd name="T9" fmla="*/ 42 h 68"/>
                  <a:gd name="T10" fmla="*/ 710 w 753"/>
                  <a:gd name="T11" fmla="*/ 42 h 68"/>
                  <a:gd name="T12" fmla="*/ 752 w 753"/>
                  <a:gd name="T13" fmla="*/ 0 h 68"/>
                  <a:gd name="T14" fmla="*/ 0 w 753"/>
                  <a:gd name="T15" fmla="*/ 0 h 68"/>
                  <a:gd name="T16" fmla="*/ 41 w 753"/>
                  <a:gd name="T17" fmla="*/ 42 h 68"/>
                  <a:gd name="T18" fmla="*/ 41 w 753"/>
                  <a:gd name="T19" fmla="*/ 42 h 68"/>
                  <a:gd name="T20" fmla="*/ 41 w 753"/>
                  <a:gd name="T21" fmla="*/ 4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53" h="68">
                    <a:moveTo>
                      <a:pt x="41" y="42"/>
                    </a:moveTo>
                    <a:cubicBezTo>
                      <a:pt x="192" y="42"/>
                      <a:pt x="192" y="42"/>
                      <a:pt x="192" y="42"/>
                    </a:cubicBezTo>
                    <a:cubicBezTo>
                      <a:pt x="192" y="50"/>
                      <a:pt x="200" y="67"/>
                      <a:pt x="217" y="67"/>
                    </a:cubicBezTo>
                    <a:cubicBezTo>
                      <a:pt x="543" y="67"/>
                      <a:pt x="543" y="67"/>
                      <a:pt x="543" y="67"/>
                    </a:cubicBezTo>
                    <a:cubicBezTo>
                      <a:pt x="552" y="67"/>
                      <a:pt x="568" y="50"/>
                      <a:pt x="568" y="42"/>
                    </a:cubicBezTo>
                    <a:cubicBezTo>
                      <a:pt x="710" y="42"/>
                      <a:pt x="710" y="42"/>
                      <a:pt x="710" y="42"/>
                    </a:cubicBezTo>
                    <a:cubicBezTo>
                      <a:pt x="735" y="42"/>
                      <a:pt x="752" y="17"/>
                      <a:pt x="75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7"/>
                      <a:pt x="16" y="42"/>
                      <a:pt x="41" y="42"/>
                    </a:cubicBezTo>
                    <a:close/>
                    <a:moveTo>
                      <a:pt x="41" y="42"/>
                    </a:moveTo>
                    <a:lnTo>
                      <a:pt x="41" y="42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292"/>
              <p:cNvSpPr>
                <a:spLocks noChangeArrowheads="1"/>
              </p:cNvSpPr>
              <p:nvPr/>
            </p:nvSpPr>
            <p:spPr bwMode="auto">
              <a:xfrm>
                <a:off x="1835150" y="2955924"/>
                <a:ext cx="382588" cy="174625"/>
              </a:xfrm>
              <a:custGeom>
                <a:avLst/>
                <a:gdLst>
                  <a:gd name="T0" fmla="*/ 1020 w 1062"/>
                  <a:gd name="T1" fmla="*/ 100 h 486"/>
                  <a:gd name="T2" fmla="*/ 894 w 1062"/>
                  <a:gd name="T3" fmla="*/ 75 h 486"/>
                  <a:gd name="T4" fmla="*/ 894 w 1062"/>
                  <a:gd name="T5" fmla="*/ 0 h 486"/>
                  <a:gd name="T6" fmla="*/ 0 w 1062"/>
                  <a:gd name="T7" fmla="*/ 0 h 486"/>
                  <a:gd name="T8" fmla="*/ 267 w 1062"/>
                  <a:gd name="T9" fmla="*/ 485 h 486"/>
                  <a:gd name="T10" fmla="*/ 627 w 1062"/>
                  <a:gd name="T11" fmla="*/ 485 h 486"/>
                  <a:gd name="T12" fmla="*/ 819 w 1062"/>
                  <a:gd name="T13" fmla="*/ 351 h 486"/>
                  <a:gd name="T14" fmla="*/ 1061 w 1062"/>
                  <a:gd name="T15" fmla="*/ 192 h 486"/>
                  <a:gd name="T16" fmla="*/ 1020 w 1062"/>
                  <a:gd name="T17" fmla="*/ 100 h 486"/>
                  <a:gd name="T18" fmla="*/ 861 w 1062"/>
                  <a:gd name="T19" fmla="*/ 284 h 486"/>
                  <a:gd name="T20" fmla="*/ 894 w 1062"/>
                  <a:gd name="T21" fmla="*/ 142 h 486"/>
                  <a:gd name="T22" fmla="*/ 978 w 1062"/>
                  <a:gd name="T23" fmla="*/ 151 h 486"/>
                  <a:gd name="T24" fmla="*/ 995 w 1062"/>
                  <a:gd name="T25" fmla="*/ 192 h 486"/>
                  <a:gd name="T26" fmla="*/ 861 w 1062"/>
                  <a:gd name="T27" fmla="*/ 284 h 486"/>
                  <a:gd name="T28" fmla="*/ 861 w 1062"/>
                  <a:gd name="T29" fmla="*/ 284 h 486"/>
                  <a:gd name="T30" fmla="*/ 861 w 1062"/>
                  <a:gd name="T31" fmla="*/ 284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62" h="486">
                    <a:moveTo>
                      <a:pt x="1020" y="100"/>
                    </a:moveTo>
                    <a:cubicBezTo>
                      <a:pt x="986" y="67"/>
                      <a:pt x="928" y="67"/>
                      <a:pt x="894" y="75"/>
                    </a:cubicBezTo>
                    <a:cubicBezTo>
                      <a:pt x="894" y="50"/>
                      <a:pt x="894" y="25"/>
                      <a:pt x="89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3"/>
                      <a:pt x="42" y="418"/>
                      <a:pt x="267" y="485"/>
                    </a:cubicBezTo>
                    <a:cubicBezTo>
                      <a:pt x="627" y="485"/>
                      <a:pt x="627" y="485"/>
                      <a:pt x="627" y="485"/>
                    </a:cubicBezTo>
                    <a:cubicBezTo>
                      <a:pt x="719" y="452"/>
                      <a:pt x="786" y="410"/>
                      <a:pt x="819" y="351"/>
                    </a:cubicBezTo>
                    <a:cubicBezTo>
                      <a:pt x="911" y="351"/>
                      <a:pt x="1053" y="318"/>
                      <a:pt x="1061" y="192"/>
                    </a:cubicBezTo>
                    <a:cubicBezTo>
                      <a:pt x="1061" y="142"/>
                      <a:pt x="1036" y="117"/>
                      <a:pt x="1020" y="100"/>
                    </a:cubicBezTo>
                    <a:close/>
                    <a:moveTo>
                      <a:pt x="861" y="284"/>
                    </a:moveTo>
                    <a:cubicBezTo>
                      <a:pt x="878" y="243"/>
                      <a:pt x="886" y="192"/>
                      <a:pt x="894" y="142"/>
                    </a:cubicBezTo>
                    <a:cubicBezTo>
                      <a:pt x="919" y="134"/>
                      <a:pt x="961" y="134"/>
                      <a:pt x="978" y="151"/>
                    </a:cubicBezTo>
                    <a:cubicBezTo>
                      <a:pt x="978" y="151"/>
                      <a:pt x="995" y="159"/>
                      <a:pt x="995" y="192"/>
                    </a:cubicBezTo>
                    <a:cubicBezTo>
                      <a:pt x="986" y="259"/>
                      <a:pt x="911" y="276"/>
                      <a:pt x="861" y="284"/>
                    </a:cubicBezTo>
                    <a:close/>
                    <a:moveTo>
                      <a:pt x="861" y="284"/>
                    </a:moveTo>
                    <a:lnTo>
                      <a:pt x="861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293"/>
              <p:cNvSpPr>
                <a:spLocks noChangeArrowheads="1"/>
              </p:cNvSpPr>
              <p:nvPr/>
            </p:nvSpPr>
            <p:spPr bwMode="auto">
              <a:xfrm>
                <a:off x="1916113" y="2800349"/>
                <a:ext cx="112712" cy="144463"/>
              </a:xfrm>
              <a:custGeom>
                <a:avLst/>
                <a:gdLst>
                  <a:gd name="T0" fmla="*/ 142 w 311"/>
                  <a:gd name="T1" fmla="*/ 401 h 402"/>
                  <a:gd name="T2" fmla="*/ 234 w 311"/>
                  <a:gd name="T3" fmla="*/ 243 h 402"/>
                  <a:gd name="T4" fmla="*/ 268 w 311"/>
                  <a:gd name="T5" fmla="*/ 0 h 402"/>
                  <a:gd name="T6" fmla="*/ 159 w 311"/>
                  <a:gd name="T7" fmla="*/ 276 h 402"/>
                  <a:gd name="T8" fmla="*/ 142 w 311"/>
                  <a:gd name="T9" fmla="*/ 401 h 402"/>
                  <a:gd name="T10" fmla="*/ 142 w 311"/>
                  <a:gd name="T11" fmla="*/ 401 h 402"/>
                  <a:gd name="T12" fmla="*/ 142 w 311"/>
                  <a:gd name="T13" fmla="*/ 401 h 4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1" h="402">
                    <a:moveTo>
                      <a:pt x="142" y="401"/>
                    </a:moveTo>
                    <a:cubicBezTo>
                      <a:pt x="142" y="401"/>
                      <a:pt x="310" y="385"/>
                      <a:pt x="234" y="243"/>
                    </a:cubicBezTo>
                    <a:cubicBezTo>
                      <a:pt x="168" y="126"/>
                      <a:pt x="184" y="59"/>
                      <a:pt x="268" y="0"/>
                    </a:cubicBezTo>
                    <a:cubicBezTo>
                      <a:pt x="268" y="0"/>
                      <a:pt x="0" y="67"/>
                      <a:pt x="159" y="276"/>
                    </a:cubicBezTo>
                    <a:cubicBezTo>
                      <a:pt x="209" y="360"/>
                      <a:pt x="142" y="401"/>
                      <a:pt x="142" y="401"/>
                    </a:cubicBezTo>
                    <a:close/>
                    <a:moveTo>
                      <a:pt x="142" y="401"/>
                    </a:moveTo>
                    <a:lnTo>
                      <a:pt x="142" y="4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94"/>
              <p:cNvSpPr>
                <a:spLocks noChangeArrowheads="1"/>
              </p:cNvSpPr>
              <p:nvPr/>
            </p:nvSpPr>
            <p:spPr bwMode="auto">
              <a:xfrm>
                <a:off x="2003425" y="2867024"/>
                <a:ext cx="53975" cy="73025"/>
              </a:xfrm>
              <a:custGeom>
                <a:avLst/>
                <a:gdLst>
                  <a:gd name="T0" fmla="*/ 17 w 151"/>
                  <a:gd name="T1" fmla="*/ 201 h 202"/>
                  <a:gd name="T2" fmla="*/ 75 w 151"/>
                  <a:gd name="T3" fmla="*/ 67 h 202"/>
                  <a:gd name="T4" fmla="*/ 84 w 151"/>
                  <a:gd name="T5" fmla="*/ 0 h 202"/>
                  <a:gd name="T6" fmla="*/ 33 w 151"/>
                  <a:gd name="T7" fmla="*/ 75 h 202"/>
                  <a:gd name="T8" fmla="*/ 17 w 151"/>
                  <a:gd name="T9" fmla="*/ 201 h 202"/>
                  <a:gd name="T10" fmla="*/ 17 w 151"/>
                  <a:gd name="T11" fmla="*/ 201 h 202"/>
                  <a:gd name="T12" fmla="*/ 17 w 151"/>
                  <a:gd name="T13" fmla="*/ 201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02">
                    <a:moveTo>
                      <a:pt x="17" y="201"/>
                    </a:moveTo>
                    <a:cubicBezTo>
                      <a:pt x="17" y="201"/>
                      <a:pt x="150" y="176"/>
                      <a:pt x="75" y="67"/>
                    </a:cubicBezTo>
                    <a:cubicBezTo>
                      <a:pt x="50" y="17"/>
                      <a:pt x="84" y="0"/>
                      <a:pt x="84" y="0"/>
                    </a:cubicBezTo>
                    <a:cubicBezTo>
                      <a:pt x="84" y="0"/>
                      <a:pt x="0" y="0"/>
                      <a:pt x="33" y="75"/>
                    </a:cubicBezTo>
                    <a:cubicBezTo>
                      <a:pt x="67" y="142"/>
                      <a:pt x="58" y="176"/>
                      <a:pt x="17" y="201"/>
                    </a:cubicBezTo>
                    <a:close/>
                    <a:moveTo>
                      <a:pt x="17" y="201"/>
                    </a:moveTo>
                    <a:lnTo>
                      <a:pt x="17" y="2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Freeform 299"/>
            <p:cNvSpPr>
              <a:spLocks noChangeAspect="1" noChangeArrowheads="1"/>
            </p:cNvSpPr>
            <p:nvPr/>
          </p:nvSpPr>
          <p:spPr bwMode="auto">
            <a:xfrm>
              <a:off x="7094710" y="5001415"/>
              <a:ext cx="446223" cy="427447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lIns="257089" tIns="128544" rIns="257089" bIns="128544" anchor="ctr"/>
            <a:lstStyle/>
            <a:p>
              <a:pPr algn="just">
                <a:lnSpc>
                  <a:spcPct val="120000"/>
                </a:lnSpc>
                <a:defRPr/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AutoShape 29"/>
            <p:cNvSpPr>
              <a:spLocks noChangeAspect="1"/>
            </p:cNvSpPr>
            <p:nvPr/>
          </p:nvSpPr>
          <p:spPr bwMode="auto">
            <a:xfrm>
              <a:off x="5897204" y="5584263"/>
              <a:ext cx="356074" cy="3561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598" y="2167"/>
                  </a:moveTo>
                  <a:cubicBezTo>
                    <a:pt x="3598" y="2549"/>
                    <a:pt x="3517" y="2902"/>
                    <a:pt x="3358" y="3213"/>
                  </a:cubicBezTo>
                  <a:cubicBezTo>
                    <a:pt x="3197" y="3525"/>
                    <a:pt x="2981" y="3792"/>
                    <a:pt x="2707" y="4006"/>
                  </a:cubicBezTo>
                  <a:lnTo>
                    <a:pt x="2707" y="21050"/>
                  </a:lnTo>
                  <a:cubicBezTo>
                    <a:pt x="2707" y="21203"/>
                    <a:pt x="2663" y="21329"/>
                    <a:pt x="2580" y="21438"/>
                  </a:cubicBezTo>
                  <a:cubicBezTo>
                    <a:pt x="2492" y="21547"/>
                    <a:pt x="2386" y="21599"/>
                    <a:pt x="2262" y="21599"/>
                  </a:cubicBezTo>
                  <a:lnTo>
                    <a:pt x="1348" y="21599"/>
                  </a:lnTo>
                  <a:cubicBezTo>
                    <a:pt x="1221" y="21599"/>
                    <a:pt x="1118" y="21544"/>
                    <a:pt x="1038" y="21438"/>
                  </a:cubicBezTo>
                  <a:cubicBezTo>
                    <a:pt x="954" y="21329"/>
                    <a:pt x="913" y="21203"/>
                    <a:pt x="913" y="21050"/>
                  </a:cubicBezTo>
                  <a:lnTo>
                    <a:pt x="913" y="4006"/>
                  </a:lnTo>
                  <a:cubicBezTo>
                    <a:pt x="641" y="3792"/>
                    <a:pt x="421" y="3525"/>
                    <a:pt x="252" y="3213"/>
                  </a:cubicBezTo>
                  <a:cubicBezTo>
                    <a:pt x="83" y="2902"/>
                    <a:pt x="0" y="2549"/>
                    <a:pt x="0" y="2167"/>
                  </a:cubicBezTo>
                  <a:cubicBezTo>
                    <a:pt x="0" y="1574"/>
                    <a:pt x="176" y="1069"/>
                    <a:pt x="528" y="640"/>
                  </a:cubicBezTo>
                  <a:cubicBezTo>
                    <a:pt x="878" y="211"/>
                    <a:pt x="1304" y="0"/>
                    <a:pt x="1804" y="0"/>
                  </a:cubicBezTo>
                  <a:cubicBezTo>
                    <a:pt x="2296" y="0"/>
                    <a:pt x="2719" y="211"/>
                    <a:pt x="3069" y="640"/>
                  </a:cubicBezTo>
                  <a:cubicBezTo>
                    <a:pt x="3422" y="1069"/>
                    <a:pt x="3598" y="1571"/>
                    <a:pt x="3598" y="2167"/>
                  </a:cubicBezTo>
                  <a:moveTo>
                    <a:pt x="20838" y="2476"/>
                  </a:moveTo>
                  <a:cubicBezTo>
                    <a:pt x="21063" y="2323"/>
                    <a:pt x="21247" y="2297"/>
                    <a:pt x="21389" y="2391"/>
                  </a:cubicBezTo>
                  <a:cubicBezTo>
                    <a:pt x="21529" y="2485"/>
                    <a:pt x="21599" y="2684"/>
                    <a:pt x="21599" y="2996"/>
                  </a:cubicBezTo>
                  <a:lnTo>
                    <a:pt x="21599" y="13515"/>
                  </a:lnTo>
                  <a:cubicBezTo>
                    <a:pt x="21599" y="13803"/>
                    <a:pt x="21526" y="14106"/>
                    <a:pt x="21382" y="14420"/>
                  </a:cubicBezTo>
                  <a:cubicBezTo>
                    <a:pt x="21237" y="14737"/>
                    <a:pt x="21056" y="14966"/>
                    <a:pt x="20838" y="15119"/>
                  </a:cubicBezTo>
                  <a:cubicBezTo>
                    <a:pt x="19954" y="15757"/>
                    <a:pt x="19146" y="16165"/>
                    <a:pt x="18412" y="16350"/>
                  </a:cubicBezTo>
                  <a:cubicBezTo>
                    <a:pt x="17678" y="16529"/>
                    <a:pt x="17036" y="16606"/>
                    <a:pt x="16490" y="16567"/>
                  </a:cubicBezTo>
                  <a:cubicBezTo>
                    <a:pt x="15849" y="16526"/>
                    <a:pt x="15281" y="16371"/>
                    <a:pt x="14791" y="16103"/>
                  </a:cubicBezTo>
                  <a:cubicBezTo>
                    <a:pt x="14392" y="15851"/>
                    <a:pt x="14003" y="15607"/>
                    <a:pt x="13623" y="15378"/>
                  </a:cubicBezTo>
                  <a:cubicBezTo>
                    <a:pt x="13244" y="15146"/>
                    <a:pt x="12857" y="14946"/>
                    <a:pt x="12458" y="14773"/>
                  </a:cubicBezTo>
                  <a:cubicBezTo>
                    <a:pt x="12059" y="14599"/>
                    <a:pt x="11640" y="14461"/>
                    <a:pt x="11197" y="14358"/>
                  </a:cubicBezTo>
                  <a:cubicBezTo>
                    <a:pt x="10757" y="14256"/>
                    <a:pt x="10269" y="14203"/>
                    <a:pt x="9738" y="14203"/>
                  </a:cubicBezTo>
                  <a:cubicBezTo>
                    <a:pt x="9310" y="14220"/>
                    <a:pt x="8825" y="14306"/>
                    <a:pt x="8286" y="14455"/>
                  </a:cubicBezTo>
                  <a:cubicBezTo>
                    <a:pt x="7824" y="14588"/>
                    <a:pt x="7266" y="14799"/>
                    <a:pt x="6605" y="15090"/>
                  </a:cubicBezTo>
                  <a:cubicBezTo>
                    <a:pt x="5944" y="15381"/>
                    <a:pt x="5207" y="15792"/>
                    <a:pt x="4394" y="16327"/>
                  </a:cubicBezTo>
                  <a:cubicBezTo>
                    <a:pt x="4169" y="16476"/>
                    <a:pt x="3978" y="16494"/>
                    <a:pt x="3826" y="16382"/>
                  </a:cubicBezTo>
                  <a:cubicBezTo>
                    <a:pt x="3674" y="16268"/>
                    <a:pt x="3598" y="16059"/>
                    <a:pt x="3598" y="15751"/>
                  </a:cubicBezTo>
                  <a:lnTo>
                    <a:pt x="3598" y="5273"/>
                  </a:lnTo>
                  <a:cubicBezTo>
                    <a:pt x="3598" y="4964"/>
                    <a:pt x="3674" y="4653"/>
                    <a:pt x="3826" y="4347"/>
                  </a:cubicBezTo>
                  <a:cubicBezTo>
                    <a:pt x="3978" y="4036"/>
                    <a:pt x="4169" y="3807"/>
                    <a:pt x="4394" y="3654"/>
                  </a:cubicBezTo>
                  <a:cubicBezTo>
                    <a:pt x="5207" y="3143"/>
                    <a:pt x="5941" y="2737"/>
                    <a:pt x="6597" y="2447"/>
                  </a:cubicBezTo>
                  <a:cubicBezTo>
                    <a:pt x="7253" y="2156"/>
                    <a:pt x="7816" y="1944"/>
                    <a:pt x="8286" y="1812"/>
                  </a:cubicBezTo>
                  <a:cubicBezTo>
                    <a:pt x="8832" y="1665"/>
                    <a:pt x="9317" y="1580"/>
                    <a:pt x="9738" y="1559"/>
                  </a:cubicBezTo>
                  <a:cubicBezTo>
                    <a:pt x="10269" y="1559"/>
                    <a:pt x="10757" y="1612"/>
                    <a:pt x="11197" y="1715"/>
                  </a:cubicBezTo>
                  <a:cubicBezTo>
                    <a:pt x="11640" y="1818"/>
                    <a:pt x="12059" y="1956"/>
                    <a:pt x="12458" y="2135"/>
                  </a:cubicBezTo>
                  <a:cubicBezTo>
                    <a:pt x="12857" y="2306"/>
                    <a:pt x="13242" y="2508"/>
                    <a:pt x="13619" y="2737"/>
                  </a:cubicBezTo>
                  <a:cubicBezTo>
                    <a:pt x="13993" y="2967"/>
                    <a:pt x="14385" y="3207"/>
                    <a:pt x="14791" y="3463"/>
                  </a:cubicBezTo>
                  <a:cubicBezTo>
                    <a:pt x="15281" y="3736"/>
                    <a:pt x="15849" y="3889"/>
                    <a:pt x="16490" y="3924"/>
                  </a:cubicBezTo>
                  <a:cubicBezTo>
                    <a:pt x="17036" y="3965"/>
                    <a:pt x="17678" y="3889"/>
                    <a:pt x="18412" y="3707"/>
                  </a:cubicBezTo>
                  <a:cubicBezTo>
                    <a:pt x="19146" y="3522"/>
                    <a:pt x="19957" y="3113"/>
                    <a:pt x="20838" y="247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07121" tIns="107121" rIns="107121" bIns="107121" anchor="ctr"/>
            <a:lstStyle/>
            <a:p>
              <a:pPr algn="just" defTabSz="963981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6" name="Rectangle 35"/>
          <p:cNvSpPr/>
          <p:nvPr/>
        </p:nvSpPr>
        <p:spPr>
          <a:xfrm>
            <a:off x="6914749" y="1676149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305420" y="2614921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8364685" y="5108515"/>
            <a:ext cx="1719533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672897" y="3847987"/>
            <a:ext cx="170549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 flipH="1">
            <a:off x="4114187" y="6059440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 flipH="1">
            <a:off x="2745950" y="2614921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 flipH="1">
            <a:off x="2745950" y="5108515"/>
            <a:ext cx="1713658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 flipH="1">
            <a:off x="2468934" y="3847987"/>
            <a:ext cx="1684495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75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8" grpId="0"/>
      <p:bldP spid="39" grpId="0"/>
      <p:bldP spid="40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6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椭圆 66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5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Block Arc 45"/>
          <p:cNvSpPr/>
          <p:nvPr/>
        </p:nvSpPr>
        <p:spPr>
          <a:xfrm rot="2700000">
            <a:off x="2474960" y="2885796"/>
            <a:ext cx="2279282" cy="2279281"/>
          </a:xfrm>
          <a:prstGeom prst="blockArc">
            <a:avLst>
              <a:gd name="adj1" fmla="val 19782491"/>
              <a:gd name="adj2" fmla="val 13507335"/>
              <a:gd name="adj3" fmla="val 653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10"/>
          <p:cNvGrpSpPr/>
          <p:nvPr/>
        </p:nvGrpSpPr>
        <p:grpSpPr>
          <a:xfrm>
            <a:off x="1481619" y="2496599"/>
            <a:ext cx="3668150" cy="3814224"/>
            <a:chOff x="630206" y="1507089"/>
            <a:chExt cx="2608605" cy="2712486"/>
          </a:xfrm>
        </p:grpSpPr>
        <p:grpSp>
          <p:nvGrpSpPr>
            <p:cNvPr id="5" name="Group 53"/>
            <p:cNvGrpSpPr/>
            <p:nvPr/>
          </p:nvGrpSpPr>
          <p:grpSpPr>
            <a:xfrm rot="21351568">
              <a:off x="630206" y="3582137"/>
              <a:ext cx="1112944" cy="637438"/>
              <a:chOff x="2355915" y="3857572"/>
              <a:chExt cx="1347923" cy="772022"/>
            </a:xfrm>
          </p:grpSpPr>
          <p:sp>
            <p:nvSpPr>
              <p:cNvPr id="31" name="Rectangle 30"/>
              <p:cNvSpPr/>
              <p:nvPr/>
            </p:nvSpPr>
            <p:spPr>
              <a:xfrm rot="2700000">
                <a:off x="3093973" y="3472415"/>
                <a:ext cx="224707" cy="9950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31"/>
              <p:cNvSpPr/>
              <p:nvPr/>
            </p:nvSpPr>
            <p:spPr>
              <a:xfrm rot="2700000">
                <a:off x="2538069" y="4020237"/>
                <a:ext cx="427203" cy="791512"/>
              </a:xfrm>
              <a:prstGeom prst="roundRect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Block Arc 29"/>
            <p:cNvSpPr/>
            <p:nvPr/>
          </p:nvSpPr>
          <p:spPr>
            <a:xfrm rot="2700000">
              <a:off x="1114680" y="1507089"/>
              <a:ext cx="2124132" cy="2124131"/>
            </a:xfrm>
            <a:prstGeom prst="blockArc">
              <a:avLst>
                <a:gd name="adj1" fmla="val 21433357"/>
                <a:gd name="adj2" fmla="val 13378235"/>
                <a:gd name="adj3" fmla="val 474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Block Arc 48"/>
          <p:cNvSpPr/>
          <p:nvPr/>
        </p:nvSpPr>
        <p:spPr>
          <a:xfrm rot="2700000">
            <a:off x="2787753" y="3198589"/>
            <a:ext cx="1653696" cy="1653694"/>
          </a:xfrm>
          <a:prstGeom prst="blockArc">
            <a:avLst>
              <a:gd name="adj1" fmla="val 17805926"/>
              <a:gd name="adj2" fmla="val 13444767"/>
              <a:gd name="adj3" fmla="val 748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51"/>
          <p:cNvSpPr/>
          <p:nvPr/>
        </p:nvSpPr>
        <p:spPr>
          <a:xfrm rot="2700000">
            <a:off x="3037985" y="3448822"/>
            <a:ext cx="1153230" cy="115322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73"/>
          <p:cNvGrpSpPr/>
          <p:nvPr/>
        </p:nvGrpSpPr>
        <p:grpSpPr>
          <a:xfrm>
            <a:off x="3668800" y="2578015"/>
            <a:ext cx="3167070" cy="306208"/>
            <a:chOff x="2901397" y="1463917"/>
            <a:chExt cx="2252262" cy="221448"/>
          </a:xfrm>
        </p:grpSpPr>
        <p:cxnSp>
          <p:nvCxnSpPr>
            <p:cNvPr id="60" name="Straight Connector 59"/>
            <p:cNvCxnSpPr/>
            <p:nvPr/>
          </p:nvCxnSpPr>
          <p:spPr>
            <a:xfrm flipH="1" flipV="1">
              <a:off x="4914605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0800000">
              <a:off x="2901397" y="1463917"/>
              <a:ext cx="2013208" cy="1615"/>
            </a:xfrm>
            <a:prstGeom prst="line">
              <a:avLst/>
            </a:prstGeom>
            <a:ln w="12700" cap="rnd">
              <a:solidFill>
                <a:schemeClr val="accent1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73"/>
          <p:cNvGrpSpPr/>
          <p:nvPr/>
        </p:nvGrpSpPr>
        <p:grpSpPr>
          <a:xfrm>
            <a:off x="3668801" y="2966276"/>
            <a:ext cx="2646018" cy="306208"/>
            <a:chOff x="2901397" y="1463917"/>
            <a:chExt cx="1881716" cy="221448"/>
          </a:xfrm>
        </p:grpSpPr>
        <p:cxnSp>
          <p:nvCxnSpPr>
            <p:cNvPr id="68" name="Straight Connector 67"/>
            <p:cNvCxnSpPr/>
            <p:nvPr/>
          </p:nvCxnSpPr>
          <p:spPr>
            <a:xfrm flipH="1" flipV="1">
              <a:off x="45440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0800000">
              <a:off x="2901397" y="1463917"/>
              <a:ext cx="1642662" cy="1615"/>
            </a:xfrm>
            <a:prstGeom prst="line">
              <a:avLst/>
            </a:prstGeom>
            <a:ln w="12700" cap="rnd">
              <a:solidFill>
                <a:schemeClr val="accent2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3"/>
          <p:cNvGrpSpPr/>
          <p:nvPr/>
        </p:nvGrpSpPr>
        <p:grpSpPr>
          <a:xfrm>
            <a:off x="3668801" y="3263400"/>
            <a:ext cx="2202716" cy="306211"/>
            <a:chOff x="2683251" y="1463915"/>
            <a:chExt cx="1566462" cy="221450"/>
          </a:xfrm>
        </p:grpSpPr>
        <p:cxnSp>
          <p:nvCxnSpPr>
            <p:cNvPr id="82" name="Straight Connector 81"/>
            <p:cNvCxnSpPr/>
            <p:nvPr/>
          </p:nvCxnSpPr>
          <p:spPr>
            <a:xfrm flipH="1" flipV="1">
              <a:off x="4010659" y="1465097"/>
              <a:ext cx="239054" cy="220268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10800000" flipV="1">
              <a:off x="2683251" y="1463915"/>
              <a:ext cx="1325760" cy="1182"/>
            </a:xfrm>
            <a:prstGeom prst="line">
              <a:avLst/>
            </a:prstGeom>
            <a:ln w="12700" cap="rnd">
              <a:solidFill>
                <a:schemeClr val="accent3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73"/>
          <p:cNvGrpSpPr/>
          <p:nvPr/>
        </p:nvGrpSpPr>
        <p:grpSpPr>
          <a:xfrm>
            <a:off x="4065257" y="3612241"/>
            <a:ext cx="1285208" cy="304577"/>
            <a:chOff x="2683251" y="1465095"/>
            <a:chExt cx="913976" cy="220268"/>
          </a:xfrm>
        </p:grpSpPr>
        <p:cxnSp>
          <p:nvCxnSpPr>
            <p:cNvPr id="88" name="Straight Connector 87"/>
            <p:cNvCxnSpPr/>
            <p:nvPr/>
          </p:nvCxnSpPr>
          <p:spPr>
            <a:xfrm flipH="1" flipV="1">
              <a:off x="3358173" y="1465095"/>
              <a:ext cx="239054" cy="220268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10800000">
              <a:off x="2683251" y="1465097"/>
              <a:ext cx="674922" cy="161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xt Placeholder 3"/>
          <p:cNvSpPr txBox="1">
            <a:spLocks/>
          </p:cNvSpPr>
          <p:nvPr/>
        </p:nvSpPr>
        <p:spPr>
          <a:xfrm>
            <a:off x="6687493" y="3034161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92" name="Text Placeholder 3"/>
          <p:cNvSpPr txBox="1">
            <a:spLocks/>
          </p:cNvSpPr>
          <p:nvPr/>
        </p:nvSpPr>
        <p:spPr>
          <a:xfrm>
            <a:off x="6181226" y="3420222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sp>
        <p:nvSpPr>
          <p:cNvPr id="93" name="Text Placeholder 3"/>
          <p:cNvSpPr txBox="1">
            <a:spLocks/>
          </p:cNvSpPr>
          <p:nvPr/>
        </p:nvSpPr>
        <p:spPr>
          <a:xfrm>
            <a:off x="5633387" y="3724799"/>
            <a:ext cx="410369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75%</a:t>
            </a:r>
          </a:p>
        </p:txBody>
      </p:sp>
      <p:sp>
        <p:nvSpPr>
          <p:cNvPr id="94" name="Text Placeholder 3"/>
          <p:cNvSpPr txBox="1">
            <a:spLocks/>
          </p:cNvSpPr>
          <p:nvPr/>
        </p:nvSpPr>
        <p:spPr>
          <a:xfrm>
            <a:off x="5111020" y="4104011"/>
            <a:ext cx="524181" cy="26827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600" b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100%</a:t>
            </a:r>
          </a:p>
        </p:txBody>
      </p:sp>
      <p:sp>
        <p:nvSpPr>
          <p:cNvPr id="95" name="Freeform 46"/>
          <p:cNvSpPr>
            <a:spLocks noEditPoints="1"/>
          </p:cNvSpPr>
          <p:nvPr/>
        </p:nvSpPr>
        <p:spPr bwMode="auto">
          <a:xfrm>
            <a:off x="7345914" y="250932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Freeform 46"/>
          <p:cNvSpPr>
            <a:spLocks noEditPoints="1"/>
          </p:cNvSpPr>
          <p:nvPr/>
        </p:nvSpPr>
        <p:spPr bwMode="auto">
          <a:xfrm>
            <a:off x="7345914" y="354063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46"/>
          <p:cNvSpPr>
            <a:spLocks noEditPoints="1"/>
          </p:cNvSpPr>
          <p:nvPr/>
        </p:nvSpPr>
        <p:spPr bwMode="auto">
          <a:xfrm>
            <a:off x="7345914" y="4558683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46"/>
          <p:cNvSpPr>
            <a:spLocks noEditPoints="1"/>
          </p:cNvSpPr>
          <p:nvPr/>
        </p:nvSpPr>
        <p:spPr bwMode="auto">
          <a:xfrm>
            <a:off x="7345914" y="5576734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" name="Group 30"/>
          <p:cNvGrpSpPr/>
          <p:nvPr/>
        </p:nvGrpSpPr>
        <p:grpSpPr>
          <a:xfrm>
            <a:off x="8203117" y="2512003"/>
            <a:ext cx="2466605" cy="703758"/>
            <a:chOff x="1270277" y="1233504"/>
            <a:chExt cx="3048000" cy="500478"/>
          </a:xfrm>
        </p:grpSpPr>
        <p:sp>
          <p:nvSpPr>
            <p:cNvPr id="100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30"/>
          <p:cNvGrpSpPr/>
          <p:nvPr/>
        </p:nvGrpSpPr>
        <p:grpSpPr>
          <a:xfrm>
            <a:off x="8203117" y="3543312"/>
            <a:ext cx="2466605" cy="703758"/>
            <a:chOff x="1270277" y="1233504"/>
            <a:chExt cx="3048000" cy="500478"/>
          </a:xfrm>
        </p:grpSpPr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0"/>
          <p:cNvGrpSpPr/>
          <p:nvPr/>
        </p:nvGrpSpPr>
        <p:grpSpPr>
          <a:xfrm>
            <a:off x="8203117" y="4561362"/>
            <a:ext cx="2466605" cy="703758"/>
            <a:chOff x="1270277" y="1233504"/>
            <a:chExt cx="3048000" cy="500478"/>
          </a:xfrm>
        </p:grpSpPr>
        <p:sp>
          <p:nvSpPr>
            <p:cNvPr id="106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30"/>
          <p:cNvGrpSpPr/>
          <p:nvPr/>
        </p:nvGrpSpPr>
        <p:grpSpPr>
          <a:xfrm>
            <a:off x="8203117" y="5579413"/>
            <a:ext cx="2466605" cy="703758"/>
            <a:chOff x="1270277" y="1233504"/>
            <a:chExt cx="3048000" cy="500478"/>
          </a:xfrm>
        </p:grpSpPr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1270277" y="1233504"/>
              <a:ext cx="1552979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lnSpc>
                  <a:spcPct val="120000"/>
                </a:lnSpc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mtClean="0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15181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36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9" grpId="0" animBg="1"/>
      <p:bldP spid="52" grpId="0" animBg="1"/>
      <p:bldP spid="91" grpId="0"/>
      <p:bldP spid="92" grpId="0"/>
      <p:bldP spid="93" grpId="0"/>
      <p:bldP spid="94" grpId="0"/>
      <p:bldP spid="95" grpId="0" animBg="1"/>
      <p:bldP spid="96" grpId="0" animBg="1"/>
      <p:bldP spid="97" grpId="0" animBg="1"/>
      <p:bldP spid="9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>
            <a:spLocks/>
          </p:cNvSpPr>
          <p:nvPr userDrawn="1"/>
        </p:nvSpPr>
        <p:spPr bwMode="auto">
          <a:xfrm>
            <a:off x="9732387" y="3456698"/>
            <a:ext cx="457624" cy="952432"/>
          </a:xfrm>
          <a:custGeom>
            <a:avLst/>
            <a:gdLst>
              <a:gd name="T0" fmla="*/ 280 w 280"/>
              <a:gd name="T1" fmla="*/ 278 h 862"/>
              <a:gd name="T2" fmla="*/ 280 w 280"/>
              <a:gd name="T3" fmla="*/ 862 h 862"/>
              <a:gd name="T4" fmla="*/ 0 w 280"/>
              <a:gd name="T5" fmla="*/ 582 h 862"/>
              <a:gd name="T6" fmla="*/ 0 w 280"/>
              <a:gd name="T7" fmla="*/ 0 h 862"/>
              <a:gd name="T8" fmla="*/ 3 w 280"/>
              <a:gd name="T9" fmla="*/ 0 h 862"/>
              <a:gd name="T10" fmla="*/ 280 w 280"/>
              <a:gd name="T11" fmla="*/ 278 h 8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862">
                <a:moveTo>
                  <a:pt x="280" y="278"/>
                </a:moveTo>
                <a:lnTo>
                  <a:pt x="280" y="862"/>
                </a:lnTo>
                <a:lnTo>
                  <a:pt x="0" y="582"/>
                </a:lnTo>
                <a:lnTo>
                  <a:pt x="0" y="0"/>
                </a:lnTo>
                <a:lnTo>
                  <a:pt x="3" y="0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8"/>
          <p:cNvSpPr>
            <a:spLocks/>
          </p:cNvSpPr>
          <p:nvPr userDrawn="1"/>
        </p:nvSpPr>
        <p:spPr bwMode="auto">
          <a:xfrm>
            <a:off x="8330096" y="3456697"/>
            <a:ext cx="459259" cy="1240813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9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9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0"/>
          <p:cNvSpPr>
            <a:spLocks/>
          </p:cNvSpPr>
          <p:nvPr userDrawn="1"/>
        </p:nvSpPr>
        <p:spPr bwMode="auto">
          <a:xfrm>
            <a:off x="6929437" y="3456697"/>
            <a:ext cx="459259" cy="1240813"/>
          </a:xfrm>
          <a:custGeom>
            <a:avLst/>
            <a:gdLst>
              <a:gd name="T0" fmla="*/ 281 w 281"/>
              <a:gd name="T1" fmla="*/ 278 h 1123"/>
              <a:gd name="T2" fmla="*/ 281 w 281"/>
              <a:gd name="T3" fmla="*/ 1123 h 1123"/>
              <a:gd name="T4" fmla="*/ 0 w 281"/>
              <a:gd name="T5" fmla="*/ 842 h 1123"/>
              <a:gd name="T6" fmla="*/ 0 w 281"/>
              <a:gd name="T7" fmla="*/ 0 h 1123"/>
              <a:gd name="T8" fmla="*/ 278 w 281"/>
              <a:gd name="T9" fmla="*/ 278 h 1123"/>
              <a:gd name="T10" fmla="*/ 281 w 281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1" h="1123">
                <a:moveTo>
                  <a:pt x="281" y="278"/>
                </a:moveTo>
                <a:lnTo>
                  <a:pt x="281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1" y="278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2"/>
          <p:cNvSpPr>
            <a:spLocks/>
          </p:cNvSpPr>
          <p:nvPr userDrawn="1"/>
        </p:nvSpPr>
        <p:spPr bwMode="auto">
          <a:xfrm>
            <a:off x="5528777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4"/>
          <p:cNvSpPr>
            <a:spLocks/>
          </p:cNvSpPr>
          <p:nvPr userDrawn="1"/>
        </p:nvSpPr>
        <p:spPr bwMode="auto">
          <a:xfrm>
            <a:off x="4128118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/>
          </p:cNvSpPr>
          <p:nvPr userDrawn="1"/>
        </p:nvSpPr>
        <p:spPr bwMode="auto">
          <a:xfrm>
            <a:off x="2727458" y="3456697"/>
            <a:ext cx="457624" cy="1240813"/>
          </a:xfrm>
          <a:custGeom>
            <a:avLst/>
            <a:gdLst>
              <a:gd name="T0" fmla="*/ 280 w 280"/>
              <a:gd name="T1" fmla="*/ 278 h 1123"/>
              <a:gd name="T2" fmla="*/ 280 w 280"/>
              <a:gd name="T3" fmla="*/ 1123 h 1123"/>
              <a:gd name="T4" fmla="*/ 0 w 280"/>
              <a:gd name="T5" fmla="*/ 842 h 1123"/>
              <a:gd name="T6" fmla="*/ 0 w 280"/>
              <a:gd name="T7" fmla="*/ 0 h 1123"/>
              <a:gd name="T8" fmla="*/ 278 w 280"/>
              <a:gd name="T9" fmla="*/ 278 h 1123"/>
              <a:gd name="T10" fmla="*/ 280 w 280"/>
              <a:gd name="T11" fmla="*/ 278 h 1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0" h="1123">
                <a:moveTo>
                  <a:pt x="280" y="278"/>
                </a:moveTo>
                <a:lnTo>
                  <a:pt x="280" y="1123"/>
                </a:lnTo>
                <a:lnTo>
                  <a:pt x="0" y="842"/>
                </a:lnTo>
                <a:lnTo>
                  <a:pt x="0" y="0"/>
                </a:lnTo>
                <a:lnTo>
                  <a:pt x="278" y="278"/>
                </a:lnTo>
                <a:lnTo>
                  <a:pt x="280" y="27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7"/>
          <p:cNvSpPr>
            <a:spLocks/>
          </p:cNvSpPr>
          <p:nvPr userDrawn="1"/>
        </p:nvSpPr>
        <p:spPr bwMode="auto">
          <a:xfrm>
            <a:off x="10190013" y="3616908"/>
            <a:ext cx="1008409" cy="938068"/>
          </a:xfrm>
          <a:custGeom>
            <a:avLst/>
            <a:gdLst>
              <a:gd name="T0" fmla="*/ 210 w 617"/>
              <a:gd name="T1" fmla="*/ 849 h 849"/>
              <a:gd name="T2" fmla="*/ 210 w 617"/>
              <a:gd name="T3" fmla="*/ 717 h 849"/>
              <a:gd name="T4" fmla="*/ 0 w 617"/>
              <a:gd name="T5" fmla="*/ 717 h 849"/>
              <a:gd name="T6" fmla="*/ 0 w 617"/>
              <a:gd name="T7" fmla="*/ 133 h 849"/>
              <a:gd name="T8" fmla="*/ 210 w 617"/>
              <a:gd name="T9" fmla="*/ 133 h 849"/>
              <a:gd name="T10" fmla="*/ 210 w 617"/>
              <a:gd name="T11" fmla="*/ 0 h 849"/>
              <a:gd name="T12" fmla="*/ 617 w 617"/>
              <a:gd name="T13" fmla="*/ 424 h 849"/>
              <a:gd name="T14" fmla="*/ 210 w 617"/>
              <a:gd name="T15" fmla="*/ 849 h 8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17" h="849">
                <a:moveTo>
                  <a:pt x="210" y="849"/>
                </a:moveTo>
                <a:lnTo>
                  <a:pt x="210" y="717"/>
                </a:lnTo>
                <a:lnTo>
                  <a:pt x="0" y="717"/>
                </a:lnTo>
                <a:lnTo>
                  <a:pt x="0" y="133"/>
                </a:lnTo>
                <a:lnTo>
                  <a:pt x="210" y="133"/>
                </a:lnTo>
                <a:lnTo>
                  <a:pt x="210" y="0"/>
                </a:lnTo>
                <a:lnTo>
                  <a:pt x="617" y="424"/>
                </a:lnTo>
                <a:lnTo>
                  <a:pt x="210" y="84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111657" tIns="55828" rIns="111657" bIns="5582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681214" y="3456698"/>
            <a:ext cx="1171847" cy="1236394"/>
            <a:chOff x="882491" y="2261909"/>
            <a:chExt cx="959665" cy="1012525"/>
          </a:xfrm>
        </p:grpSpPr>
        <p:sp>
          <p:nvSpPr>
            <p:cNvPr id="13" name="Freeform 15"/>
            <p:cNvSpPr>
              <a:spLocks/>
            </p:cNvSpPr>
            <p:nvPr userDrawn="1"/>
          </p:nvSpPr>
          <p:spPr bwMode="auto">
            <a:xfrm>
              <a:off x="967016" y="2261909"/>
              <a:ext cx="772282" cy="1012525"/>
            </a:xfrm>
            <a:custGeom>
              <a:avLst/>
              <a:gdLst>
                <a:gd name="T0" fmla="*/ 577 w 577"/>
                <a:gd name="T1" fmla="*/ 0 h 1119"/>
                <a:gd name="T2" fmla="*/ 577 w 577"/>
                <a:gd name="T3" fmla="*/ 1119 h 1119"/>
                <a:gd name="T4" fmla="*/ 288 w 577"/>
                <a:gd name="T5" fmla="*/ 840 h 1119"/>
                <a:gd name="T6" fmla="*/ 0 w 577"/>
                <a:gd name="T7" fmla="*/ 1118 h 1119"/>
                <a:gd name="T8" fmla="*/ 0 w 577"/>
                <a:gd name="T9" fmla="*/ 0 h 1119"/>
                <a:gd name="T10" fmla="*/ 577 w 577"/>
                <a:gd name="T1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7" h="1119">
                  <a:moveTo>
                    <a:pt x="577" y="0"/>
                  </a:moveTo>
                  <a:lnTo>
                    <a:pt x="577" y="1119"/>
                  </a:lnTo>
                  <a:lnTo>
                    <a:pt x="288" y="840"/>
                  </a:lnTo>
                  <a:lnTo>
                    <a:pt x="0" y="1118"/>
                  </a:lnTo>
                  <a:lnTo>
                    <a:pt x="0" y="0"/>
                  </a:lnTo>
                  <a:lnTo>
                    <a:pt x="57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 Placeholder 59"/>
            <p:cNvSpPr txBox="1">
              <a:spLocks/>
            </p:cNvSpPr>
            <p:nvPr/>
          </p:nvSpPr>
          <p:spPr>
            <a:xfrm>
              <a:off x="882491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2015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081873" y="3456697"/>
            <a:ext cx="1171847" cy="1240813"/>
            <a:chOff x="2029538" y="2261909"/>
            <a:chExt cx="959665" cy="1016144"/>
          </a:xfrm>
        </p:grpSpPr>
        <p:sp>
          <p:nvSpPr>
            <p:cNvPr id="11" name="Rectangle 13"/>
            <p:cNvSpPr>
              <a:spLocks noChangeArrowheads="1"/>
            </p:cNvSpPr>
            <p:nvPr userDrawn="1"/>
          </p:nvSpPr>
          <p:spPr bwMode="auto">
            <a:xfrm>
              <a:off x="2114063" y="2261909"/>
              <a:ext cx="772282" cy="101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 Placeholder 59"/>
            <p:cNvSpPr txBox="1">
              <a:spLocks/>
            </p:cNvSpPr>
            <p:nvPr/>
          </p:nvSpPr>
          <p:spPr>
            <a:xfrm>
              <a:off x="2029538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2016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482532" y="3456698"/>
            <a:ext cx="1171847" cy="1240813"/>
            <a:chOff x="3176585" y="2261910"/>
            <a:chExt cx="959665" cy="1016144"/>
          </a:xfrm>
        </p:grpSpPr>
        <p:sp>
          <p:nvSpPr>
            <p:cNvPr id="9" name="Rectangle 11"/>
            <p:cNvSpPr>
              <a:spLocks noChangeArrowheads="1"/>
            </p:cNvSpPr>
            <p:nvPr userDrawn="1"/>
          </p:nvSpPr>
          <p:spPr bwMode="auto">
            <a:xfrm>
              <a:off x="3261109" y="2261910"/>
              <a:ext cx="772282" cy="101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 Placeholder 59"/>
            <p:cNvSpPr txBox="1">
              <a:spLocks/>
            </p:cNvSpPr>
            <p:nvPr/>
          </p:nvSpPr>
          <p:spPr>
            <a:xfrm>
              <a:off x="3176585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2017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883190" y="3456697"/>
            <a:ext cx="1171847" cy="1240813"/>
            <a:chOff x="4323632" y="2261909"/>
            <a:chExt cx="959665" cy="1016144"/>
          </a:xfrm>
        </p:grpSpPr>
        <p:sp>
          <p:nvSpPr>
            <p:cNvPr id="7" name="Rectangle 9"/>
            <p:cNvSpPr>
              <a:spLocks noChangeArrowheads="1"/>
            </p:cNvSpPr>
            <p:nvPr userDrawn="1"/>
          </p:nvSpPr>
          <p:spPr bwMode="auto">
            <a:xfrm>
              <a:off x="4408157" y="2261909"/>
              <a:ext cx="772282" cy="101614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 Placeholder 59"/>
            <p:cNvSpPr txBox="1">
              <a:spLocks/>
            </p:cNvSpPr>
            <p:nvPr/>
          </p:nvSpPr>
          <p:spPr>
            <a:xfrm>
              <a:off x="4323632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accent5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2018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280769" y="3456697"/>
            <a:ext cx="1171847" cy="1240813"/>
            <a:chOff x="5468157" y="2261909"/>
            <a:chExt cx="959665" cy="1016144"/>
          </a:xfrm>
        </p:grpSpPr>
        <p:sp>
          <p:nvSpPr>
            <p:cNvPr id="5" name="Rectangle 7"/>
            <p:cNvSpPr>
              <a:spLocks noChangeArrowheads="1"/>
            </p:cNvSpPr>
            <p:nvPr userDrawn="1"/>
          </p:nvSpPr>
          <p:spPr bwMode="auto">
            <a:xfrm>
              <a:off x="5556542" y="2261909"/>
              <a:ext cx="770944" cy="10161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59"/>
            <p:cNvSpPr txBox="1">
              <a:spLocks/>
            </p:cNvSpPr>
            <p:nvPr/>
          </p:nvSpPr>
          <p:spPr>
            <a:xfrm>
              <a:off x="5468157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2019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686142" y="3456697"/>
            <a:ext cx="1171847" cy="1240813"/>
            <a:chOff x="6619064" y="2261909"/>
            <a:chExt cx="959665" cy="1016144"/>
          </a:xfrm>
        </p:grpSpPr>
        <p:sp>
          <p:nvSpPr>
            <p:cNvPr id="4" name="Rectangle 6"/>
            <p:cNvSpPr>
              <a:spLocks noChangeArrowheads="1"/>
            </p:cNvSpPr>
            <p:nvPr userDrawn="1"/>
          </p:nvSpPr>
          <p:spPr bwMode="auto">
            <a:xfrm>
              <a:off x="6703589" y="2261909"/>
              <a:ext cx="772282" cy="101614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57" tIns="55828" rIns="111657" bIns="5582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 Placeholder 59"/>
            <p:cNvSpPr txBox="1">
              <a:spLocks/>
            </p:cNvSpPr>
            <p:nvPr/>
          </p:nvSpPr>
          <p:spPr>
            <a:xfrm>
              <a:off x="6619064" y="2383410"/>
              <a:ext cx="959665" cy="677314"/>
            </a:xfrm>
            <a:prstGeom prst="rect">
              <a:avLst/>
            </a:prstGeom>
          </p:spPr>
          <p:txBody>
            <a:bodyPr anchor="ctr">
              <a:noAutofit/>
            </a:bodyPr>
            <a:lstStyle>
              <a:lvl1pPr marL="0" indent="0" algn="ctr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b="0" kern="1200">
                  <a:solidFill>
                    <a:schemeClr val="bg1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sz="2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2020</a:t>
              </a: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 Placeholder 59"/>
          <p:cNvSpPr txBox="1">
            <a:spLocks/>
          </p:cNvSpPr>
          <p:nvPr/>
        </p:nvSpPr>
        <p:spPr>
          <a:xfrm>
            <a:off x="3333031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Straight Connector 54"/>
          <p:cNvCxnSpPr/>
          <p:nvPr/>
        </p:nvCxnSpPr>
        <p:spPr>
          <a:xfrm>
            <a:off x="3185084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59"/>
          <p:cNvSpPr txBox="1">
            <a:spLocks/>
          </p:cNvSpPr>
          <p:nvPr/>
        </p:nvSpPr>
        <p:spPr>
          <a:xfrm>
            <a:off x="6133655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5" name="Straight Connector 56"/>
          <p:cNvCxnSpPr/>
          <p:nvPr/>
        </p:nvCxnSpPr>
        <p:spPr>
          <a:xfrm>
            <a:off x="5985709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59"/>
          <p:cNvSpPr txBox="1">
            <a:spLocks/>
          </p:cNvSpPr>
          <p:nvPr/>
        </p:nvSpPr>
        <p:spPr>
          <a:xfrm>
            <a:off x="8937300" y="5508897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7" name="Straight Connector 58"/>
          <p:cNvCxnSpPr/>
          <p:nvPr/>
        </p:nvCxnSpPr>
        <p:spPr>
          <a:xfrm>
            <a:off x="8789353" y="4690972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59"/>
          <p:cNvSpPr txBox="1">
            <a:spLocks/>
          </p:cNvSpPr>
          <p:nvPr/>
        </p:nvSpPr>
        <p:spPr>
          <a:xfrm>
            <a:off x="1932372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Placeholder 59"/>
          <p:cNvSpPr txBox="1">
            <a:spLocks/>
          </p:cNvSpPr>
          <p:nvPr/>
        </p:nvSpPr>
        <p:spPr>
          <a:xfrm>
            <a:off x="4732996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59"/>
          <p:cNvSpPr txBox="1">
            <a:spLocks/>
          </p:cNvSpPr>
          <p:nvPr/>
        </p:nvSpPr>
        <p:spPr>
          <a:xfrm>
            <a:off x="7536642" y="2071419"/>
            <a:ext cx="2195746" cy="590931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Straight Connector 62"/>
          <p:cNvCxnSpPr/>
          <p:nvPr/>
        </p:nvCxnSpPr>
        <p:spPr>
          <a:xfrm>
            <a:off x="1794080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63"/>
          <p:cNvCxnSpPr/>
          <p:nvPr/>
        </p:nvCxnSpPr>
        <p:spPr>
          <a:xfrm>
            <a:off x="4594307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64"/>
          <p:cNvCxnSpPr/>
          <p:nvPr/>
        </p:nvCxnSpPr>
        <p:spPr>
          <a:xfrm>
            <a:off x="7392731" y="2121533"/>
            <a:ext cx="0" cy="13422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77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"/>
                            </p:stCondLst>
                            <p:childTnLst>
                              <p:par>
                                <p:cTn id="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9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4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9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4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9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9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4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90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4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10" grpId="0" animBg="1"/>
      <p:bldP spid="12" grpId="0" animBg="1"/>
      <p:bldP spid="14" grpId="0" animBg="1"/>
      <p:bldP spid="15" grpId="0" animBg="1"/>
      <p:bldP spid="22" grpId="0"/>
      <p:bldP spid="24" grpId="0"/>
      <p:bldP spid="26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0" name="Group 89"/>
          <p:cNvGrpSpPr/>
          <p:nvPr/>
        </p:nvGrpSpPr>
        <p:grpSpPr>
          <a:xfrm>
            <a:off x="8105171" y="2409546"/>
            <a:ext cx="1915754" cy="653964"/>
            <a:chOff x="8767813" y="2706527"/>
            <a:chExt cx="2889664" cy="864024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7"/>
              <a:ext cx="2323716" cy="34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39" y="2984993"/>
              <a:ext cx="2854038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895586" y="3884075"/>
            <a:ext cx="1895662" cy="693512"/>
            <a:chOff x="9703193" y="4640973"/>
            <a:chExt cx="2504575" cy="916276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3"/>
              <a:ext cx="1660441" cy="3415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91"/>
              <a:ext cx="2504575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2498390" y="2563862"/>
            <a:ext cx="1904910" cy="675662"/>
            <a:chOff x="846858" y="2675652"/>
            <a:chExt cx="2516793" cy="892692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703211" y="2675652"/>
              <a:ext cx="1660440" cy="3415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6"/>
              <a:ext cx="2510330" cy="5855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1803176" y="4093202"/>
            <a:ext cx="1916813" cy="653603"/>
            <a:chOff x="-71668" y="4696256"/>
            <a:chExt cx="2532520" cy="863552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800411" y="4696256"/>
              <a:ext cx="1660441" cy="3415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47"/>
              <a:ext cx="2510329" cy="5855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6998" y="2278757"/>
            <a:ext cx="4980233" cy="3335646"/>
            <a:chOff x="3232593" y="1968492"/>
            <a:chExt cx="5437975" cy="3642231"/>
          </a:xfrm>
        </p:grpSpPr>
        <p:grpSp>
          <p:nvGrpSpPr>
            <p:cNvPr id="114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837363">
                  <a:lnSpc>
                    <a:spcPct val="120000"/>
                  </a:lnSpc>
                  <a:defRPr/>
                </a:pPr>
                <a:endParaRPr lang="en-US" sz="900" ker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116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837363">
                    <a:lnSpc>
                      <a:spcPct val="120000"/>
                    </a:lnSpc>
                    <a:defRPr/>
                  </a:pPr>
                  <a:endParaRPr lang="en-US" sz="900" ker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11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accent1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837363">
                      <a:lnSpc>
                        <a:spcPct val="120000"/>
                      </a:lnSpc>
                      <a:defRPr/>
                    </a:pPr>
                    <a:endParaRPr lang="en-US" sz="900" kern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>
              <a:spLocks/>
            </p:cNvSpPr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>
              <a:spLocks/>
            </p:cNvSpPr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209342" hangingPunct="0">
                <a:lnSpc>
                  <a:spcPct val="120000"/>
                </a:lnSpc>
              </a:pPr>
              <a:endParaRPr lang="en-US" sz="9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33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7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209342" hangingPunct="0">
                  <a:lnSpc>
                    <a:spcPct val="120000"/>
                  </a:lnSpc>
                </a:pPr>
                <a:endParaRPr lang="en-US" sz="9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0" y="4301604"/>
              <a:ext cx="1799288" cy="423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3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0"/>
              <a:ext cx="1390289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5847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929495" y="5600052"/>
            <a:ext cx="8999762" cy="443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2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66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63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>
            <a:grpSpLocks/>
          </p:cNvGrpSpPr>
          <p:nvPr/>
        </p:nvGrpSpPr>
        <p:grpSpPr bwMode="auto">
          <a:xfrm>
            <a:off x="1529479" y="852739"/>
            <a:ext cx="4119693" cy="2045172"/>
            <a:chOff x="2875615" y="364103"/>
            <a:chExt cx="2929118" cy="1454633"/>
          </a:xfrm>
        </p:grpSpPr>
        <p:sp>
          <p:nvSpPr>
            <p:cNvPr id="1946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7" name="文本框 13"/>
            <p:cNvSpPr txBox="1">
              <a:spLocks noChangeArrowheads="1"/>
            </p:cNvSpPr>
            <p:nvPr/>
          </p:nvSpPr>
          <p:spPr bwMode="auto">
            <a:xfrm>
              <a:off x="4332935" y="364103"/>
              <a:ext cx="1444280" cy="2971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875615" y="880115"/>
              <a:ext cx="2901600" cy="28120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969" dirty="0">
                  <a:solidFill>
                    <a:schemeClr val="bg1">
                      <a:lumMod val="65000"/>
                    </a:schemeClr>
                  </a:solidFill>
                  <a:latin typeface="Helvetica" panose="020B0604020202020204" pitchFamily="34" charset="0"/>
                </a:rPr>
                <a:t>PLEASE ADD YOUR TITLE HERE</a:t>
              </a:r>
              <a:endParaRPr lang="zh-CN" altLang="en-US" sz="1969" dirty="0">
                <a:solidFill>
                  <a:schemeClr val="bg1">
                    <a:lumMod val="65000"/>
                  </a:schemeClr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6576708" y="1"/>
            <a:ext cx="6281690" cy="3576144"/>
          </a:xfrm>
          <a:custGeom>
            <a:avLst/>
            <a:gdLst>
              <a:gd name="connsiteX0" fmla="*/ 0 w 4467225"/>
              <a:gd name="connsiteY0" fmla="*/ 0 h 2543175"/>
              <a:gd name="connsiteX1" fmla="*/ 4467225 w 4467225"/>
              <a:gd name="connsiteY1" fmla="*/ 0 h 2543175"/>
              <a:gd name="connsiteX2" fmla="*/ 4467225 w 4467225"/>
              <a:gd name="connsiteY2" fmla="*/ 2543175 h 2543175"/>
              <a:gd name="connsiteX3" fmla="*/ 0 w 4467225"/>
              <a:gd name="connsiteY3" fmla="*/ 2543175 h 2543175"/>
              <a:gd name="connsiteX4" fmla="*/ 0 w 4467225"/>
              <a:gd name="connsiteY4" fmla="*/ 1386931 h 2543175"/>
              <a:gd name="connsiteX5" fmla="*/ 198867 w 4467225"/>
              <a:gd name="connsiteY5" fmla="*/ 1271588 h 2543175"/>
              <a:gd name="connsiteX6" fmla="*/ 0 w 4467225"/>
              <a:gd name="connsiteY6" fmla="*/ 1156245 h 2543175"/>
              <a:gd name="connsiteX7" fmla="*/ 0 w 4467225"/>
              <a:gd name="connsiteY7" fmla="*/ 0 h 2543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67225" h="2543175">
                <a:moveTo>
                  <a:pt x="0" y="0"/>
                </a:moveTo>
                <a:lnTo>
                  <a:pt x="4467225" y="0"/>
                </a:lnTo>
                <a:lnTo>
                  <a:pt x="4467225" y="2543175"/>
                </a:lnTo>
                <a:lnTo>
                  <a:pt x="0" y="2543175"/>
                </a:lnTo>
                <a:lnTo>
                  <a:pt x="0" y="1386931"/>
                </a:lnTo>
                <a:lnTo>
                  <a:pt x="198867" y="1271588"/>
                </a:lnTo>
                <a:lnTo>
                  <a:pt x="0" y="1156245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4" name="任意多边形 43"/>
          <p:cNvSpPr/>
          <p:nvPr/>
        </p:nvSpPr>
        <p:spPr>
          <a:xfrm>
            <a:off x="0" y="3576145"/>
            <a:ext cx="6576708" cy="3656505"/>
          </a:xfrm>
          <a:custGeom>
            <a:avLst/>
            <a:gdLst>
              <a:gd name="connsiteX0" fmla="*/ 2590802 w 2590802"/>
              <a:gd name="connsiteY0" fmla="*/ 0 h 4676776"/>
              <a:gd name="connsiteX1" fmla="*/ 2590802 w 2590802"/>
              <a:gd name="connsiteY1" fmla="*/ 4676776 h 4676776"/>
              <a:gd name="connsiteX2" fmla="*/ 1401458 w 2590802"/>
              <a:gd name="connsiteY2" fmla="*/ 4676776 h 4676776"/>
              <a:gd name="connsiteX3" fmla="*/ 1295401 w 2590802"/>
              <a:gd name="connsiteY3" fmla="*/ 4493919 h 4676776"/>
              <a:gd name="connsiteX4" fmla="*/ 1189344 w 2590802"/>
              <a:gd name="connsiteY4" fmla="*/ 4676776 h 4676776"/>
              <a:gd name="connsiteX5" fmla="*/ 0 w 2590802"/>
              <a:gd name="connsiteY5" fmla="*/ 4676776 h 4676776"/>
              <a:gd name="connsiteX6" fmla="*/ 1 w 2590802"/>
              <a:gd name="connsiteY6" fmla="*/ 0 h 4676776"/>
              <a:gd name="connsiteX7" fmla="*/ 2590802 w 2590802"/>
              <a:gd name="connsiteY7" fmla="*/ 0 h 4676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90802" h="4676776">
                <a:moveTo>
                  <a:pt x="2590802" y="0"/>
                </a:moveTo>
                <a:lnTo>
                  <a:pt x="2590802" y="4676776"/>
                </a:lnTo>
                <a:lnTo>
                  <a:pt x="1401458" y="4676776"/>
                </a:lnTo>
                <a:lnTo>
                  <a:pt x="1295401" y="4493919"/>
                </a:lnTo>
                <a:lnTo>
                  <a:pt x="1189344" y="4676776"/>
                </a:lnTo>
                <a:lnTo>
                  <a:pt x="0" y="4676776"/>
                </a:lnTo>
                <a:lnTo>
                  <a:pt x="1" y="0"/>
                </a:lnTo>
                <a:lnTo>
                  <a:pt x="2590802" y="0"/>
                </a:lnTo>
                <a:close/>
              </a:path>
            </a:pathLst>
          </a:custGeom>
          <a:blipFill dpi="0" rotWithShape="0">
            <a:blip r:embed="rId4" cstate="email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5690485" y="4018139"/>
            <a:ext cx="6792886" cy="2759122"/>
            <a:chOff x="4046335" y="2857499"/>
            <a:chExt cx="4830965" cy="1962150"/>
          </a:xfrm>
        </p:grpSpPr>
        <p:grpSp>
          <p:nvGrpSpPr>
            <p:cNvPr id="19462" name="组合 6"/>
            <p:cNvGrpSpPr>
              <a:grpSpLocks/>
            </p:cNvGrpSpPr>
            <p:nvPr/>
          </p:nvGrpSpPr>
          <p:grpSpPr bwMode="auto">
            <a:xfrm>
              <a:off x="5125880" y="3275012"/>
              <a:ext cx="3303726" cy="883396"/>
              <a:chOff x="5125880" y="3227387"/>
              <a:chExt cx="3303726" cy="883396"/>
            </a:xfrm>
          </p:grpSpPr>
          <p:sp>
            <p:nvSpPr>
              <p:cNvPr id="46" name="文本框 66"/>
              <p:cNvSpPr txBox="1">
                <a:spLocks noChangeArrowheads="1"/>
              </p:cNvSpPr>
              <p:nvPr/>
            </p:nvSpPr>
            <p:spPr bwMode="auto">
              <a:xfrm>
                <a:off x="5175094" y="3619499"/>
                <a:ext cx="3254512" cy="491284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7" name="文本框 66"/>
              <p:cNvSpPr txBox="1">
                <a:spLocks noChangeArrowheads="1"/>
              </p:cNvSpPr>
              <p:nvPr/>
            </p:nvSpPr>
            <p:spPr bwMode="auto">
              <a:xfrm>
                <a:off x="5125880" y="3227387"/>
                <a:ext cx="1444638" cy="29707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  <p:sp>
          <p:nvSpPr>
            <p:cNvPr id="54" name="任意多边形 53"/>
            <p:cNvSpPr/>
            <p:nvPr/>
          </p:nvSpPr>
          <p:spPr>
            <a:xfrm>
              <a:off x="4046335" y="2857499"/>
              <a:ext cx="4830965" cy="1962150"/>
            </a:xfrm>
            <a:custGeom>
              <a:avLst/>
              <a:gdLst>
                <a:gd name="connsiteX0" fmla="*/ 0 w 4830965"/>
                <a:gd name="connsiteY0" fmla="*/ 0 h 1962150"/>
                <a:gd name="connsiteX1" fmla="*/ 4830965 w 4830965"/>
                <a:gd name="connsiteY1" fmla="*/ 0 h 1962150"/>
                <a:gd name="connsiteX2" fmla="*/ 4830965 w 4830965"/>
                <a:gd name="connsiteY2" fmla="*/ 1962150 h 1962150"/>
                <a:gd name="connsiteX3" fmla="*/ 0 w 4830965"/>
                <a:gd name="connsiteY3" fmla="*/ 1962150 h 1962150"/>
                <a:gd name="connsiteX4" fmla="*/ 0 w 4830965"/>
                <a:gd name="connsiteY4" fmla="*/ 0 h 1962150"/>
                <a:gd name="connsiteX5" fmla="*/ 95250 w 4830965"/>
                <a:gd name="connsiteY5" fmla="*/ 95250 h 1962150"/>
                <a:gd name="connsiteX6" fmla="*/ 95250 w 4830965"/>
                <a:gd name="connsiteY6" fmla="*/ 1876425 h 1962150"/>
                <a:gd name="connsiteX7" fmla="*/ 4726190 w 4830965"/>
                <a:gd name="connsiteY7" fmla="*/ 1876425 h 1962150"/>
                <a:gd name="connsiteX8" fmla="*/ 4726190 w 4830965"/>
                <a:gd name="connsiteY8" fmla="*/ 95250 h 1962150"/>
                <a:gd name="connsiteX9" fmla="*/ 95250 w 4830965"/>
                <a:gd name="connsiteY9" fmla="*/ 95250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30965" h="1962150">
                  <a:moveTo>
                    <a:pt x="0" y="0"/>
                  </a:moveTo>
                  <a:lnTo>
                    <a:pt x="4830965" y="0"/>
                  </a:lnTo>
                  <a:lnTo>
                    <a:pt x="4830965" y="1962150"/>
                  </a:lnTo>
                  <a:lnTo>
                    <a:pt x="0" y="1962150"/>
                  </a:lnTo>
                  <a:lnTo>
                    <a:pt x="0" y="0"/>
                  </a:lnTo>
                  <a:close/>
                  <a:moveTo>
                    <a:pt x="95250" y="95250"/>
                  </a:moveTo>
                  <a:lnTo>
                    <a:pt x="95250" y="1876425"/>
                  </a:lnTo>
                  <a:lnTo>
                    <a:pt x="4726190" y="1876425"/>
                  </a:lnTo>
                  <a:lnTo>
                    <a:pt x="4726190" y="95250"/>
                  </a:lnTo>
                  <a:lnTo>
                    <a:pt x="95250" y="952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362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 dir="u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上箭头 4"/>
          <p:cNvSpPr/>
          <p:nvPr/>
        </p:nvSpPr>
        <p:spPr>
          <a:xfrm>
            <a:off x="8180331" y="1079719"/>
            <a:ext cx="1934543" cy="6152931"/>
          </a:xfrm>
          <a:prstGeom prst="up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defTabSz="1116686">
              <a:lnSpc>
                <a:spcPct val="120000"/>
              </a:lnSpc>
            </a:pPr>
            <a:endParaRPr lang="zh-CN" altLang="en-US" sz="8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551177" y="2209386"/>
            <a:ext cx="1192852" cy="9542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51177" y="3270206"/>
            <a:ext cx="1192852" cy="95428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51177" y="4331028"/>
            <a:ext cx="1192852" cy="9542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51177" y="5391850"/>
            <a:ext cx="1192852" cy="95428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116686">
              <a:lnSpc>
                <a:spcPct val="120000"/>
              </a:lnSpc>
            </a:pPr>
            <a:r>
              <a:rPr lang="en-US" altLang="zh-CN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3" name="直接连接符 58"/>
          <p:cNvCxnSpPr/>
          <p:nvPr/>
        </p:nvCxnSpPr>
        <p:spPr>
          <a:xfrm>
            <a:off x="6021183" y="2649053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59"/>
          <p:cNvCxnSpPr/>
          <p:nvPr/>
        </p:nvCxnSpPr>
        <p:spPr>
          <a:xfrm>
            <a:off x="6021183" y="3635959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60"/>
          <p:cNvCxnSpPr/>
          <p:nvPr/>
        </p:nvCxnSpPr>
        <p:spPr>
          <a:xfrm>
            <a:off x="6021183" y="4622864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61"/>
          <p:cNvCxnSpPr/>
          <p:nvPr/>
        </p:nvCxnSpPr>
        <p:spPr>
          <a:xfrm>
            <a:off x="6021183" y="5609770"/>
            <a:ext cx="242295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ontent Placeholder 2"/>
          <p:cNvSpPr txBox="1">
            <a:spLocks/>
          </p:cNvSpPr>
          <p:nvPr/>
        </p:nvSpPr>
        <p:spPr>
          <a:xfrm>
            <a:off x="2612951" y="2205304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12950" y="2432940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12951" y="3175864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2612950" y="3403500"/>
            <a:ext cx="2772307" cy="43050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2612951" y="4096006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>
            <a:spLocks/>
          </p:cNvSpPr>
          <p:nvPr/>
        </p:nvSpPr>
        <p:spPr>
          <a:xfrm>
            <a:off x="2612950" y="4323642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612951" y="5116985"/>
            <a:ext cx="1375939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2612950" y="5344622"/>
            <a:ext cx="277230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80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012"/>
          <p:cNvSpPr/>
          <p:nvPr/>
        </p:nvSpPr>
        <p:spPr>
          <a:xfrm>
            <a:off x="7308040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2013"/>
          <p:cNvSpPr/>
          <p:nvPr/>
        </p:nvSpPr>
        <p:spPr>
          <a:xfrm>
            <a:off x="7308040" y="3991743"/>
            <a:ext cx="3261593" cy="1543006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2014"/>
          <p:cNvSpPr/>
          <p:nvPr/>
        </p:nvSpPr>
        <p:spPr>
          <a:xfrm>
            <a:off x="2295297" y="3990927"/>
            <a:ext cx="3261593" cy="1544641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2015"/>
          <p:cNvSpPr/>
          <p:nvPr/>
        </p:nvSpPr>
        <p:spPr>
          <a:xfrm>
            <a:off x="2295297" y="2223765"/>
            <a:ext cx="3261593" cy="154464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7447" tIns="17447" rIns="17447" bIns="17447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016"/>
          <p:cNvSpPr/>
          <p:nvPr/>
        </p:nvSpPr>
        <p:spPr>
          <a:xfrm>
            <a:off x="5106858" y="2560461"/>
            <a:ext cx="2644813" cy="2644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3262" tIns="23262" rIns="23262" bIns="23262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021"/>
          <p:cNvSpPr/>
          <p:nvPr/>
        </p:nvSpPr>
        <p:spPr>
          <a:xfrm>
            <a:off x="2909107" y="2828663"/>
            <a:ext cx="2126484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022"/>
          <p:cNvSpPr/>
          <p:nvPr/>
        </p:nvSpPr>
        <p:spPr>
          <a:xfrm>
            <a:off x="2901970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9" name="Shape 2023"/>
          <p:cNvSpPr/>
          <p:nvPr/>
        </p:nvSpPr>
        <p:spPr>
          <a:xfrm>
            <a:off x="2909107" y="4602222"/>
            <a:ext cx="2126484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2024"/>
          <p:cNvSpPr/>
          <p:nvPr/>
        </p:nvSpPr>
        <p:spPr>
          <a:xfrm>
            <a:off x="2901970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025"/>
          <p:cNvSpPr/>
          <p:nvPr/>
        </p:nvSpPr>
        <p:spPr>
          <a:xfrm>
            <a:off x="7843297" y="2828663"/>
            <a:ext cx="2117998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2026"/>
          <p:cNvSpPr/>
          <p:nvPr/>
        </p:nvSpPr>
        <p:spPr>
          <a:xfrm>
            <a:off x="8249792" y="2500109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2027"/>
          <p:cNvSpPr/>
          <p:nvPr/>
        </p:nvSpPr>
        <p:spPr>
          <a:xfrm>
            <a:off x="7843298" y="4602226"/>
            <a:ext cx="2117998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2028"/>
          <p:cNvSpPr/>
          <p:nvPr/>
        </p:nvSpPr>
        <p:spPr>
          <a:xfrm>
            <a:off x="8249792" y="4299278"/>
            <a:ext cx="1711981" cy="25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5" name="Group 2031"/>
          <p:cNvGrpSpPr/>
          <p:nvPr/>
        </p:nvGrpSpPr>
        <p:grpSpPr>
          <a:xfrm>
            <a:off x="1860607" y="2558558"/>
            <a:ext cx="875057" cy="875057"/>
            <a:chOff x="0" y="0"/>
            <a:chExt cx="1910968" cy="1910968"/>
          </a:xfrm>
        </p:grpSpPr>
        <p:sp>
          <p:nvSpPr>
            <p:cNvPr id="1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034"/>
          <p:cNvGrpSpPr/>
          <p:nvPr/>
        </p:nvGrpSpPr>
        <p:grpSpPr>
          <a:xfrm>
            <a:off x="1863049" y="4328162"/>
            <a:ext cx="870171" cy="870171"/>
            <a:chOff x="0" y="0"/>
            <a:chExt cx="1900299" cy="1900299"/>
          </a:xfrm>
        </p:grpSpPr>
        <p:sp>
          <p:nvSpPr>
            <p:cNvPr id="1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Shape 2035"/>
          <p:cNvSpPr/>
          <p:nvPr/>
        </p:nvSpPr>
        <p:spPr>
          <a:xfrm>
            <a:off x="10130172" y="4328161"/>
            <a:ext cx="870172" cy="8701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23262" tIns="23262" rIns="23262" bIns="2326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040"/>
          <p:cNvGrpSpPr/>
          <p:nvPr/>
        </p:nvGrpSpPr>
        <p:grpSpPr>
          <a:xfrm>
            <a:off x="10125311" y="2558558"/>
            <a:ext cx="875057" cy="875057"/>
            <a:chOff x="0" y="0"/>
            <a:chExt cx="1910968" cy="1910968"/>
          </a:xfrm>
        </p:grpSpPr>
        <p:sp>
          <p:nvSpPr>
            <p:cNvPr id="2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Text Placeholder 5"/>
          <p:cNvSpPr txBox="1">
            <a:spLocks/>
          </p:cNvSpPr>
          <p:nvPr/>
        </p:nvSpPr>
        <p:spPr>
          <a:xfrm>
            <a:off x="5725946" y="3572637"/>
            <a:ext cx="1406238" cy="58037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Shape 2036"/>
          <p:cNvSpPr/>
          <p:nvPr/>
        </p:nvSpPr>
        <p:spPr>
          <a:xfrm>
            <a:off x="10381120" y="4566831"/>
            <a:ext cx="368273" cy="392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6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1" grpId="0" animBg="1"/>
      <p:bldP spid="26" grpId="0"/>
      <p:bldP spid="3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3993" y="3536272"/>
            <a:ext cx="3623746" cy="618380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7798" y="1931196"/>
            <a:ext cx="1294916" cy="12949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228" y="3627380"/>
            <a:ext cx="2363028" cy="618381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792" y="4657803"/>
            <a:ext cx="1294916" cy="12949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3" y="3536272"/>
            <a:ext cx="2364965" cy="618380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645" y="1931196"/>
            <a:ext cx="1294916" cy="129491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8163" y="4657803"/>
            <a:ext cx="1294916" cy="129491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2772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382" y="4636408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3777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294" y="3778584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550" y="3778584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3137" y="3627378"/>
            <a:ext cx="3501620" cy="618382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724" y="3778584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3764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376" y="1918635"/>
            <a:ext cx="1457749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18" y="4904336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92" y="4649979"/>
            <a:ext cx="1459687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657" y="2177729"/>
            <a:ext cx="2104972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330" y="1918635"/>
            <a:ext cx="1459688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160" y="2338100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116" y="2338100"/>
            <a:ext cx="760039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15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525" y="5064707"/>
            <a:ext cx="762194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椭圆 35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7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0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679888"/>
            <a:chOff x="5228512" y="1109269"/>
            <a:chExt cx="2871880" cy="556783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4"/>
            <a:ext cx="2700245" cy="679888"/>
            <a:chOff x="5228512" y="1869180"/>
            <a:chExt cx="2871880" cy="556784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4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7"/>
            <a:ext cx="2700245" cy="679888"/>
            <a:chOff x="5228512" y="2629091"/>
            <a:chExt cx="2871880" cy="556784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5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6"/>
            <a:ext cx="2700245" cy="679889"/>
            <a:chOff x="5228512" y="3299800"/>
            <a:chExt cx="2871880" cy="556784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4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70"/>
            <a:ext cx="2700245" cy="679889"/>
            <a:chOff x="5228512" y="4059711"/>
            <a:chExt cx="2871880" cy="556784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5"/>
              <a:ext cx="2871880" cy="36295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68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69845" y="200"/>
            <a:ext cx="9588200" cy="7232253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grayscl/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endParaRPr lang="en-GB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486354" y="2485219"/>
            <a:ext cx="640667" cy="383982"/>
          </a:xfrm>
          <a:prstGeom prst="homePlate">
            <a:avLst/>
          </a:prstGeom>
          <a:solidFill>
            <a:schemeClr val="accent1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182899" y="2488083"/>
            <a:ext cx="3710890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486354" y="3424335"/>
            <a:ext cx="640667" cy="383982"/>
          </a:xfrm>
          <a:prstGeom prst="homePlate">
            <a:avLst/>
          </a:prstGeom>
          <a:solidFill>
            <a:schemeClr val="accent2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182899" y="3427199"/>
            <a:ext cx="3280085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486354" y="4350133"/>
            <a:ext cx="640667" cy="383982"/>
          </a:xfrm>
          <a:prstGeom prst="homePlate">
            <a:avLst/>
          </a:prstGeom>
          <a:solidFill>
            <a:schemeClr val="accent3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182901" y="4352995"/>
            <a:ext cx="3124389" cy="540572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486354" y="5318792"/>
            <a:ext cx="640667" cy="383982"/>
          </a:xfrm>
          <a:prstGeom prst="homePlate">
            <a:avLst/>
          </a:prstGeom>
          <a:solidFill>
            <a:schemeClr val="accent4"/>
          </a:solidFill>
          <a:ln w="28575">
            <a:noFill/>
          </a:ln>
          <a:effectLst>
            <a:outerShdw blurRad="88900" dist="75434" dir="2699985" rotWithShape="0">
              <a:scrgbClr r="0" g="0" b="0">
                <a:alpha val="23000"/>
              </a:sc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0" tIns="48216" rIns="96430" bIns="48216" rtlCol="0" anchor="ctr"/>
          <a:lstStyle/>
          <a:p>
            <a:pPr algn="ctr">
              <a:lnSpc>
                <a:spcPct val="120000"/>
              </a:lnSpc>
            </a:pPr>
            <a:r>
              <a:rPr 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GB" sz="2109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182902" y="5321655"/>
            <a:ext cx="2582178" cy="688305"/>
          </a:xfrm>
          <a:prstGeom prst="rect">
            <a:avLst/>
          </a:prstGeom>
        </p:spPr>
        <p:txBody>
          <a:bodyPr wrap="square" lIns="96430" tIns="48216" rIns="96430" bIns="482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845286" y="2914267"/>
            <a:ext cx="2222506" cy="964301"/>
            <a:chOff x="5621315" y="2514600"/>
            <a:chExt cx="2107496" cy="914400"/>
          </a:xfrm>
          <a:solidFill>
            <a:schemeClr val="bg1"/>
          </a:solidFill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7" tIns="26787" rIns="26787" bIns="26787" anchor="ctr"/>
            <a:lstStyle/>
            <a:p>
              <a:pPr algn="ctr" defTabSz="241060" hangingPunct="0">
                <a:lnSpc>
                  <a:spcPct val="120000"/>
                </a:lnSpc>
              </a:pPr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415574" y="1644262"/>
            <a:ext cx="2222506" cy="964301"/>
            <a:chOff x="6162090" y="1310315"/>
            <a:chExt cx="2107496" cy="914400"/>
          </a:xfrm>
          <a:solidFill>
            <a:schemeClr val="bg1"/>
          </a:solidFill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grpFill/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614285" y="5454278"/>
            <a:ext cx="2222506" cy="964301"/>
            <a:chOff x="4454013" y="4923170"/>
            <a:chExt cx="2107496" cy="914400"/>
          </a:xfrm>
          <a:solidFill>
            <a:schemeClr val="bg1"/>
          </a:solidFill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234624" y="4184272"/>
            <a:ext cx="2222506" cy="964301"/>
            <a:chOff x="5042252" y="3718885"/>
            <a:chExt cx="2107496" cy="914400"/>
          </a:xfrm>
          <a:solidFill>
            <a:schemeClr val="bg1"/>
          </a:solidFill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grpFill/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241060" hangingPunct="0">
                  <a:lnSpc>
                    <a:spcPct val="120000"/>
                  </a:lnSpc>
                </a:pPr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32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723690" y="1536477"/>
            <a:ext cx="1609701" cy="1613133"/>
          </a:xfrm>
          <a:prstGeom prst="ellipse">
            <a:avLst/>
          </a:prstGeom>
          <a:solidFill>
            <a:schemeClr val="accent2">
              <a:alpha val="86000"/>
            </a:schemeClr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593" b="1" kern="0" dirty="0" smtClean="0">
                <a:solidFill>
                  <a:srgbClr val="FFFFFF"/>
                </a:solidFill>
                <a:ea typeface="微软雅黑" panose="020B0503020204020204" pitchFamily="34" charset="-122"/>
                <a:cs typeface="Times New Roman" panose="02020603050405020304" pitchFamily="18" charset="0"/>
              </a:rPr>
              <a:t>章</a:t>
            </a:r>
            <a:endParaRPr lang="zh-CN" altLang="zh-CN" sz="7593" b="1" kern="0" dirty="0">
              <a:solidFill>
                <a:srgbClr val="FFFFFF"/>
              </a:solidFill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8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845171" y="2740203"/>
            <a:ext cx="976435" cy="978515"/>
          </a:xfrm>
          <a:prstGeom prst="ellipse">
            <a:avLst/>
          </a:prstGeom>
          <a:solidFill>
            <a:srgbClr val="5E1013"/>
          </a:solidFill>
          <a:ln>
            <a:noFill/>
          </a:ln>
          <a:effectLst/>
        </p:spPr>
        <p:txBody>
          <a:bodyPr wrap="square" lIns="0" tIns="0" rIns="0" bIns="0" anchor="ctr">
            <a:normAutofit lnSpcReduction="10000"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640" kern="0" dirty="0" smtClean="0">
                <a:ea typeface="微软雅黑" panose="020B0503020204020204" pitchFamily="34" charset="-122"/>
              </a:rPr>
              <a:t>节</a:t>
            </a:r>
            <a:endParaRPr lang="zh-CN" altLang="zh-CN" sz="4640" kern="0" dirty="0">
              <a:ea typeface="微软雅黑" panose="020B0503020204020204" pitchFamily="34" charset="-122"/>
            </a:endParaRPr>
          </a:p>
        </p:txBody>
      </p:sp>
      <p:sp>
        <p:nvSpPr>
          <p:cNvPr id="32" name="MH_Others_12"/>
          <p:cNvSpPr txBox="1"/>
          <p:nvPr>
            <p:custDataLst>
              <p:tags r:id="rId4"/>
            </p:custDataLst>
          </p:nvPr>
        </p:nvSpPr>
        <p:spPr>
          <a:xfrm>
            <a:off x="3140526" y="3229461"/>
            <a:ext cx="645810" cy="2896207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797" dirty="0" smtClean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3797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5693211" y="2962083"/>
            <a:ext cx="4379404" cy="73866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lvl="1"/>
            <a:r>
              <a:rPr lang="en-US" altLang="zh-CN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r>
              <a:rPr lang="zh-CN" altLang="en-US" sz="4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相关</a:t>
            </a:r>
            <a:r>
              <a:rPr lang="zh-CN" altLang="en-US" sz="4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标题文字</a:t>
            </a:r>
            <a:endParaRPr lang="zh-CN" altLang="en-US" sz="4800" b="1" spc="422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9"/>
          <p:cNvSpPr txBox="1"/>
          <p:nvPr/>
        </p:nvSpPr>
        <p:spPr>
          <a:xfrm>
            <a:off x="5693211" y="4066446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9" name="文本框 9"/>
          <p:cNvSpPr txBox="1"/>
          <p:nvPr/>
        </p:nvSpPr>
        <p:spPr>
          <a:xfrm>
            <a:off x="5693211" y="4524039"/>
            <a:ext cx="2102136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8236077" y="4071027"/>
            <a:ext cx="1939531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8236080" y="4529253"/>
            <a:ext cx="1939528" cy="3245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76" lvl="1" indent="-241076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6953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" grpId="0" animBg="1"/>
      <p:bldP spid="77" grpId="0" animBg="1"/>
      <p:bldP spid="78" grpId="0" animBg="1"/>
      <p:bldP spid="32" grpId="0"/>
      <p:bldP spid="17" grpId="0"/>
      <p:bldP spid="18" grpId="0"/>
      <p:bldP spid="19" grpId="0"/>
      <p:bldP spid="21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20587" y="2255458"/>
            <a:ext cx="4004745" cy="1775434"/>
            <a:chOff x="2872440" y="555224"/>
            <a:chExt cx="2846543" cy="126278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44107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43851" cy="2971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572999" cy="186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1100" dirty="0" smtClean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1573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560662" y="1869507"/>
            <a:ext cx="6958076" cy="1165781"/>
            <a:chOff x="5125834" y="3831657"/>
            <a:chExt cx="4948441" cy="828896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439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393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768264" y="4071717"/>
            <a:ext cx="5853089" cy="973283"/>
            <a:chOff x="546100" y="2895600"/>
            <a:chExt cx="4162425" cy="69270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590697"/>
              <a:chOff x="5125835" y="3227734"/>
              <a:chExt cx="3291090" cy="590697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768264" y="5339663"/>
            <a:ext cx="5853089" cy="973283"/>
            <a:chOff x="546100" y="3797300"/>
            <a:chExt cx="4162425" cy="692704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590697"/>
              <a:chOff x="5125835" y="3227734"/>
              <a:chExt cx="3291090" cy="590697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12969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44577" cy="2973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4" name="椭圆 33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5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30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 dir="u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986008"/>
            <a:chOff x="1929542" y="4908274"/>
            <a:chExt cx="2729132" cy="934980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647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960982"/>
            <a:chOff x="5703260" y="4932005"/>
            <a:chExt cx="2729132" cy="911249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64790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6"/>
            <a:ext cx="2611174" cy="976343"/>
            <a:chOff x="4038291" y="1621125"/>
            <a:chExt cx="2304129" cy="925818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6479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964437"/>
            <a:chOff x="7780247" y="1632414"/>
            <a:chExt cx="2304129" cy="914531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647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椭圆 29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85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808641" y="3015156"/>
            <a:ext cx="9241468" cy="1987501"/>
            <a:chOff x="1050566" y="2772576"/>
            <a:chExt cx="10090868" cy="2170176"/>
          </a:xfrm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88779" y="3445156"/>
            <a:ext cx="1114619" cy="1114619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505493" y="3445156"/>
            <a:ext cx="1114619" cy="1114619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055355" y="3445156"/>
            <a:ext cx="1114619" cy="1114619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72067" y="3445156"/>
            <a:ext cx="1114619" cy="1114619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238642" y="3445156"/>
            <a:ext cx="1114619" cy="1114619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721683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60912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9994336" y="467337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544198" y="285034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177625" y="2850346"/>
            <a:ext cx="136927" cy="481209"/>
            <a:chOff x="8243431" y="1672074"/>
            <a:chExt cx="199000" cy="699358"/>
          </a:xfrm>
          <a:solidFill>
            <a:schemeClr val="bg1">
              <a:lumMod val="75000"/>
            </a:schemeClr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1948516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21169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587745" y="5309518"/>
            <a:ext cx="1683263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390216" y="2025631"/>
            <a:ext cx="1711746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751737" y="2025631"/>
            <a:ext cx="1711746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9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48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>
            <a:spLocks/>
          </p:cNvSpPr>
          <p:nvPr/>
        </p:nvSpPr>
        <p:spPr bwMode="auto">
          <a:xfrm>
            <a:off x="4888790" y="4034984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888790" y="3580350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"/>
          <p:cNvSpPr>
            <a:spLocks/>
          </p:cNvSpPr>
          <p:nvPr/>
        </p:nvSpPr>
        <p:spPr bwMode="auto">
          <a:xfrm>
            <a:off x="4888790" y="3130426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4888790" y="2598057"/>
            <a:ext cx="3081172" cy="1886088"/>
          </a:xfrm>
          <a:custGeom>
            <a:avLst/>
            <a:gdLst>
              <a:gd name="T0" fmla="*/ 17 w 618"/>
              <a:gd name="T1" fmla="*/ 170 h 377"/>
              <a:gd name="T2" fmla="*/ 278 w 618"/>
              <a:gd name="T3" fmla="*/ 11 h 377"/>
              <a:gd name="T4" fmla="*/ 344 w 618"/>
              <a:gd name="T5" fmla="*/ 13 h 377"/>
              <a:gd name="T6" fmla="*/ 597 w 618"/>
              <a:gd name="T7" fmla="*/ 167 h 377"/>
              <a:gd name="T8" fmla="*/ 601 w 618"/>
              <a:gd name="T9" fmla="*/ 208 h 377"/>
              <a:gd name="T10" fmla="*/ 340 w 618"/>
              <a:gd name="T11" fmla="*/ 367 h 377"/>
              <a:gd name="T12" fmla="*/ 274 w 618"/>
              <a:gd name="T13" fmla="*/ 364 h 377"/>
              <a:gd name="T14" fmla="*/ 21 w 618"/>
              <a:gd name="T15" fmla="*/ 210 h 377"/>
              <a:gd name="T16" fmla="*/ 17 w 618"/>
              <a:gd name="T17" fmla="*/ 170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8" h="377">
                <a:moveTo>
                  <a:pt x="17" y="170"/>
                </a:moveTo>
                <a:cubicBezTo>
                  <a:pt x="278" y="11"/>
                  <a:pt x="278" y="11"/>
                  <a:pt x="278" y="11"/>
                </a:cubicBezTo>
                <a:cubicBezTo>
                  <a:pt x="295" y="0"/>
                  <a:pt x="325" y="1"/>
                  <a:pt x="344" y="13"/>
                </a:cubicBezTo>
                <a:cubicBezTo>
                  <a:pt x="597" y="167"/>
                  <a:pt x="597" y="167"/>
                  <a:pt x="597" y="167"/>
                </a:cubicBezTo>
                <a:cubicBezTo>
                  <a:pt x="617" y="179"/>
                  <a:pt x="618" y="197"/>
                  <a:pt x="601" y="208"/>
                </a:cubicBezTo>
                <a:cubicBezTo>
                  <a:pt x="340" y="367"/>
                  <a:pt x="340" y="367"/>
                  <a:pt x="340" y="367"/>
                </a:cubicBezTo>
                <a:cubicBezTo>
                  <a:pt x="323" y="377"/>
                  <a:pt x="293" y="376"/>
                  <a:pt x="274" y="364"/>
                </a:cubicBezTo>
                <a:cubicBezTo>
                  <a:pt x="21" y="210"/>
                  <a:pt x="21" y="210"/>
                  <a:pt x="21" y="210"/>
                </a:cubicBezTo>
                <a:cubicBezTo>
                  <a:pt x="2" y="198"/>
                  <a:pt x="0" y="180"/>
                  <a:pt x="17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607741" y="3367278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607741" y="4502414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648785" y="3318666"/>
            <a:ext cx="797230" cy="77048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648785" y="4453801"/>
            <a:ext cx="797230" cy="77048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32831" y="3367278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32831" y="4502414"/>
            <a:ext cx="1770872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37821" y="3318666"/>
            <a:ext cx="797230" cy="77048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437821" y="4453801"/>
            <a:ext cx="797230" cy="77048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8773670" y="3433635"/>
            <a:ext cx="547455" cy="543707"/>
            <a:chOff x="1979613" y="3067051"/>
            <a:chExt cx="231775" cy="230188"/>
          </a:xfrm>
          <a:solidFill>
            <a:schemeClr val="bg1"/>
          </a:solidFill>
        </p:grpSpPr>
        <p:sp>
          <p:nvSpPr>
            <p:cNvPr id="20" name="Freeform 38"/>
            <p:cNvSpPr>
              <a:spLocks noEditPoints="1"/>
            </p:cNvSpPr>
            <p:nvPr/>
          </p:nvSpPr>
          <p:spPr bwMode="auto">
            <a:xfrm>
              <a:off x="1979613" y="3067051"/>
              <a:ext cx="231775" cy="230188"/>
            </a:xfrm>
            <a:custGeom>
              <a:avLst/>
              <a:gdLst>
                <a:gd name="T0" fmla="*/ 61 w 122"/>
                <a:gd name="T1" fmla="*/ 0 h 122"/>
                <a:gd name="T2" fmla="*/ 0 w 122"/>
                <a:gd name="T3" fmla="*/ 61 h 122"/>
                <a:gd name="T4" fmla="*/ 61 w 122"/>
                <a:gd name="T5" fmla="*/ 122 h 122"/>
                <a:gd name="T6" fmla="*/ 122 w 122"/>
                <a:gd name="T7" fmla="*/ 61 h 122"/>
                <a:gd name="T8" fmla="*/ 61 w 122"/>
                <a:gd name="T9" fmla="*/ 0 h 122"/>
                <a:gd name="T10" fmla="*/ 64 w 122"/>
                <a:gd name="T11" fmla="*/ 109 h 122"/>
                <a:gd name="T12" fmla="*/ 64 w 122"/>
                <a:gd name="T13" fmla="*/ 102 h 122"/>
                <a:gd name="T14" fmla="*/ 57 w 122"/>
                <a:gd name="T15" fmla="*/ 102 h 122"/>
                <a:gd name="T16" fmla="*/ 57 w 122"/>
                <a:gd name="T17" fmla="*/ 109 h 122"/>
                <a:gd name="T18" fmla="*/ 29 w 122"/>
                <a:gd name="T19" fmla="*/ 97 h 122"/>
                <a:gd name="T20" fmla="*/ 28 w 122"/>
                <a:gd name="T21" fmla="*/ 97 h 122"/>
                <a:gd name="T22" fmla="*/ 27 w 122"/>
                <a:gd name="T23" fmla="*/ 95 h 122"/>
                <a:gd name="T24" fmla="*/ 25 w 122"/>
                <a:gd name="T25" fmla="*/ 93 h 122"/>
                <a:gd name="T26" fmla="*/ 24 w 122"/>
                <a:gd name="T27" fmla="*/ 93 h 122"/>
                <a:gd name="T28" fmla="*/ 13 w 122"/>
                <a:gd name="T29" fmla="*/ 65 h 122"/>
                <a:gd name="T30" fmla="*/ 20 w 122"/>
                <a:gd name="T31" fmla="*/ 65 h 122"/>
                <a:gd name="T32" fmla="*/ 20 w 122"/>
                <a:gd name="T33" fmla="*/ 58 h 122"/>
                <a:gd name="T34" fmla="*/ 13 w 122"/>
                <a:gd name="T35" fmla="*/ 58 h 122"/>
                <a:gd name="T36" fmla="*/ 57 w 122"/>
                <a:gd name="T37" fmla="*/ 13 h 122"/>
                <a:gd name="T38" fmla="*/ 57 w 122"/>
                <a:gd name="T39" fmla="*/ 20 h 122"/>
                <a:gd name="T40" fmla="*/ 64 w 122"/>
                <a:gd name="T41" fmla="*/ 20 h 122"/>
                <a:gd name="T42" fmla="*/ 64 w 122"/>
                <a:gd name="T43" fmla="*/ 13 h 122"/>
                <a:gd name="T44" fmla="*/ 83 w 122"/>
                <a:gd name="T45" fmla="*/ 18 h 122"/>
                <a:gd name="T46" fmla="*/ 83 w 122"/>
                <a:gd name="T47" fmla="*/ 19 h 122"/>
                <a:gd name="T48" fmla="*/ 86 w 122"/>
                <a:gd name="T49" fmla="*/ 21 h 122"/>
                <a:gd name="T50" fmla="*/ 87 w 122"/>
                <a:gd name="T51" fmla="*/ 21 h 122"/>
                <a:gd name="T52" fmla="*/ 90 w 122"/>
                <a:gd name="T53" fmla="*/ 23 h 122"/>
                <a:gd name="T54" fmla="*/ 91 w 122"/>
                <a:gd name="T55" fmla="*/ 24 h 122"/>
                <a:gd name="T56" fmla="*/ 93 w 122"/>
                <a:gd name="T57" fmla="*/ 26 h 122"/>
                <a:gd name="T58" fmla="*/ 94 w 122"/>
                <a:gd name="T59" fmla="*/ 27 h 122"/>
                <a:gd name="T60" fmla="*/ 96 w 122"/>
                <a:gd name="T61" fmla="*/ 29 h 122"/>
                <a:gd name="T62" fmla="*/ 98 w 122"/>
                <a:gd name="T63" fmla="*/ 31 h 122"/>
                <a:gd name="T64" fmla="*/ 99 w 122"/>
                <a:gd name="T65" fmla="*/ 32 h 122"/>
                <a:gd name="T66" fmla="*/ 101 w 122"/>
                <a:gd name="T67" fmla="*/ 35 h 122"/>
                <a:gd name="T68" fmla="*/ 101 w 122"/>
                <a:gd name="T69" fmla="*/ 36 h 122"/>
                <a:gd name="T70" fmla="*/ 103 w 122"/>
                <a:gd name="T71" fmla="*/ 39 h 122"/>
                <a:gd name="T72" fmla="*/ 103 w 122"/>
                <a:gd name="T73" fmla="*/ 39 h 122"/>
                <a:gd name="T74" fmla="*/ 108 w 122"/>
                <a:gd name="T75" fmla="*/ 58 h 122"/>
                <a:gd name="T76" fmla="*/ 102 w 122"/>
                <a:gd name="T77" fmla="*/ 58 h 122"/>
                <a:gd name="T78" fmla="*/ 102 w 122"/>
                <a:gd name="T79" fmla="*/ 65 h 122"/>
                <a:gd name="T80" fmla="*/ 108 w 122"/>
                <a:gd name="T81" fmla="*/ 65 h 122"/>
                <a:gd name="T82" fmla="*/ 64 w 122"/>
                <a:gd name="T83" fmla="*/ 109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2" h="122">
                  <a:moveTo>
                    <a:pt x="61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5"/>
                    <a:pt x="27" y="122"/>
                    <a:pt x="61" y="122"/>
                  </a:cubicBezTo>
                  <a:cubicBezTo>
                    <a:pt x="94" y="122"/>
                    <a:pt x="122" y="95"/>
                    <a:pt x="122" y="61"/>
                  </a:cubicBezTo>
                  <a:cubicBezTo>
                    <a:pt x="122" y="27"/>
                    <a:pt x="94" y="0"/>
                    <a:pt x="61" y="0"/>
                  </a:cubicBezTo>
                  <a:close/>
                  <a:moveTo>
                    <a:pt x="64" y="109"/>
                  </a:moveTo>
                  <a:cubicBezTo>
                    <a:pt x="64" y="102"/>
                    <a:pt x="64" y="102"/>
                    <a:pt x="64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109"/>
                    <a:pt x="57" y="109"/>
                    <a:pt x="57" y="109"/>
                  </a:cubicBezTo>
                  <a:cubicBezTo>
                    <a:pt x="46" y="108"/>
                    <a:pt x="37" y="104"/>
                    <a:pt x="29" y="97"/>
                  </a:cubicBezTo>
                  <a:cubicBezTo>
                    <a:pt x="29" y="97"/>
                    <a:pt x="29" y="97"/>
                    <a:pt x="28" y="97"/>
                  </a:cubicBezTo>
                  <a:cubicBezTo>
                    <a:pt x="28" y="96"/>
                    <a:pt x="27" y="96"/>
                    <a:pt x="27" y="95"/>
                  </a:cubicBezTo>
                  <a:cubicBezTo>
                    <a:pt x="26" y="95"/>
                    <a:pt x="25" y="94"/>
                    <a:pt x="25" y="93"/>
                  </a:cubicBezTo>
                  <a:cubicBezTo>
                    <a:pt x="25" y="93"/>
                    <a:pt x="25" y="93"/>
                    <a:pt x="24" y="93"/>
                  </a:cubicBezTo>
                  <a:cubicBezTo>
                    <a:pt x="18" y="85"/>
                    <a:pt x="13" y="75"/>
                    <a:pt x="13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5" y="34"/>
                    <a:pt x="33" y="15"/>
                    <a:pt x="57" y="13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1" y="14"/>
                    <a:pt x="77" y="16"/>
                    <a:pt x="83" y="18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19"/>
                    <a:pt x="85" y="20"/>
                    <a:pt x="86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2"/>
                    <a:pt x="89" y="22"/>
                    <a:pt x="90" y="23"/>
                  </a:cubicBezTo>
                  <a:cubicBezTo>
                    <a:pt x="90" y="23"/>
                    <a:pt x="91" y="24"/>
                    <a:pt x="91" y="24"/>
                  </a:cubicBezTo>
                  <a:cubicBezTo>
                    <a:pt x="92" y="25"/>
                    <a:pt x="92" y="25"/>
                    <a:pt x="93" y="26"/>
                  </a:cubicBezTo>
                  <a:cubicBezTo>
                    <a:pt x="94" y="26"/>
                    <a:pt x="94" y="27"/>
                    <a:pt x="94" y="27"/>
                  </a:cubicBezTo>
                  <a:cubicBezTo>
                    <a:pt x="95" y="28"/>
                    <a:pt x="96" y="28"/>
                    <a:pt x="96" y="29"/>
                  </a:cubicBezTo>
                  <a:cubicBezTo>
                    <a:pt x="97" y="29"/>
                    <a:pt x="97" y="30"/>
                    <a:pt x="98" y="31"/>
                  </a:cubicBezTo>
                  <a:cubicBezTo>
                    <a:pt x="98" y="31"/>
                    <a:pt x="98" y="32"/>
                    <a:pt x="99" y="32"/>
                  </a:cubicBezTo>
                  <a:cubicBezTo>
                    <a:pt x="99" y="33"/>
                    <a:pt x="100" y="34"/>
                    <a:pt x="101" y="35"/>
                  </a:cubicBezTo>
                  <a:cubicBezTo>
                    <a:pt x="101" y="35"/>
                    <a:pt x="101" y="35"/>
                    <a:pt x="101" y="36"/>
                  </a:cubicBezTo>
                  <a:cubicBezTo>
                    <a:pt x="102" y="37"/>
                    <a:pt x="103" y="38"/>
                    <a:pt x="103" y="39"/>
                  </a:cubicBezTo>
                  <a:cubicBezTo>
                    <a:pt x="103" y="39"/>
                    <a:pt x="103" y="39"/>
                    <a:pt x="103" y="39"/>
                  </a:cubicBezTo>
                  <a:cubicBezTo>
                    <a:pt x="106" y="45"/>
                    <a:pt x="108" y="51"/>
                    <a:pt x="108" y="58"/>
                  </a:cubicBezTo>
                  <a:cubicBezTo>
                    <a:pt x="102" y="58"/>
                    <a:pt x="102" y="58"/>
                    <a:pt x="102" y="58"/>
                  </a:cubicBezTo>
                  <a:cubicBezTo>
                    <a:pt x="102" y="65"/>
                    <a:pt x="102" y="65"/>
                    <a:pt x="102" y="65"/>
                  </a:cubicBezTo>
                  <a:cubicBezTo>
                    <a:pt x="108" y="65"/>
                    <a:pt x="108" y="65"/>
                    <a:pt x="108" y="65"/>
                  </a:cubicBezTo>
                  <a:cubicBezTo>
                    <a:pt x="107" y="88"/>
                    <a:pt x="88" y="107"/>
                    <a:pt x="64" y="10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39"/>
            <p:cNvSpPr>
              <a:spLocks noEditPoints="1"/>
            </p:cNvSpPr>
            <p:nvPr/>
          </p:nvSpPr>
          <p:spPr bwMode="auto">
            <a:xfrm>
              <a:off x="2063750" y="3125788"/>
              <a:ext cx="69850" cy="98425"/>
            </a:xfrm>
            <a:custGeom>
              <a:avLst/>
              <a:gdLst>
                <a:gd name="T0" fmla="*/ 9 w 36"/>
                <a:gd name="T1" fmla="*/ 29 h 52"/>
                <a:gd name="T2" fmla="*/ 9 w 36"/>
                <a:gd name="T3" fmla="*/ 29 h 52"/>
                <a:gd name="T4" fmla="*/ 0 w 36"/>
                <a:gd name="T5" fmla="*/ 52 h 52"/>
                <a:gd name="T6" fmla="*/ 20 w 36"/>
                <a:gd name="T7" fmla="*/ 36 h 52"/>
                <a:gd name="T8" fmla="*/ 20 w 36"/>
                <a:gd name="T9" fmla="*/ 36 h 52"/>
                <a:gd name="T10" fmla="*/ 22 w 36"/>
                <a:gd name="T11" fmla="*/ 32 h 52"/>
                <a:gd name="T12" fmla="*/ 36 w 36"/>
                <a:gd name="T13" fmla="*/ 0 h 52"/>
                <a:gd name="T14" fmla="*/ 11 w 36"/>
                <a:gd name="T15" fmla="*/ 25 h 52"/>
                <a:gd name="T16" fmla="*/ 9 w 36"/>
                <a:gd name="T17" fmla="*/ 29 h 52"/>
                <a:gd name="T18" fmla="*/ 16 w 36"/>
                <a:gd name="T19" fmla="*/ 27 h 52"/>
                <a:gd name="T20" fmla="*/ 19 w 36"/>
                <a:gd name="T21" fmla="*/ 30 h 52"/>
                <a:gd name="T22" fmla="*/ 16 w 36"/>
                <a:gd name="T23" fmla="*/ 33 h 52"/>
                <a:gd name="T24" fmla="*/ 13 w 36"/>
                <a:gd name="T25" fmla="*/ 30 h 52"/>
                <a:gd name="T26" fmla="*/ 16 w 36"/>
                <a:gd name="T27" fmla="*/ 2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52">
                  <a:moveTo>
                    <a:pt x="9" y="29"/>
                  </a:moveTo>
                  <a:cubicBezTo>
                    <a:pt x="9" y="29"/>
                    <a:pt x="9" y="29"/>
                    <a:pt x="9" y="2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2" y="35"/>
                    <a:pt x="22" y="33"/>
                    <a:pt x="22" y="3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0" y="26"/>
                    <a:pt x="9" y="27"/>
                    <a:pt x="9" y="29"/>
                  </a:cubicBezTo>
                  <a:close/>
                  <a:moveTo>
                    <a:pt x="16" y="27"/>
                  </a:moveTo>
                  <a:cubicBezTo>
                    <a:pt x="17" y="27"/>
                    <a:pt x="19" y="28"/>
                    <a:pt x="19" y="30"/>
                  </a:cubicBezTo>
                  <a:cubicBezTo>
                    <a:pt x="19" y="32"/>
                    <a:pt x="17" y="33"/>
                    <a:pt x="16" y="33"/>
                  </a:cubicBezTo>
                  <a:cubicBezTo>
                    <a:pt x="14" y="33"/>
                    <a:pt x="13" y="32"/>
                    <a:pt x="13" y="30"/>
                  </a:cubicBezTo>
                  <a:cubicBezTo>
                    <a:pt x="13" y="28"/>
                    <a:pt x="14" y="27"/>
                    <a:pt x="1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Oval 40"/>
            <p:cNvSpPr>
              <a:spLocks noChangeArrowheads="1"/>
            </p:cNvSpPr>
            <p:nvPr/>
          </p:nvSpPr>
          <p:spPr bwMode="auto">
            <a:xfrm>
              <a:off x="2090738" y="3179763"/>
              <a:ext cx="6350" cy="63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8810511" y="4651787"/>
            <a:ext cx="451276" cy="434685"/>
            <a:chOff x="4616450" y="1549401"/>
            <a:chExt cx="215900" cy="207963"/>
          </a:xfrm>
          <a:solidFill>
            <a:schemeClr val="bg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4616450" y="1549401"/>
              <a:ext cx="215900" cy="207963"/>
            </a:xfrm>
            <a:custGeom>
              <a:avLst/>
              <a:gdLst>
                <a:gd name="T0" fmla="*/ 124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39 w 133"/>
                <a:gd name="T13" fmla="*/ 118 h 127"/>
                <a:gd name="T14" fmla="*/ 39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3 w 133"/>
                <a:gd name="T21" fmla="*/ 127 h 127"/>
                <a:gd name="T22" fmla="*/ 93 w 133"/>
                <a:gd name="T23" fmla="*/ 118 h 127"/>
                <a:gd name="T24" fmla="*/ 80 w 133"/>
                <a:gd name="T25" fmla="*/ 100 h 127"/>
                <a:gd name="T26" fmla="*/ 124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4 w 133"/>
                <a:gd name="T33" fmla="*/ 0 h 127"/>
                <a:gd name="T34" fmla="*/ 59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59 w 133"/>
                <a:gd name="T43" fmla="*/ 89 h 127"/>
                <a:gd name="T44" fmla="*/ 123 w 133"/>
                <a:gd name="T45" fmla="*/ 79 h 127"/>
                <a:gd name="T46" fmla="*/ 9 w 133"/>
                <a:gd name="T47" fmla="*/ 79 h 127"/>
                <a:gd name="T48" fmla="*/ 9 w 133"/>
                <a:gd name="T49" fmla="*/ 10 h 127"/>
                <a:gd name="T50" fmla="*/ 123 w 133"/>
                <a:gd name="T51" fmla="*/ 10 h 127"/>
                <a:gd name="T52" fmla="*/ 123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4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39" y="11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3" y="118"/>
                    <a:pt x="93" y="118"/>
                    <a:pt x="93" y="118"/>
                  </a:cubicBezTo>
                  <a:cubicBezTo>
                    <a:pt x="77" y="118"/>
                    <a:pt x="80" y="100"/>
                    <a:pt x="80" y="100"/>
                  </a:cubicBezTo>
                  <a:cubicBezTo>
                    <a:pt x="124" y="100"/>
                    <a:pt x="124" y="100"/>
                    <a:pt x="124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4" y="0"/>
                  </a:cubicBezTo>
                  <a:close/>
                  <a:moveTo>
                    <a:pt x="59" y="89"/>
                  </a:moveTo>
                  <a:cubicBezTo>
                    <a:pt x="59" y="85"/>
                    <a:pt x="63" y="82"/>
                    <a:pt x="67" y="82"/>
                  </a:cubicBezTo>
                  <a:cubicBezTo>
                    <a:pt x="71" y="82"/>
                    <a:pt x="75" y="85"/>
                    <a:pt x="75" y="89"/>
                  </a:cubicBezTo>
                  <a:cubicBezTo>
                    <a:pt x="75" y="93"/>
                    <a:pt x="71" y="97"/>
                    <a:pt x="67" y="97"/>
                  </a:cubicBezTo>
                  <a:cubicBezTo>
                    <a:pt x="63" y="97"/>
                    <a:pt x="59" y="93"/>
                    <a:pt x="59" y="89"/>
                  </a:cubicBezTo>
                  <a:close/>
                  <a:moveTo>
                    <a:pt x="123" y="79"/>
                  </a:moveTo>
                  <a:cubicBezTo>
                    <a:pt x="9" y="79"/>
                    <a:pt x="9" y="79"/>
                    <a:pt x="9" y="7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23" y="10"/>
                    <a:pt x="123" y="10"/>
                    <a:pt x="123" y="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4718050" y="1685926"/>
              <a:ext cx="15875" cy="174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6" name="Freeform 59"/>
          <p:cNvSpPr>
            <a:spLocks noEditPoints="1"/>
          </p:cNvSpPr>
          <p:nvPr/>
        </p:nvSpPr>
        <p:spPr bwMode="auto">
          <a:xfrm>
            <a:off x="3629618" y="4560369"/>
            <a:ext cx="392299" cy="526104"/>
          </a:xfrm>
          <a:custGeom>
            <a:avLst/>
            <a:gdLst>
              <a:gd name="T0" fmla="*/ 108 w 108"/>
              <a:gd name="T1" fmla="*/ 145 h 145"/>
              <a:gd name="T2" fmla="*/ 0 w 108"/>
              <a:gd name="T3" fmla="*/ 145 h 145"/>
              <a:gd name="T4" fmla="*/ 0 w 108"/>
              <a:gd name="T5" fmla="*/ 135 h 145"/>
              <a:gd name="T6" fmla="*/ 13 w 108"/>
              <a:gd name="T7" fmla="*/ 124 h 145"/>
              <a:gd name="T8" fmla="*/ 96 w 108"/>
              <a:gd name="T9" fmla="*/ 124 h 145"/>
              <a:gd name="T10" fmla="*/ 108 w 108"/>
              <a:gd name="T11" fmla="*/ 135 h 145"/>
              <a:gd name="T12" fmla="*/ 108 w 108"/>
              <a:gd name="T13" fmla="*/ 145 h 145"/>
              <a:gd name="T14" fmla="*/ 16 w 108"/>
              <a:gd name="T15" fmla="*/ 116 h 145"/>
              <a:gd name="T16" fmla="*/ 24 w 108"/>
              <a:gd name="T17" fmla="*/ 91 h 145"/>
              <a:gd name="T18" fmla="*/ 85 w 108"/>
              <a:gd name="T19" fmla="*/ 91 h 145"/>
              <a:gd name="T20" fmla="*/ 93 w 108"/>
              <a:gd name="T21" fmla="*/ 116 h 145"/>
              <a:gd name="T22" fmla="*/ 16 w 108"/>
              <a:gd name="T23" fmla="*/ 116 h 145"/>
              <a:gd name="T24" fmla="*/ 28 w 108"/>
              <a:gd name="T25" fmla="*/ 76 h 145"/>
              <a:gd name="T26" fmla="*/ 36 w 108"/>
              <a:gd name="T27" fmla="*/ 51 h 145"/>
              <a:gd name="T28" fmla="*/ 72 w 108"/>
              <a:gd name="T29" fmla="*/ 51 h 145"/>
              <a:gd name="T30" fmla="*/ 80 w 108"/>
              <a:gd name="T31" fmla="*/ 76 h 145"/>
              <a:gd name="T32" fmla="*/ 28 w 108"/>
              <a:gd name="T33" fmla="*/ 76 h 145"/>
              <a:gd name="T34" fmla="*/ 49 w 108"/>
              <a:gd name="T35" fmla="*/ 12 h 145"/>
              <a:gd name="T36" fmla="*/ 60 w 108"/>
              <a:gd name="T37" fmla="*/ 12 h 145"/>
              <a:gd name="T38" fmla="*/ 68 w 108"/>
              <a:gd name="T39" fmla="*/ 36 h 145"/>
              <a:gd name="T40" fmla="*/ 41 w 108"/>
              <a:gd name="T41" fmla="*/ 36 h 145"/>
              <a:gd name="T42" fmla="*/ 49 w 108"/>
              <a:gd name="T43" fmla="*/ 1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45">
                <a:moveTo>
                  <a:pt x="108" y="145"/>
                </a:moveTo>
                <a:cubicBezTo>
                  <a:pt x="0" y="145"/>
                  <a:pt x="0" y="145"/>
                  <a:pt x="0" y="145"/>
                </a:cubicBezTo>
                <a:cubicBezTo>
                  <a:pt x="0" y="135"/>
                  <a:pt x="0" y="135"/>
                  <a:pt x="0" y="135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96" y="124"/>
                  <a:pt x="96" y="124"/>
                  <a:pt x="96" y="124"/>
                </a:cubicBezTo>
                <a:cubicBezTo>
                  <a:pt x="108" y="135"/>
                  <a:pt x="108" y="135"/>
                  <a:pt x="108" y="135"/>
                </a:cubicBezTo>
                <a:lnTo>
                  <a:pt x="108" y="145"/>
                </a:lnTo>
                <a:close/>
                <a:moveTo>
                  <a:pt x="16" y="116"/>
                </a:moveTo>
                <a:cubicBezTo>
                  <a:pt x="24" y="91"/>
                  <a:pt x="24" y="91"/>
                  <a:pt x="24" y="91"/>
                </a:cubicBezTo>
                <a:cubicBezTo>
                  <a:pt x="85" y="91"/>
                  <a:pt x="85" y="91"/>
                  <a:pt x="85" y="91"/>
                </a:cubicBezTo>
                <a:cubicBezTo>
                  <a:pt x="93" y="116"/>
                  <a:pt x="93" y="116"/>
                  <a:pt x="93" y="116"/>
                </a:cubicBezTo>
                <a:lnTo>
                  <a:pt x="16" y="116"/>
                </a:lnTo>
                <a:close/>
                <a:moveTo>
                  <a:pt x="28" y="76"/>
                </a:moveTo>
                <a:cubicBezTo>
                  <a:pt x="36" y="51"/>
                  <a:pt x="36" y="51"/>
                  <a:pt x="36" y="51"/>
                </a:cubicBezTo>
                <a:cubicBezTo>
                  <a:pt x="72" y="51"/>
                  <a:pt x="72" y="51"/>
                  <a:pt x="72" y="51"/>
                </a:cubicBezTo>
                <a:cubicBezTo>
                  <a:pt x="80" y="76"/>
                  <a:pt x="80" y="76"/>
                  <a:pt x="80" y="76"/>
                </a:cubicBezTo>
                <a:lnTo>
                  <a:pt x="28" y="76"/>
                </a:lnTo>
                <a:close/>
                <a:moveTo>
                  <a:pt x="49" y="12"/>
                </a:moveTo>
                <a:cubicBezTo>
                  <a:pt x="49" y="12"/>
                  <a:pt x="54" y="0"/>
                  <a:pt x="60" y="12"/>
                </a:cubicBezTo>
                <a:cubicBezTo>
                  <a:pt x="68" y="36"/>
                  <a:pt x="68" y="36"/>
                  <a:pt x="68" y="36"/>
                </a:cubicBezTo>
                <a:cubicBezTo>
                  <a:pt x="41" y="36"/>
                  <a:pt x="41" y="36"/>
                  <a:pt x="41" y="36"/>
                </a:cubicBezTo>
                <a:lnTo>
                  <a:pt x="49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695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3650953" y="3490624"/>
            <a:ext cx="370965" cy="429731"/>
            <a:chOff x="3581400" y="3905251"/>
            <a:chExt cx="160338" cy="185738"/>
          </a:xfrm>
          <a:solidFill>
            <a:schemeClr val="bg1"/>
          </a:solidFill>
        </p:grpSpPr>
        <p:sp>
          <p:nvSpPr>
            <p:cNvPr id="28" name="Rectangle 33"/>
            <p:cNvSpPr>
              <a:spLocks noChangeArrowheads="1"/>
            </p:cNvSpPr>
            <p:nvPr/>
          </p:nvSpPr>
          <p:spPr bwMode="auto">
            <a:xfrm>
              <a:off x="3670300" y="3941763"/>
              <a:ext cx="28575" cy="149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34"/>
            <p:cNvSpPr>
              <a:spLocks noChangeArrowheads="1"/>
            </p:cNvSpPr>
            <p:nvPr/>
          </p:nvSpPr>
          <p:spPr bwMode="auto">
            <a:xfrm>
              <a:off x="3627438" y="3971926"/>
              <a:ext cx="26988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35"/>
            <p:cNvSpPr>
              <a:spLocks noChangeArrowheads="1"/>
            </p:cNvSpPr>
            <p:nvPr/>
          </p:nvSpPr>
          <p:spPr bwMode="auto">
            <a:xfrm>
              <a:off x="3581400" y="3994151"/>
              <a:ext cx="269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6"/>
            <p:cNvSpPr>
              <a:spLocks noChangeArrowheads="1"/>
            </p:cNvSpPr>
            <p:nvPr/>
          </p:nvSpPr>
          <p:spPr bwMode="auto">
            <a:xfrm>
              <a:off x="3714750" y="3905251"/>
              <a:ext cx="26988" cy="1857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69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096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2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75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9" grpId="0" animBg="1"/>
      <p:bldP spid="8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2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/>
          <p:cNvGrpSpPr/>
          <p:nvPr/>
        </p:nvGrpSpPr>
        <p:grpSpPr>
          <a:xfrm rot="16200000">
            <a:off x="3418805" y="4037438"/>
            <a:ext cx="769589" cy="513060"/>
            <a:chOff x="3200400" y="1234012"/>
            <a:chExt cx="1371600" cy="728138"/>
          </a:xfrm>
        </p:grpSpPr>
        <p:sp>
          <p:nvSpPr>
            <p:cNvPr id="59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2"/>
          <p:cNvGrpSpPr/>
          <p:nvPr/>
        </p:nvGrpSpPr>
        <p:grpSpPr>
          <a:xfrm rot="16200000">
            <a:off x="4459452" y="4037438"/>
            <a:ext cx="769589" cy="513060"/>
            <a:chOff x="3200400" y="1234012"/>
            <a:chExt cx="1371600" cy="728138"/>
          </a:xfrm>
        </p:grpSpPr>
        <p:sp>
          <p:nvSpPr>
            <p:cNvPr id="64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4"/>
          <p:cNvGrpSpPr/>
          <p:nvPr/>
        </p:nvGrpSpPr>
        <p:grpSpPr>
          <a:xfrm rot="16200000">
            <a:off x="5500098" y="4037437"/>
            <a:ext cx="769589" cy="513060"/>
            <a:chOff x="3200400" y="1234012"/>
            <a:chExt cx="1371600" cy="728138"/>
          </a:xfrm>
        </p:grpSpPr>
        <p:sp>
          <p:nvSpPr>
            <p:cNvPr id="76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0"/>
          <p:cNvGrpSpPr/>
          <p:nvPr/>
        </p:nvGrpSpPr>
        <p:grpSpPr>
          <a:xfrm rot="16200000">
            <a:off x="8945870" y="3715916"/>
            <a:ext cx="771977" cy="1158493"/>
            <a:chOff x="4257815" y="3604273"/>
            <a:chExt cx="632164" cy="948677"/>
          </a:xfrm>
        </p:grpSpPr>
        <p:grpSp>
          <p:nvGrpSpPr>
            <p:cNvPr id="6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37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94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6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120"/>
          <p:cNvGrpSpPr/>
          <p:nvPr/>
        </p:nvGrpSpPr>
        <p:grpSpPr>
          <a:xfrm rot="16200000" flipH="1">
            <a:off x="4486292" y="4535690"/>
            <a:ext cx="1773622" cy="510522"/>
            <a:chOff x="4889980" y="1620289"/>
            <a:chExt cx="1452400" cy="418060"/>
          </a:xfrm>
        </p:grpSpPr>
        <p:sp>
          <p:nvSpPr>
            <p:cNvPr id="122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3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74"/>
          <p:cNvGrpSpPr/>
          <p:nvPr/>
        </p:nvGrpSpPr>
        <p:grpSpPr>
          <a:xfrm rot="16200000">
            <a:off x="6512815" y="4037437"/>
            <a:ext cx="769589" cy="513060"/>
            <a:chOff x="3200400" y="1234012"/>
            <a:chExt cx="1371600" cy="728138"/>
          </a:xfrm>
        </p:grpSpPr>
        <p:sp>
          <p:nvSpPr>
            <p:cNvPr id="70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7565081" y="4037438"/>
            <a:ext cx="769589" cy="513060"/>
            <a:chOff x="3200400" y="1234012"/>
            <a:chExt cx="1371600" cy="728138"/>
          </a:xfrm>
        </p:grpSpPr>
        <p:sp>
          <p:nvSpPr>
            <p:cNvPr id="75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0"/>
          <p:cNvGrpSpPr/>
          <p:nvPr/>
        </p:nvGrpSpPr>
        <p:grpSpPr>
          <a:xfrm rot="5400000" flipH="1" flipV="1">
            <a:off x="5509872" y="3526795"/>
            <a:ext cx="1773622" cy="510522"/>
            <a:chOff x="4889980" y="1620289"/>
            <a:chExt cx="1452400" cy="418060"/>
          </a:xfrm>
        </p:grpSpPr>
        <p:sp>
          <p:nvSpPr>
            <p:cNvPr id="82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20"/>
          <p:cNvGrpSpPr/>
          <p:nvPr/>
        </p:nvGrpSpPr>
        <p:grpSpPr>
          <a:xfrm rot="16200000" flipH="1">
            <a:off x="6538097" y="4535690"/>
            <a:ext cx="1773622" cy="510522"/>
            <a:chOff x="4889980" y="1620289"/>
            <a:chExt cx="1452400" cy="418060"/>
          </a:xfrm>
        </p:grpSpPr>
        <p:sp>
          <p:nvSpPr>
            <p:cNvPr id="86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20"/>
          <p:cNvGrpSpPr/>
          <p:nvPr/>
        </p:nvGrpSpPr>
        <p:grpSpPr>
          <a:xfrm rot="5400000" flipH="1" flipV="1">
            <a:off x="7590364" y="3526795"/>
            <a:ext cx="1773622" cy="510522"/>
            <a:chOff x="4889980" y="1620289"/>
            <a:chExt cx="1452400" cy="418060"/>
          </a:xfrm>
        </p:grpSpPr>
        <p:sp>
          <p:nvSpPr>
            <p:cNvPr id="90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1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20"/>
          <p:cNvGrpSpPr/>
          <p:nvPr/>
        </p:nvGrpSpPr>
        <p:grpSpPr>
          <a:xfrm rot="5400000" flipH="1" flipV="1">
            <a:off x="3428578" y="3526795"/>
            <a:ext cx="1773622" cy="510522"/>
            <a:chOff x="4889980" y="1620289"/>
            <a:chExt cx="1452400" cy="418060"/>
          </a:xfrm>
        </p:grpSpPr>
        <p:sp>
          <p:nvSpPr>
            <p:cNvPr id="97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8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08"/>
          <p:cNvGrpSpPr/>
          <p:nvPr/>
        </p:nvGrpSpPr>
        <p:grpSpPr>
          <a:xfrm>
            <a:off x="5960958" y="2703250"/>
            <a:ext cx="933684" cy="906954"/>
            <a:chOff x="6299532" y="3384456"/>
            <a:chExt cx="469021" cy="455593"/>
          </a:xfrm>
        </p:grpSpPr>
        <p:sp>
          <p:nvSpPr>
            <p:cNvPr id="102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1"/>
          <p:cNvGrpSpPr/>
          <p:nvPr/>
        </p:nvGrpSpPr>
        <p:grpSpPr>
          <a:xfrm>
            <a:off x="6973675" y="5035695"/>
            <a:ext cx="933684" cy="906954"/>
            <a:chOff x="630683" y="4190009"/>
            <a:chExt cx="469021" cy="455593"/>
          </a:xfrm>
        </p:grpSpPr>
        <p:sp>
          <p:nvSpPr>
            <p:cNvPr id="10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14"/>
          <p:cNvGrpSpPr/>
          <p:nvPr/>
        </p:nvGrpSpPr>
        <p:grpSpPr>
          <a:xfrm>
            <a:off x="4920310" y="5035695"/>
            <a:ext cx="933684" cy="906954"/>
            <a:chOff x="3425803" y="3384456"/>
            <a:chExt cx="469021" cy="455593"/>
          </a:xfrm>
        </p:grpSpPr>
        <p:sp>
          <p:nvSpPr>
            <p:cNvPr id="10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17"/>
          <p:cNvGrpSpPr/>
          <p:nvPr/>
        </p:nvGrpSpPr>
        <p:grpSpPr>
          <a:xfrm>
            <a:off x="3879663" y="2703250"/>
            <a:ext cx="933684" cy="906954"/>
            <a:chOff x="630683" y="3383511"/>
            <a:chExt cx="469021" cy="455593"/>
          </a:xfrm>
        </p:grpSpPr>
        <p:sp>
          <p:nvSpPr>
            <p:cNvPr id="11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20"/>
          <p:cNvGrpSpPr/>
          <p:nvPr/>
        </p:nvGrpSpPr>
        <p:grpSpPr>
          <a:xfrm>
            <a:off x="8016917" y="2703250"/>
            <a:ext cx="933684" cy="906954"/>
            <a:chOff x="3428938" y="4190009"/>
            <a:chExt cx="469021" cy="455593"/>
          </a:xfrm>
        </p:grpSpPr>
        <p:sp>
          <p:nvSpPr>
            <p:cNvPr id="117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8" name="Text Placeholder 3"/>
          <p:cNvSpPr txBox="1">
            <a:spLocks/>
          </p:cNvSpPr>
          <p:nvPr/>
        </p:nvSpPr>
        <p:spPr>
          <a:xfrm>
            <a:off x="2933781" y="5174846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1" name="Text Placeholder 3"/>
          <p:cNvSpPr txBox="1">
            <a:spLocks/>
          </p:cNvSpPr>
          <p:nvPr/>
        </p:nvSpPr>
        <p:spPr>
          <a:xfrm>
            <a:off x="8208827" y="5174846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Text Placeholder 3"/>
          <p:cNvSpPr txBox="1">
            <a:spLocks/>
          </p:cNvSpPr>
          <p:nvPr/>
        </p:nvSpPr>
        <p:spPr>
          <a:xfrm>
            <a:off x="1897963" y="2699163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7" name="Text Placeholder 3"/>
          <p:cNvSpPr txBox="1">
            <a:spLocks/>
          </p:cNvSpPr>
          <p:nvPr/>
        </p:nvSpPr>
        <p:spPr>
          <a:xfrm>
            <a:off x="5539263" y="1946548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Text Placeholder 3"/>
          <p:cNvSpPr txBox="1">
            <a:spLocks/>
          </p:cNvSpPr>
          <p:nvPr/>
        </p:nvSpPr>
        <p:spPr>
          <a:xfrm>
            <a:off x="9168326" y="2699163"/>
            <a:ext cx="1775462" cy="57823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532958" y="327049"/>
            <a:ext cx="367982" cy="367982"/>
          </a:xfrm>
          <a:prstGeom prst="ellipse">
            <a:avLst/>
          </a:prstGeom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1" name="Content Placeholder 2"/>
          <p:cNvSpPr txBox="1">
            <a:spLocks/>
          </p:cNvSpPr>
          <p:nvPr/>
        </p:nvSpPr>
        <p:spPr>
          <a:xfrm>
            <a:off x="1077833" y="327049"/>
            <a:ext cx="3067050" cy="367982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椭圆 84"/>
          <p:cNvSpPr/>
          <p:nvPr/>
        </p:nvSpPr>
        <p:spPr>
          <a:xfrm>
            <a:off x="800016" y="327049"/>
            <a:ext cx="201847" cy="20184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270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41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 dir="u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31" grpId="0"/>
      <p:bldP spid="134" grpId="0"/>
      <p:bldP spid="137" grpId="0"/>
      <p:bldP spid="13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584122" y="3296886"/>
            <a:ext cx="5690506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4000" cap="all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感谢聆听，批评指导</a:t>
            </a:r>
            <a:endParaRPr lang="zh-CN" altLang="en-US" sz="4000" cap="all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044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活力泡泡多功能多用途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NUMBER"/>
  <p:tag name="ID" val="626765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ENTRY"/>
  <p:tag name="ID" val="626765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AUTOCOLOR" val="TRUE"/>
  <p:tag name="MH_TYPE" val="CONTENTS"/>
  <p:tag name="ID" val="62676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05659"/>
  <p:tag name="MH_LIBRARY" val="CONTENTS"/>
  <p:tag name="MH_TYPE" val="OTHERS"/>
  <p:tag name="ID" val="626765"/>
</p:tagLst>
</file>

<file path=ppt/theme/theme1.xml><?xml version="1.0" encoding="utf-8"?>
<a:theme xmlns:a="http://schemas.openxmlformats.org/drawingml/2006/main" name="1_自定义设计方案">
  <a:themeElements>
    <a:clrScheme name="自定义 8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A59F36"/>
      </a:accent1>
      <a:accent2>
        <a:srgbClr val="BC2026"/>
      </a:accent2>
      <a:accent3>
        <a:srgbClr val="A59F36"/>
      </a:accent3>
      <a:accent4>
        <a:srgbClr val="BC2026"/>
      </a:accent4>
      <a:accent5>
        <a:srgbClr val="A59F36"/>
      </a:accent5>
      <a:accent6>
        <a:srgbClr val="BC2026"/>
      </a:accent6>
      <a:hlink>
        <a:srgbClr val="A59F36"/>
      </a:hlink>
      <a:folHlink>
        <a:srgbClr val="BC202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5372</Words>
  <Application>Microsoft Office PowerPoint</Application>
  <PresentationFormat>自定义</PresentationFormat>
  <Paragraphs>327</Paragraphs>
  <Slides>30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1" baseType="lpstr">
      <vt:lpstr>SimSun-ExtB</vt:lpstr>
      <vt:lpstr>冬青黑体简体中文 W3</vt:lpstr>
      <vt:lpstr>宋体</vt:lpstr>
      <vt:lpstr>微软雅黑</vt:lpstr>
      <vt:lpstr>Arial</vt:lpstr>
      <vt:lpstr>Calibri</vt:lpstr>
      <vt:lpstr>Calibri Light</vt:lpstr>
      <vt:lpstr>Helvetica</vt:lpstr>
      <vt:lpstr>Times New Roman</vt:lpstr>
      <vt:lpstr>Wingdings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活力泡泡多功能多用途PPT模板</dc:title>
  <dc:creator/>
  <cp:lastModifiedBy/>
  <cp:revision>1</cp:revision>
  <dcterms:created xsi:type="dcterms:W3CDTF">2016-09-18T16:25:57Z</dcterms:created>
  <dcterms:modified xsi:type="dcterms:W3CDTF">2020-05-30T05:52:59Z</dcterms:modified>
</cp:coreProperties>
</file>