
<file path=[Content_Types].xml><?xml version="1.0" encoding="utf-8"?>
<Types xmlns="http://schemas.openxmlformats.org/package/2006/content-types">
  <Default Extension="mp3" ContentType="audio/unknown"/>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0" r:id="rId4"/>
    <p:sldId id="263" r:id="rId5"/>
    <p:sldId id="264" r:id="rId6"/>
    <p:sldId id="265" r:id="rId7"/>
    <p:sldId id="266" r:id="rId8"/>
    <p:sldId id="259" r:id="rId9"/>
    <p:sldId id="267" r:id="rId10"/>
    <p:sldId id="268" r:id="rId11"/>
    <p:sldId id="262" r:id="rId12"/>
    <p:sldId id="269" r:id="rId13"/>
    <p:sldId id="258" r:id="rId14"/>
    <p:sldId id="270" r:id="rId15"/>
    <p:sldId id="271" r:id="rId16"/>
    <p:sldId id="272" r:id="rId17"/>
    <p:sldId id="273" r:id="rId18"/>
    <p:sldId id="261" r:id="rId19"/>
    <p:sldId id="274" r:id="rId20"/>
    <p:sldId id="275" r:id="rId21"/>
    <p:sldId id="276" r:id="rId22"/>
    <p:sldId id="277" r:id="rId23"/>
    <p:sldId id="278"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5D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9" autoAdjust="0"/>
    <p:restoredTop sz="94660"/>
  </p:normalViewPr>
  <p:slideViewPr>
    <p:cSldViewPr snapToGrid="0" showGuides="1">
      <p:cViewPr varScale="1">
        <p:scale>
          <a:sx n="112" d="100"/>
          <a:sy n="112" d="100"/>
        </p:scale>
        <p:origin x="-366" y="-84"/>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127000" sx="102000" sy="102000" algn="ctr" rotWithShape="0">
                <a:prstClr val="black">
                  <a:alpha val="40000"/>
                </a:prstClr>
              </a:outerShdw>
            </a:effectLst>
          </c:spPr>
          <c:dPt>
            <c:idx val="0"/>
            <c:bubble3D val="0"/>
            <c:spPr>
              <a:solidFill>
                <a:srgbClr val="6A6A6A"/>
              </a:solidFill>
              <a:ln w="22225">
                <a:noFill/>
              </a:ln>
              <a:effectLst>
                <a:outerShdw blurRad="76200" dist="508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F0A2-45BA-B9A2-2A76107DC8FD}"/>
              </c:ext>
            </c:extLst>
          </c:dPt>
          <c:dPt>
            <c:idx val="1"/>
            <c:bubble3D val="0"/>
            <c:spPr>
              <a:solidFill>
                <a:schemeClr val="bg1">
                  <a:lumMod val="75000"/>
                  <a:alpha val="20000"/>
                </a:schemeClr>
              </a:solidFill>
              <a:ln>
                <a:noFill/>
              </a:ln>
              <a:effectLst/>
            </c:spPr>
            <c:extLst xmlns:c16r2="http://schemas.microsoft.com/office/drawing/2015/06/chart">
              <c:ext xmlns:c16="http://schemas.microsoft.com/office/drawing/2014/chart" uri="{C3380CC4-5D6E-409C-BE32-E72D297353CC}">
                <c16:uniqueId val="{00000003-F0A2-45BA-B9A2-2A76107DC8FD}"/>
              </c:ext>
            </c:extLst>
          </c:dPt>
          <c:cat>
            <c:strRef>
              <c:f>Sheet1!$A$2:$A$3</c:f>
              <c:strCache>
                <c:ptCount val="2"/>
                <c:pt idx="0">
                  <c:v>第一季度</c:v>
                </c:pt>
                <c:pt idx="1">
                  <c:v>第二季度</c:v>
                </c:pt>
              </c:strCache>
            </c:strRef>
          </c:cat>
          <c:val>
            <c:numRef>
              <c:f>Sheet1!$B$2:$B$3</c:f>
              <c:numCache>
                <c:formatCode>General</c:formatCode>
                <c:ptCount val="2"/>
                <c:pt idx="0">
                  <c:v>2</c:v>
                </c:pt>
                <c:pt idx="1">
                  <c:v>8</c:v>
                </c:pt>
              </c:numCache>
            </c:numRef>
          </c:val>
          <c:extLst xmlns:c16r2="http://schemas.microsoft.com/office/drawing/2015/06/chart">
            <c:ext xmlns:c16="http://schemas.microsoft.com/office/drawing/2014/chart" uri="{C3380CC4-5D6E-409C-BE32-E72D297353CC}">
              <c16:uniqueId val="{00000004-F0A2-45BA-B9A2-2A76107DC8FD}"/>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127000" sx="102000" sy="102000" algn="ctr" rotWithShape="0">
                <a:prstClr val="black">
                  <a:alpha val="40000"/>
                </a:prstClr>
              </a:outerShdw>
            </a:effectLst>
          </c:spPr>
          <c:dPt>
            <c:idx val="0"/>
            <c:bubble3D val="0"/>
            <c:spPr>
              <a:solidFill>
                <a:srgbClr val="404040"/>
              </a:solidFill>
              <a:ln w="22225">
                <a:noFill/>
              </a:ln>
              <a:effectLst>
                <a:outerShdw blurRad="76200" dist="508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944F-46A7-9D76-BF4F2D638FBF}"/>
              </c:ext>
            </c:extLst>
          </c:dPt>
          <c:dPt>
            <c:idx val="1"/>
            <c:bubble3D val="0"/>
            <c:spPr>
              <a:solidFill>
                <a:schemeClr val="bg1">
                  <a:lumMod val="75000"/>
                  <a:alpha val="20000"/>
                </a:schemeClr>
              </a:solidFill>
              <a:ln>
                <a:noFill/>
              </a:ln>
              <a:effectLst/>
            </c:spPr>
            <c:extLst xmlns:c16r2="http://schemas.microsoft.com/office/drawing/2015/06/chart">
              <c:ext xmlns:c16="http://schemas.microsoft.com/office/drawing/2014/chart" uri="{C3380CC4-5D6E-409C-BE32-E72D297353CC}">
                <c16:uniqueId val="{00000003-944F-46A7-9D76-BF4F2D638FBF}"/>
              </c:ext>
            </c:extLst>
          </c:dPt>
          <c:cat>
            <c:strRef>
              <c:f>Sheet1!$A$2:$A$3</c:f>
              <c:strCache>
                <c:ptCount val="2"/>
                <c:pt idx="0">
                  <c:v>第一季度</c:v>
                </c:pt>
                <c:pt idx="1">
                  <c:v>第二季度</c:v>
                </c:pt>
              </c:strCache>
            </c:str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944F-46A7-9D76-BF4F2D638FBF}"/>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127000" sx="102000" sy="102000" algn="ctr" rotWithShape="0">
                <a:prstClr val="black">
                  <a:alpha val="40000"/>
                </a:prstClr>
              </a:outerShdw>
            </a:effectLst>
          </c:spPr>
          <c:dPt>
            <c:idx val="0"/>
            <c:bubble3D val="0"/>
            <c:spPr>
              <a:solidFill>
                <a:srgbClr val="404040"/>
              </a:solidFill>
              <a:ln w="22225">
                <a:noFill/>
              </a:ln>
              <a:effectLst>
                <a:outerShdw blurRad="76200" dist="508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B5C1-4BC8-98E4-86D1E23EB94B}"/>
              </c:ext>
            </c:extLst>
          </c:dPt>
          <c:dPt>
            <c:idx val="1"/>
            <c:bubble3D val="0"/>
            <c:spPr>
              <a:solidFill>
                <a:schemeClr val="bg1">
                  <a:lumMod val="75000"/>
                  <a:alpha val="20000"/>
                </a:schemeClr>
              </a:solidFill>
              <a:ln>
                <a:noFill/>
              </a:ln>
              <a:effectLst/>
            </c:spPr>
            <c:extLst xmlns:c16r2="http://schemas.microsoft.com/office/drawing/2015/06/chart">
              <c:ext xmlns:c16="http://schemas.microsoft.com/office/drawing/2014/chart" uri="{C3380CC4-5D6E-409C-BE32-E72D297353CC}">
                <c16:uniqueId val="{00000003-B5C1-4BC8-98E4-86D1E23EB94B}"/>
              </c:ext>
            </c:extLst>
          </c:dPt>
          <c:cat>
            <c:strRef>
              <c:f>Sheet1!$A$2:$A$3</c:f>
              <c:strCache>
                <c:ptCount val="2"/>
                <c:pt idx="0">
                  <c:v>第一季度</c:v>
                </c:pt>
                <c:pt idx="1">
                  <c:v>第二季度</c:v>
                </c:pt>
              </c:strCache>
            </c:strRef>
          </c:cat>
          <c:val>
            <c:numRef>
              <c:f>Sheet1!$B$2:$B$3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4-B5C1-4BC8-98E4-86D1E23EB94B}"/>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127000" sx="102000" sy="102000" algn="ctr" rotWithShape="0">
                <a:prstClr val="black">
                  <a:alpha val="40000"/>
                </a:prstClr>
              </a:outerShdw>
            </a:effectLst>
          </c:spPr>
          <c:dPt>
            <c:idx val="0"/>
            <c:bubble3D val="0"/>
            <c:spPr>
              <a:solidFill>
                <a:srgbClr val="6A6A6A"/>
              </a:solidFill>
              <a:ln w="22225">
                <a:noFill/>
              </a:ln>
              <a:effectLst>
                <a:outerShdw blurRad="76200" dist="508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0B7C-47BB-91A4-6C3638E11CCE}"/>
              </c:ext>
            </c:extLst>
          </c:dPt>
          <c:dPt>
            <c:idx val="1"/>
            <c:bubble3D val="0"/>
            <c:spPr>
              <a:solidFill>
                <a:schemeClr val="bg1">
                  <a:lumMod val="75000"/>
                  <a:alpha val="20000"/>
                </a:schemeClr>
              </a:solidFill>
              <a:ln>
                <a:noFill/>
              </a:ln>
              <a:effectLst/>
            </c:spPr>
            <c:extLst xmlns:c16r2="http://schemas.microsoft.com/office/drawing/2015/06/chart">
              <c:ext xmlns:c16="http://schemas.microsoft.com/office/drawing/2014/chart" uri="{C3380CC4-5D6E-409C-BE32-E72D297353CC}">
                <c16:uniqueId val="{00000003-0B7C-47BB-91A4-6C3638E11CCE}"/>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0B7C-47BB-91A4-6C3638E11CCE}"/>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68C1CA-937A-49A3-BB89-7D979DF241D2}" type="datetimeFigureOut">
              <a:rPr lang="zh-CN" altLang="en-US" smtClean="0"/>
              <a:t>2018/7/9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0CD53-3CF0-403C-A209-3D657C351DAA}" type="slidenum">
              <a:rPr lang="zh-CN" altLang="en-US" smtClean="0"/>
              <a:t>‹#›</a:t>
            </a:fld>
            <a:endParaRPr lang="zh-CN" altLang="en-US"/>
          </a:p>
        </p:txBody>
      </p:sp>
    </p:spTree>
    <p:extLst>
      <p:ext uri="{BB962C8B-B14F-4D97-AF65-F5344CB8AC3E}">
        <p14:creationId xmlns:p14="http://schemas.microsoft.com/office/powerpoint/2010/main" val="83273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a:t>
            </a:fld>
            <a:endParaRPr lang="zh-CN" altLang="en-US"/>
          </a:p>
        </p:txBody>
      </p:sp>
    </p:spTree>
    <p:extLst>
      <p:ext uri="{BB962C8B-B14F-4D97-AF65-F5344CB8AC3E}">
        <p14:creationId xmlns:p14="http://schemas.microsoft.com/office/powerpoint/2010/main" val="2782771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a:t>
            </a:fld>
            <a:endParaRPr lang="zh-CN" altLang="en-US"/>
          </a:p>
        </p:txBody>
      </p:sp>
    </p:spTree>
    <p:extLst>
      <p:ext uri="{BB962C8B-B14F-4D97-AF65-F5344CB8AC3E}">
        <p14:creationId xmlns:p14="http://schemas.microsoft.com/office/powerpoint/2010/main" val="3033800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3</a:t>
            </a:fld>
            <a:endParaRPr lang="zh-CN" altLang="en-US"/>
          </a:p>
        </p:txBody>
      </p:sp>
    </p:spTree>
    <p:extLst>
      <p:ext uri="{BB962C8B-B14F-4D97-AF65-F5344CB8AC3E}">
        <p14:creationId xmlns:p14="http://schemas.microsoft.com/office/powerpoint/2010/main" val="840315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4</a:t>
            </a:fld>
            <a:endParaRPr lang="zh-CN" altLang="en-US"/>
          </a:p>
        </p:txBody>
      </p:sp>
    </p:spTree>
    <p:extLst>
      <p:ext uri="{BB962C8B-B14F-4D97-AF65-F5344CB8AC3E}">
        <p14:creationId xmlns:p14="http://schemas.microsoft.com/office/powerpoint/2010/main" val="3676952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5</a:t>
            </a:fld>
            <a:endParaRPr lang="zh-CN" altLang="en-US"/>
          </a:p>
        </p:txBody>
      </p:sp>
    </p:spTree>
    <p:extLst>
      <p:ext uri="{BB962C8B-B14F-4D97-AF65-F5344CB8AC3E}">
        <p14:creationId xmlns:p14="http://schemas.microsoft.com/office/powerpoint/2010/main" val="1844075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6</a:t>
            </a:fld>
            <a:endParaRPr lang="zh-CN" altLang="en-US"/>
          </a:p>
        </p:txBody>
      </p:sp>
    </p:spTree>
    <p:extLst>
      <p:ext uri="{BB962C8B-B14F-4D97-AF65-F5344CB8AC3E}">
        <p14:creationId xmlns:p14="http://schemas.microsoft.com/office/powerpoint/2010/main" val="1415581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7</a:t>
            </a:fld>
            <a:endParaRPr lang="zh-CN" altLang="en-US"/>
          </a:p>
        </p:txBody>
      </p:sp>
    </p:spTree>
    <p:extLst>
      <p:ext uri="{BB962C8B-B14F-4D97-AF65-F5344CB8AC3E}">
        <p14:creationId xmlns:p14="http://schemas.microsoft.com/office/powerpoint/2010/main" val="1685405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8</a:t>
            </a:fld>
            <a:endParaRPr lang="zh-CN" altLang="en-US"/>
          </a:p>
        </p:txBody>
      </p:sp>
    </p:spTree>
    <p:extLst>
      <p:ext uri="{BB962C8B-B14F-4D97-AF65-F5344CB8AC3E}">
        <p14:creationId xmlns:p14="http://schemas.microsoft.com/office/powerpoint/2010/main" val="580243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9</a:t>
            </a:fld>
            <a:endParaRPr lang="zh-CN" altLang="en-US"/>
          </a:p>
        </p:txBody>
      </p:sp>
    </p:spTree>
    <p:extLst>
      <p:ext uri="{BB962C8B-B14F-4D97-AF65-F5344CB8AC3E}">
        <p14:creationId xmlns:p14="http://schemas.microsoft.com/office/powerpoint/2010/main" val="1386711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10</a:t>
            </a:fld>
            <a:endParaRPr lang="zh-CN" altLang="en-US"/>
          </a:p>
        </p:txBody>
      </p:sp>
    </p:spTree>
    <p:extLst>
      <p:ext uri="{BB962C8B-B14F-4D97-AF65-F5344CB8AC3E}">
        <p14:creationId xmlns:p14="http://schemas.microsoft.com/office/powerpoint/2010/main" val="1595804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11</a:t>
            </a:fld>
            <a:endParaRPr lang="zh-CN" altLang="en-US"/>
          </a:p>
        </p:txBody>
      </p:sp>
    </p:spTree>
    <p:extLst>
      <p:ext uri="{BB962C8B-B14F-4D97-AF65-F5344CB8AC3E}">
        <p14:creationId xmlns:p14="http://schemas.microsoft.com/office/powerpoint/2010/main" val="4105259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12</a:t>
            </a:fld>
            <a:endParaRPr lang="zh-CN" altLang="en-US"/>
          </a:p>
        </p:txBody>
      </p:sp>
    </p:spTree>
    <p:extLst>
      <p:ext uri="{BB962C8B-B14F-4D97-AF65-F5344CB8AC3E}">
        <p14:creationId xmlns:p14="http://schemas.microsoft.com/office/powerpoint/2010/main" val="721634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13</a:t>
            </a:fld>
            <a:endParaRPr lang="zh-CN" altLang="en-US"/>
          </a:p>
        </p:txBody>
      </p:sp>
    </p:spTree>
    <p:extLst>
      <p:ext uri="{BB962C8B-B14F-4D97-AF65-F5344CB8AC3E}">
        <p14:creationId xmlns:p14="http://schemas.microsoft.com/office/powerpoint/2010/main" val="2845732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14</a:t>
            </a:fld>
            <a:endParaRPr lang="zh-CN" altLang="en-US"/>
          </a:p>
        </p:txBody>
      </p:sp>
    </p:spTree>
    <p:extLst>
      <p:ext uri="{BB962C8B-B14F-4D97-AF65-F5344CB8AC3E}">
        <p14:creationId xmlns:p14="http://schemas.microsoft.com/office/powerpoint/2010/main" val="4264828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15</a:t>
            </a:fld>
            <a:endParaRPr lang="zh-CN" altLang="en-US"/>
          </a:p>
        </p:txBody>
      </p:sp>
    </p:spTree>
    <p:extLst>
      <p:ext uri="{BB962C8B-B14F-4D97-AF65-F5344CB8AC3E}">
        <p14:creationId xmlns:p14="http://schemas.microsoft.com/office/powerpoint/2010/main" val="4218840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16</a:t>
            </a:fld>
            <a:endParaRPr lang="zh-CN" altLang="en-US"/>
          </a:p>
        </p:txBody>
      </p:sp>
    </p:spTree>
    <p:extLst>
      <p:ext uri="{BB962C8B-B14F-4D97-AF65-F5344CB8AC3E}">
        <p14:creationId xmlns:p14="http://schemas.microsoft.com/office/powerpoint/2010/main" val="3901782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17</a:t>
            </a:fld>
            <a:endParaRPr lang="zh-CN" altLang="en-US"/>
          </a:p>
        </p:txBody>
      </p:sp>
    </p:spTree>
    <p:extLst>
      <p:ext uri="{BB962C8B-B14F-4D97-AF65-F5344CB8AC3E}">
        <p14:creationId xmlns:p14="http://schemas.microsoft.com/office/powerpoint/2010/main" val="3868136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18</a:t>
            </a:fld>
            <a:endParaRPr lang="zh-CN" altLang="en-US"/>
          </a:p>
        </p:txBody>
      </p:sp>
    </p:spTree>
    <p:extLst>
      <p:ext uri="{BB962C8B-B14F-4D97-AF65-F5344CB8AC3E}">
        <p14:creationId xmlns:p14="http://schemas.microsoft.com/office/powerpoint/2010/main" val="4062215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19</a:t>
            </a:fld>
            <a:endParaRPr lang="zh-CN" altLang="en-US"/>
          </a:p>
        </p:txBody>
      </p:sp>
    </p:spTree>
    <p:extLst>
      <p:ext uri="{BB962C8B-B14F-4D97-AF65-F5344CB8AC3E}">
        <p14:creationId xmlns:p14="http://schemas.microsoft.com/office/powerpoint/2010/main" val="2127417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20</a:t>
            </a:fld>
            <a:endParaRPr lang="zh-CN" altLang="en-US"/>
          </a:p>
        </p:txBody>
      </p:sp>
    </p:spTree>
    <p:extLst>
      <p:ext uri="{BB962C8B-B14F-4D97-AF65-F5344CB8AC3E}">
        <p14:creationId xmlns:p14="http://schemas.microsoft.com/office/powerpoint/2010/main" val="1674136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21</a:t>
            </a:fld>
            <a:endParaRPr lang="zh-CN" altLang="en-US"/>
          </a:p>
        </p:txBody>
      </p:sp>
    </p:spTree>
    <p:extLst>
      <p:ext uri="{BB962C8B-B14F-4D97-AF65-F5344CB8AC3E}">
        <p14:creationId xmlns:p14="http://schemas.microsoft.com/office/powerpoint/2010/main" val="969734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22</a:t>
            </a:fld>
            <a:endParaRPr lang="zh-CN" altLang="en-US"/>
          </a:p>
        </p:txBody>
      </p:sp>
    </p:spTree>
    <p:extLst>
      <p:ext uri="{BB962C8B-B14F-4D97-AF65-F5344CB8AC3E}">
        <p14:creationId xmlns:p14="http://schemas.microsoft.com/office/powerpoint/2010/main" val="3570272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23</a:t>
            </a:fld>
            <a:endParaRPr lang="zh-CN" altLang="en-US"/>
          </a:p>
        </p:txBody>
      </p:sp>
    </p:spTree>
    <p:extLst>
      <p:ext uri="{BB962C8B-B14F-4D97-AF65-F5344CB8AC3E}">
        <p14:creationId xmlns:p14="http://schemas.microsoft.com/office/powerpoint/2010/main" val="1671281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24</a:t>
            </a:fld>
            <a:endParaRPr lang="zh-CN" altLang="en-US"/>
          </a:p>
        </p:txBody>
      </p:sp>
    </p:spTree>
    <p:extLst>
      <p:ext uri="{BB962C8B-B14F-4D97-AF65-F5344CB8AC3E}">
        <p14:creationId xmlns:p14="http://schemas.microsoft.com/office/powerpoint/2010/main" val="893478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25</a:t>
            </a:fld>
            <a:endParaRPr lang="zh-CN" altLang="en-US"/>
          </a:p>
        </p:txBody>
      </p:sp>
    </p:spTree>
    <p:extLst>
      <p:ext uri="{BB962C8B-B14F-4D97-AF65-F5344CB8AC3E}">
        <p14:creationId xmlns:p14="http://schemas.microsoft.com/office/powerpoint/2010/main" val="3893097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187464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556925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8465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311453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4146097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074056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406082406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121400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3484350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424223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62664A-F76A-4F3B-A32A-33170D6899EC}"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295999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2664A-F76A-4F3B-A32A-33170D6899EC}" type="datetimeFigureOut">
              <a:rPr lang="zh-CN" altLang="en-US" smtClean="0"/>
              <a:t>2018/7/9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694000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audio" Target="../media/media1.mp3"/><Relationship Id="rId2" Type="http://schemas.openxmlformats.org/officeDocument/2006/relationships/tags" Target="../tags/tag3.xml"/><Relationship Id="rId1" Type="http://schemas.openxmlformats.org/officeDocument/2006/relationships/tags" Target="../tags/tag2.xml"/><Relationship Id="rId6" Type="http://schemas.microsoft.com/office/2007/relationships/media" Target="../media/media1.mp3"/><Relationship Id="rId11" Type="http://schemas.openxmlformats.org/officeDocument/2006/relationships/image" Target="../media/image3.png"/><Relationship Id="rId5" Type="http://schemas.openxmlformats.org/officeDocument/2006/relationships/tags" Target="../tags/tag6.xml"/><Relationship Id="rId10" Type="http://schemas.openxmlformats.org/officeDocument/2006/relationships/image" Target="../media/image2.emf"/><Relationship Id="rId4" Type="http://schemas.openxmlformats.org/officeDocument/2006/relationships/tags" Target="../tags/tag5.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5.emf"/><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0.emf"/><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6.emf"/><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7.emf"/><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18.xml"/><Relationship Id="rId7" Type="http://schemas.openxmlformats.org/officeDocument/2006/relationships/notesSlide" Target="../notesSlides/notesSlide25.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7.xml"/><Relationship Id="rId5" Type="http://schemas.openxmlformats.org/officeDocument/2006/relationships/tags" Target="../tags/tag20.xml"/><Relationship Id="rId4"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0"/>
          <a:stretch>
            <a:fillRect/>
          </a:stretch>
        </p:blipFill>
        <p:spPr>
          <a:xfrm>
            <a:off x="-787295" y="-3218504"/>
            <a:ext cx="8266068" cy="10833397"/>
          </a:xfrm>
          <a:prstGeom prst="rect">
            <a:avLst/>
          </a:prstGeom>
        </p:spPr>
      </p:pic>
      <p:cxnSp>
        <p:nvCxnSpPr>
          <p:cNvPr id="5" name="直接连接符 4"/>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32"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36"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24"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24"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9359414" y="494342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椭圆 36"/>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椭圆 45"/>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7" name="椭圆 46"/>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rot="16741234">
            <a:off x="8234108" y="3129597"/>
            <a:ext cx="2720838" cy="505942"/>
            <a:chOff x="5233265" y="2334818"/>
            <a:chExt cx="2720838" cy="505942"/>
          </a:xfrm>
        </p:grpSpPr>
        <p:sp>
          <p:nvSpPr>
            <p:cNvPr id="56" name="椭圆 55"/>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1" name="直接连接符 60"/>
          <p:cNvCxnSpPr>
            <a:endCxn id="34" idx="3"/>
          </p:cNvCxnSpPr>
          <p:nvPr/>
        </p:nvCxnSpPr>
        <p:spPr>
          <a:xfrm rot="16741234" flipV="1">
            <a:off x="9302176" y="5145981"/>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5" idx="0"/>
            <a:endCxn id="34" idx="5"/>
          </p:cNvCxnSpPr>
          <p:nvPr/>
        </p:nvCxnSpPr>
        <p:spPr>
          <a:xfrm rot="16741234" flipH="1" flipV="1">
            <a:off x="9647014" y="4554626"/>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6" name="PA_库_文本框 11"/>
          <p:cNvSpPr txBox="1"/>
          <p:nvPr>
            <p:custDataLst>
              <p:tags r:id="rId1"/>
            </p:custDataLst>
          </p:nvPr>
        </p:nvSpPr>
        <p:spPr>
          <a:xfrm>
            <a:off x="6539467" y="-229661"/>
            <a:ext cx="2736647" cy="3154710"/>
          </a:xfrm>
          <a:prstGeom prst="rect">
            <a:avLst/>
          </a:prstGeom>
          <a:noFill/>
        </p:spPr>
        <p:txBody>
          <a:bodyPr wrap="none" rtlCol="0">
            <a:spAutoFit/>
          </a:bodyPr>
          <a:lstStyle/>
          <a:p>
            <a:r>
              <a:rPr lang="zh-CN" altLang="en-US" sz="19900" dirty="0" smtClean="0">
                <a:latin typeface="文悦青龙体 (非商业使用) W5" pitchFamily="50" charset="-122"/>
                <a:ea typeface="文悦青龙体 (非商业使用) W5" pitchFamily="50" charset="-122"/>
              </a:rPr>
              <a:t>奔</a:t>
            </a:r>
            <a:endParaRPr lang="zh-CN" altLang="en-US" sz="19900" dirty="0">
              <a:latin typeface="文悦青龙体 (非商业使用) W5" pitchFamily="50" charset="-122"/>
              <a:ea typeface="文悦青龙体 (非商业使用) W5" pitchFamily="50" charset="-122"/>
            </a:endParaRPr>
          </a:p>
        </p:txBody>
      </p:sp>
      <p:sp>
        <p:nvSpPr>
          <p:cNvPr id="67" name="PA_库_文本框 12"/>
          <p:cNvSpPr txBox="1"/>
          <p:nvPr>
            <p:custDataLst>
              <p:tags r:id="rId2"/>
            </p:custDataLst>
          </p:nvPr>
        </p:nvSpPr>
        <p:spPr>
          <a:xfrm>
            <a:off x="7359235" y="2144516"/>
            <a:ext cx="1954381" cy="2215991"/>
          </a:xfrm>
          <a:prstGeom prst="rect">
            <a:avLst/>
          </a:prstGeom>
          <a:noFill/>
        </p:spPr>
        <p:txBody>
          <a:bodyPr wrap="none" rtlCol="0">
            <a:spAutoFit/>
          </a:bodyPr>
          <a:lstStyle/>
          <a:p>
            <a:r>
              <a:rPr lang="zh-CN" altLang="en-US" sz="13800" dirty="0" smtClean="0">
                <a:latin typeface="文悦青龙体 (非商业使用) W5" pitchFamily="50" charset="-122"/>
                <a:ea typeface="文悦青龙体 (非商业使用) W5" pitchFamily="50" charset="-122"/>
              </a:rPr>
              <a:t>跑</a:t>
            </a:r>
            <a:endParaRPr lang="zh-CN" altLang="en-US" sz="13800" dirty="0">
              <a:latin typeface="文悦青龙体 (非商业使用) W5" pitchFamily="50" charset="-122"/>
              <a:ea typeface="文悦青龙体 (非商业使用) W5" pitchFamily="50" charset="-122"/>
            </a:endParaRPr>
          </a:p>
        </p:txBody>
      </p:sp>
      <p:sp>
        <p:nvSpPr>
          <p:cNvPr id="68" name="PA_库_文本框 13"/>
          <p:cNvSpPr txBox="1"/>
          <p:nvPr>
            <p:custDataLst>
              <p:tags r:id="rId3"/>
            </p:custDataLst>
          </p:nvPr>
        </p:nvSpPr>
        <p:spPr>
          <a:xfrm>
            <a:off x="6116058" y="3490038"/>
            <a:ext cx="1659429" cy="1862048"/>
          </a:xfrm>
          <a:prstGeom prst="rect">
            <a:avLst/>
          </a:prstGeom>
          <a:noFill/>
        </p:spPr>
        <p:txBody>
          <a:bodyPr wrap="none" rtlCol="0">
            <a:spAutoFit/>
          </a:bodyPr>
          <a:lstStyle/>
          <a:p>
            <a:r>
              <a:rPr lang="zh-CN" altLang="en-US" sz="11500" dirty="0" smtClean="0">
                <a:latin typeface="文悦青龙体 (非商业使用) W5" pitchFamily="50" charset="-122"/>
                <a:ea typeface="文悦青龙体 (非商业使用) W5" pitchFamily="50" charset="-122"/>
              </a:rPr>
              <a:t>吧</a:t>
            </a:r>
            <a:endParaRPr lang="zh-CN" altLang="en-US" sz="11500" dirty="0">
              <a:latin typeface="文悦青龙体 (非商业使用) W5" pitchFamily="50" charset="-122"/>
              <a:ea typeface="文悦青龙体 (非商业使用) W5" pitchFamily="50" charset="-122"/>
            </a:endParaRPr>
          </a:p>
        </p:txBody>
      </p:sp>
      <p:sp>
        <p:nvSpPr>
          <p:cNvPr id="69" name="PA_文本框 15"/>
          <p:cNvSpPr txBox="1"/>
          <p:nvPr>
            <p:custDataLst>
              <p:tags r:id="rId4"/>
            </p:custDataLst>
          </p:nvPr>
        </p:nvSpPr>
        <p:spPr>
          <a:xfrm rot="2139249">
            <a:off x="7078608" y="3391534"/>
            <a:ext cx="2313454" cy="2646878"/>
          </a:xfrm>
          <a:prstGeom prst="rect">
            <a:avLst/>
          </a:prstGeom>
          <a:noFill/>
        </p:spPr>
        <p:txBody>
          <a:bodyPr wrap="none" rtlCol="0">
            <a:spAutoFit/>
          </a:bodyPr>
          <a:lstStyle/>
          <a:p>
            <a:r>
              <a:rPr lang="en-US" altLang="zh-CN" sz="16600" dirty="0" smtClean="0">
                <a:latin typeface="AjiwaiPro" panose="02000600000000000000" pitchFamily="2" charset="-128"/>
                <a:ea typeface="AjiwaiPro" panose="02000600000000000000" pitchFamily="2" charset="-128"/>
              </a:rPr>
              <a:t>！</a:t>
            </a:r>
            <a:endParaRPr lang="zh-CN" altLang="en-US" sz="16600" dirty="0">
              <a:latin typeface="AjiwaiPro" panose="02000600000000000000" pitchFamily="2" charset="-128"/>
              <a:ea typeface="AjiwaiPro" panose="02000600000000000000" pitchFamily="2" charset="-128"/>
            </a:endParaRPr>
          </a:p>
        </p:txBody>
      </p:sp>
      <p:sp>
        <p:nvSpPr>
          <p:cNvPr id="70" name="PA_库_文本框 8"/>
          <p:cNvSpPr txBox="1"/>
          <p:nvPr>
            <p:custDataLst>
              <p:tags r:id="rId5"/>
            </p:custDataLst>
          </p:nvPr>
        </p:nvSpPr>
        <p:spPr>
          <a:xfrm rot="16200000">
            <a:off x="6585066" y="4029925"/>
            <a:ext cx="2308324" cy="3631763"/>
          </a:xfrm>
          <a:prstGeom prst="rect">
            <a:avLst/>
          </a:prstGeom>
          <a:noFill/>
        </p:spPr>
        <p:txBody>
          <a:bodyPr vert="eaVert" wrap="none" rtlCol="0">
            <a:spAutoFit/>
          </a:bodyPr>
          <a:lstStyle/>
          <a:p>
            <a:r>
              <a:rPr lang="en-US" altLang="zh-CN" sz="13800" dirty="0" smtClean="0">
                <a:latin typeface="AjiwaiPro" panose="02000600000000000000" pitchFamily="2" charset="-128"/>
                <a:ea typeface="AjiwaiPro" panose="02000600000000000000" pitchFamily="2" charset="-128"/>
              </a:rPr>
              <a:t>2018</a:t>
            </a:r>
            <a:endParaRPr lang="zh-CN" altLang="en-US" sz="13800" dirty="0">
              <a:latin typeface="AjiwaiPro" panose="02000600000000000000" pitchFamily="2" charset="-128"/>
              <a:ea typeface="AjiwaiPro" panose="02000600000000000000" pitchFamily="2" charset="-128"/>
            </a:endParaRPr>
          </a:p>
        </p:txBody>
      </p:sp>
      <p:pic>
        <p:nvPicPr>
          <p:cNvPr id="71" name="序曲-天地孤影任我行">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1"/>
          <a:stretch>
            <a:fillRect/>
          </a:stretch>
        </p:blipFill>
        <p:spPr>
          <a:xfrm>
            <a:off x="5698892" y="397067"/>
            <a:ext cx="609600" cy="609600"/>
          </a:xfrm>
          <a:prstGeom prst="rect">
            <a:avLst/>
          </a:prstGeom>
        </p:spPr>
      </p:pic>
    </p:spTree>
    <p:extLst>
      <p:ext uri="{BB962C8B-B14F-4D97-AF65-F5344CB8AC3E}">
        <p14:creationId xmlns:p14="http://schemas.microsoft.com/office/powerpoint/2010/main" val="160196793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1"/>
                                        </p:tgtEl>
                                      </p:cBhvr>
                                    </p:cmd>
                                  </p:childTnLst>
                                </p:cTn>
                              </p:par>
                              <p:par>
                                <p:cTn id="7" presetID="31" presetClass="entr" presetSubtype="0"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anim calcmode="lin" valueType="num">
                                      <p:cBhvr>
                                        <p:cTn id="9" dur="1000" fill="hold"/>
                                        <p:tgtEl>
                                          <p:spTgt spid="5"/>
                                        </p:tgtEl>
                                        <p:attrNameLst>
                                          <p:attrName>ppt_w</p:attrName>
                                        </p:attrNameLst>
                                      </p:cBhvr>
                                      <p:tavLst>
                                        <p:tav tm="0">
                                          <p:val>
                                            <p:fltVal val="0"/>
                                          </p:val>
                                        </p:tav>
                                        <p:tav tm="100000">
                                          <p:val>
                                            <p:strVal val="#ppt_w"/>
                                          </p:val>
                                        </p:tav>
                                      </p:tavLst>
                                    </p:anim>
                                    <p:anim calcmode="lin" valueType="num">
                                      <p:cBhvr>
                                        <p:cTn id="10" dur="1000" fill="hold"/>
                                        <p:tgtEl>
                                          <p:spTgt spid="5"/>
                                        </p:tgtEl>
                                        <p:attrNameLst>
                                          <p:attrName>ppt_h</p:attrName>
                                        </p:attrNameLst>
                                      </p:cBhvr>
                                      <p:tavLst>
                                        <p:tav tm="0">
                                          <p:val>
                                            <p:fltVal val="0"/>
                                          </p:val>
                                        </p:tav>
                                        <p:tav tm="100000">
                                          <p:val>
                                            <p:strVal val="#ppt_h"/>
                                          </p:val>
                                        </p:tav>
                                      </p:tavLst>
                                    </p:anim>
                                    <p:anim calcmode="lin" valueType="num">
                                      <p:cBhvr>
                                        <p:cTn id="11" dur="1000" fill="hold"/>
                                        <p:tgtEl>
                                          <p:spTgt spid="5"/>
                                        </p:tgtEl>
                                        <p:attrNameLst>
                                          <p:attrName>style.rotation</p:attrName>
                                        </p:attrNameLst>
                                      </p:cBhvr>
                                      <p:tavLst>
                                        <p:tav tm="0">
                                          <p:val>
                                            <p:fltVal val="90"/>
                                          </p:val>
                                        </p:tav>
                                        <p:tav tm="100000">
                                          <p:val>
                                            <p:fltVal val="0"/>
                                          </p:val>
                                        </p:tav>
                                      </p:tavLst>
                                    </p:anim>
                                    <p:animEffect transition="in" filter="fade">
                                      <p:cBhvr>
                                        <p:cTn id="12" dur="1000"/>
                                        <p:tgtEl>
                                          <p:spTgt spid="5"/>
                                        </p:tgtEl>
                                      </p:cBhvr>
                                    </p:animEffect>
                                  </p:childTnLst>
                                </p:cTn>
                              </p:par>
                              <p:par>
                                <p:cTn id="13" presetID="31" presetClass="entr" presetSubtype="0"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par>
                                <p:cTn id="19" presetID="31" presetClass="entr" presetSubtype="0" fill="hold" nodeType="withEffect">
                                  <p:stCondLst>
                                    <p:cond delay="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par>
                                <p:cTn id="25" presetID="31" presetClass="entr" presetSubtype="0" fill="hold" nodeType="withEffect">
                                  <p:stCondLst>
                                    <p:cond delay="50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style.rotation</p:attrName>
                                        </p:attrNameLst>
                                      </p:cBhvr>
                                      <p:tavLst>
                                        <p:tav tm="0">
                                          <p:val>
                                            <p:fltVal val="90"/>
                                          </p:val>
                                        </p:tav>
                                        <p:tav tm="100000">
                                          <p:val>
                                            <p:fltVal val="0"/>
                                          </p:val>
                                        </p:tav>
                                      </p:tavLst>
                                    </p:anim>
                                    <p:animEffect transition="in" filter="fade">
                                      <p:cBhvr>
                                        <p:cTn id="30" dur="1000"/>
                                        <p:tgtEl>
                                          <p:spTgt spid="8"/>
                                        </p:tgtEl>
                                      </p:cBhvr>
                                    </p:animEffect>
                                  </p:childTnLst>
                                </p:cTn>
                              </p:par>
                              <p:par>
                                <p:cTn id="31" presetID="31" presetClass="entr" presetSubtype="0" fill="hold" nodeType="withEffect">
                                  <p:stCondLst>
                                    <p:cond delay="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style.rotation</p:attrName>
                                        </p:attrNameLst>
                                      </p:cBhvr>
                                      <p:tavLst>
                                        <p:tav tm="0">
                                          <p:val>
                                            <p:fltVal val="90"/>
                                          </p:val>
                                        </p:tav>
                                        <p:tav tm="100000">
                                          <p:val>
                                            <p:fltVal val="0"/>
                                          </p:val>
                                        </p:tav>
                                      </p:tavLst>
                                    </p:anim>
                                    <p:animEffect transition="in" filter="fade">
                                      <p:cBhvr>
                                        <p:cTn id="36" dur="1000"/>
                                        <p:tgtEl>
                                          <p:spTgt spid="9"/>
                                        </p:tgtEl>
                                      </p:cBhvr>
                                    </p:animEffect>
                                  </p:childTnLst>
                                </p:cTn>
                              </p:par>
                              <p:par>
                                <p:cTn id="37" presetID="31" presetClass="entr" presetSubtype="0" fill="hold" nodeType="withEffect">
                                  <p:stCondLst>
                                    <p:cond delay="5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par>
                                <p:cTn id="43" presetID="31" presetClass="entr" presetSubtype="0" fill="hold" nodeType="withEffect">
                                  <p:stCondLst>
                                    <p:cond delay="500"/>
                                  </p:stCondLst>
                                  <p:childTnLst>
                                    <p:set>
                                      <p:cBhvr>
                                        <p:cTn id="44" dur="1" fill="hold">
                                          <p:stCondLst>
                                            <p:cond delay="0"/>
                                          </p:stCondLst>
                                        </p:cTn>
                                        <p:tgtEl>
                                          <p:spTgt spid="11"/>
                                        </p:tgtEl>
                                        <p:attrNameLst>
                                          <p:attrName>style.visibility</p:attrName>
                                        </p:attrNameLst>
                                      </p:cBhvr>
                                      <p:to>
                                        <p:strVal val="visible"/>
                                      </p:to>
                                    </p:set>
                                    <p:anim calcmode="lin" valueType="num">
                                      <p:cBhvr>
                                        <p:cTn id="45" dur="1000" fill="hold"/>
                                        <p:tgtEl>
                                          <p:spTgt spid="11"/>
                                        </p:tgtEl>
                                        <p:attrNameLst>
                                          <p:attrName>ppt_w</p:attrName>
                                        </p:attrNameLst>
                                      </p:cBhvr>
                                      <p:tavLst>
                                        <p:tav tm="0">
                                          <p:val>
                                            <p:fltVal val="0"/>
                                          </p:val>
                                        </p:tav>
                                        <p:tav tm="100000">
                                          <p:val>
                                            <p:strVal val="#ppt_w"/>
                                          </p:val>
                                        </p:tav>
                                      </p:tavLst>
                                    </p:anim>
                                    <p:anim calcmode="lin" valueType="num">
                                      <p:cBhvr>
                                        <p:cTn id="46" dur="1000" fill="hold"/>
                                        <p:tgtEl>
                                          <p:spTgt spid="11"/>
                                        </p:tgtEl>
                                        <p:attrNameLst>
                                          <p:attrName>ppt_h</p:attrName>
                                        </p:attrNameLst>
                                      </p:cBhvr>
                                      <p:tavLst>
                                        <p:tav tm="0">
                                          <p:val>
                                            <p:fltVal val="0"/>
                                          </p:val>
                                        </p:tav>
                                        <p:tav tm="100000">
                                          <p:val>
                                            <p:strVal val="#ppt_h"/>
                                          </p:val>
                                        </p:tav>
                                      </p:tavLst>
                                    </p:anim>
                                    <p:anim calcmode="lin" valueType="num">
                                      <p:cBhvr>
                                        <p:cTn id="47" dur="1000" fill="hold"/>
                                        <p:tgtEl>
                                          <p:spTgt spid="11"/>
                                        </p:tgtEl>
                                        <p:attrNameLst>
                                          <p:attrName>style.rotation</p:attrName>
                                        </p:attrNameLst>
                                      </p:cBhvr>
                                      <p:tavLst>
                                        <p:tav tm="0">
                                          <p:val>
                                            <p:fltVal val="90"/>
                                          </p:val>
                                        </p:tav>
                                        <p:tav tm="100000">
                                          <p:val>
                                            <p:fltVal val="0"/>
                                          </p:val>
                                        </p:tav>
                                      </p:tavLst>
                                    </p:anim>
                                    <p:animEffect transition="in" filter="fade">
                                      <p:cBhvr>
                                        <p:cTn id="48" dur="1000"/>
                                        <p:tgtEl>
                                          <p:spTgt spid="11"/>
                                        </p:tgtEl>
                                      </p:cBhvr>
                                    </p:animEffect>
                                  </p:childTnLst>
                                </p:cTn>
                              </p:par>
                              <p:par>
                                <p:cTn id="49" presetID="31" presetClass="entr" presetSubtype="0" fill="hold" nodeType="withEffect">
                                  <p:stCondLst>
                                    <p:cond delay="50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fltVal val="0"/>
                                          </p:val>
                                        </p:tav>
                                        <p:tav tm="100000">
                                          <p:val>
                                            <p:strVal val="#ppt_w"/>
                                          </p:val>
                                        </p:tav>
                                      </p:tavLst>
                                    </p:anim>
                                    <p:anim calcmode="lin" valueType="num">
                                      <p:cBhvr>
                                        <p:cTn id="52" dur="1000" fill="hold"/>
                                        <p:tgtEl>
                                          <p:spTgt spid="12"/>
                                        </p:tgtEl>
                                        <p:attrNameLst>
                                          <p:attrName>ppt_h</p:attrName>
                                        </p:attrNameLst>
                                      </p:cBhvr>
                                      <p:tavLst>
                                        <p:tav tm="0">
                                          <p:val>
                                            <p:fltVal val="0"/>
                                          </p:val>
                                        </p:tav>
                                        <p:tav tm="100000">
                                          <p:val>
                                            <p:strVal val="#ppt_h"/>
                                          </p:val>
                                        </p:tav>
                                      </p:tavLst>
                                    </p:anim>
                                    <p:anim calcmode="lin" valueType="num">
                                      <p:cBhvr>
                                        <p:cTn id="53" dur="1000" fill="hold"/>
                                        <p:tgtEl>
                                          <p:spTgt spid="12"/>
                                        </p:tgtEl>
                                        <p:attrNameLst>
                                          <p:attrName>style.rotation</p:attrName>
                                        </p:attrNameLst>
                                      </p:cBhvr>
                                      <p:tavLst>
                                        <p:tav tm="0">
                                          <p:val>
                                            <p:fltVal val="90"/>
                                          </p:val>
                                        </p:tav>
                                        <p:tav tm="100000">
                                          <p:val>
                                            <p:fltVal val="0"/>
                                          </p:val>
                                        </p:tav>
                                      </p:tavLst>
                                    </p:anim>
                                    <p:animEffect transition="in" filter="fade">
                                      <p:cBhvr>
                                        <p:cTn id="54" dur="1000"/>
                                        <p:tgtEl>
                                          <p:spTgt spid="12"/>
                                        </p:tgtEl>
                                      </p:cBhvr>
                                    </p:animEffect>
                                  </p:childTnLst>
                                </p:cTn>
                              </p:par>
                              <p:par>
                                <p:cTn id="55" presetID="31" presetClass="entr" presetSubtype="0" fill="hold" nodeType="withEffect">
                                  <p:stCondLst>
                                    <p:cond delay="500"/>
                                  </p:stCondLst>
                                  <p:childTnLst>
                                    <p:set>
                                      <p:cBhvr>
                                        <p:cTn id="56" dur="1" fill="hold">
                                          <p:stCondLst>
                                            <p:cond delay="0"/>
                                          </p:stCondLst>
                                        </p:cTn>
                                        <p:tgtEl>
                                          <p:spTgt spid="13"/>
                                        </p:tgtEl>
                                        <p:attrNameLst>
                                          <p:attrName>style.visibility</p:attrName>
                                        </p:attrNameLst>
                                      </p:cBhvr>
                                      <p:to>
                                        <p:strVal val="visible"/>
                                      </p:to>
                                    </p:set>
                                    <p:anim calcmode="lin" valueType="num">
                                      <p:cBhvr>
                                        <p:cTn id="57" dur="1000" fill="hold"/>
                                        <p:tgtEl>
                                          <p:spTgt spid="13"/>
                                        </p:tgtEl>
                                        <p:attrNameLst>
                                          <p:attrName>ppt_w</p:attrName>
                                        </p:attrNameLst>
                                      </p:cBhvr>
                                      <p:tavLst>
                                        <p:tav tm="0">
                                          <p:val>
                                            <p:fltVal val="0"/>
                                          </p:val>
                                        </p:tav>
                                        <p:tav tm="100000">
                                          <p:val>
                                            <p:strVal val="#ppt_w"/>
                                          </p:val>
                                        </p:tav>
                                      </p:tavLst>
                                    </p:anim>
                                    <p:anim calcmode="lin" valueType="num">
                                      <p:cBhvr>
                                        <p:cTn id="58" dur="1000" fill="hold"/>
                                        <p:tgtEl>
                                          <p:spTgt spid="13"/>
                                        </p:tgtEl>
                                        <p:attrNameLst>
                                          <p:attrName>ppt_h</p:attrName>
                                        </p:attrNameLst>
                                      </p:cBhvr>
                                      <p:tavLst>
                                        <p:tav tm="0">
                                          <p:val>
                                            <p:fltVal val="0"/>
                                          </p:val>
                                        </p:tav>
                                        <p:tav tm="100000">
                                          <p:val>
                                            <p:strVal val="#ppt_h"/>
                                          </p:val>
                                        </p:tav>
                                      </p:tavLst>
                                    </p:anim>
                                    <p:anim calcmode="lin" valueType="num">
                                      <p:cBhvr>
                                        <p:cTn id="59" dur="1000" fill="hold"/>
                                        <p:tgtEl>
                                          <p:spTgt spid="13"/>
                                        </p:tgtEl>
                                        <p:attrNameLst>
                                          <p:attrName>style.rotation</p:attrName>
                                        </p:attrNameLst>
                                      </p:cBhvr>
                                      <p:tavLst>
                                        <p:tav tm="0">
                                          <p:val>
                                            <p:fltVal val="90"/>
                                          </p:val>
                                        </p:tav>
                                        <p:tav tm="100000">
                                          <p:val>
                                            <p:fltVal val="0"/>
                                          </p:val>
                                        </p:tav>
                                      </p:tavLst>
                                    </p:anim>
                                    <p:animEffect transition="in" filter="fade">
                                      <p:cBhvr>
                                        <p:cTn id="60" dur="1000"/>
                                        <p:tgtEl>
                                          <p:spTgt spid="13"/>
                                        </p:tgtEl>
                                      </p:cBhvr>
                                    </p:animEffect>
                                  </p:childTnLst>
                                </p:cTn>
                              </p:par>
                              <p:par>
                                <p:cTn id="61" presetID="31" presetClass="entr" presetSubtype="0" fill="hold" nodeType="withEffect">
                                  <p:stCondLst>
                                    <p:cond delay="500"/>
                                  </p:stCondLst>
                                  <p:childTnLst>
                                    <p:set>
                                      <p:cBhvr>
                                        <p:cTn id="62" dur="1" fill="hold">
                                          <p:stCondLst>
                                            <p:cond delay="0"/>
                                          </p:stCondLst>
                                        </p:cTn>
                                        <p:tgtEl>
                                          <p:spTgt spid="14"/>
                                        </p:tgtEl>
                                        <p:attrNameLst>
                                          <p:attrName>style.visibility</p:attrName>
                                        </p:attrNameLst>
                                      </p:cBhvr>
                                      <p:to>
                                        <p:strVal val="visible"/>
                                      </p:to>
                                    </p:set>
                                    <p:anim calcmode="lin" valueType="num">
                                      <p:cBhvr>
                                        <p:cTn id="63" dur="1000" fill="hold"/>
                                        <p:tgtEl>
                                          <p:spTgt spid="14"/>
                                        </p:tgtEl>
                                        <p:attrNameLst>
                                          <p:attrName>ppt_w</p:attrName>
                                        </p:attrNameLst>
                                      </p:cBhvr>
                                      <p:tavLst>
                                        <p:tav tm="0">
                                          <p:val>
                                            <p:fltVal val="0"/>
                                          </p:val>
                                        </p:tav>
                                        <p:tav tm="100000">
                                          <p:val>
                                            <p:strVal val="#ppt_w"/>
                                          </p:val>
                                        </p:tav>
                                      </p:tavLst>
                                    </p:anim>
                                    <p:anim calcmode="lin" valueType="num">
                                      <p:cBhvr>
                                        <p:cTn id="64" dur="1000" fill="hold"/>
                                        <p:tgtEl>
                                          <p:spTgt spid="14"/>
                                        </p:tgtEl>
                                        <p:attrNameLst>
                                          <p:attrName>ppt_h</p:attrName>
                                        </p:attrNameLst>
                                      </p:cBhvr>
                                      <p:tavLst>
                                        <p:tav tm="0">
                                          <p:val>
                                            <p:fltVal val="0"/>
                                          </p:val>
                                        </p:tav>
                                        <p:tav tm="100000">
                                          <p:val>
                                            <p:strVal val="#ppt_h"/>
                                          </p:val>
                                        </p:tav>
                                      </p:tavLst>
                                    </p:anim>
                                    <p:anim calcmode="lin" valueType="num">
                                      <p:cBhvr>
                                        <p:cTn id="65" dur="1000" fill="hold"/>
                                        <p:tgtEl>
                                          <p:spTgt spid="14"/>
                                        </p:tgtEl>
                                        <p:attrNameLst>
                                          <p:attrName>style.rotation</p:attrName>
                                        </p:attrNameLst>
                                      </p:cBhvr>
                                      <p:tavLst>
                                        <p:tav tm="0">
                                          <p:val>
                                            <p:fltVal val="90"/>
                                          </p:val>
                                        </p:tav>
                                        <p:tav tm="100000">
                                          <p:val>
                                            <p:fltVal val="0"/>
                                          </p:val>
                                        </p:tav>
                                      </p:tavLst>
                                    </p:anim>
                                    <p:animEffect transition="in" filter="fade">
                                      <p:cBhvr>
                                        <p:cTn id="66" dur="1000"/>
                                        <p:tgtEl>
                                          <p:spTgt spid="14"/>
                                        </p:tgtEl>
                                      </p:cBhvr>
                                    </p:animEffect>
                                  </p:childTnLst>
                                </p:cTn>
                              </p:par>
                              <p:par>
                                <p:cTn id="67" presetID="31" presetClass="entr" presetSubtype="0" fill="hold" nodeType="withEffect">
                                  <p:stCondLst>
                                    <p:cond delay="500"/>
                                  </p:stCondLst>
                                  <p:childTnLst>
                                    <p:set>
                                      <p:cBhvr>
                                        <p:cTn id="68" dur="1" fill="hold">
                                          <p:stCondLst>
                                            <p:cond delay="0"/>
                                          </p:stCondLst>
                                        </p:cTn>
                                        <p:tgtEl>
                                          <p:spTgt spid="15"/>
                                        </p:tgtEl>
                                        <p:attrNameLst>
                                          <p:attrName>style.visibility</p:attrName>
                                        </p:attrNameLst>
                                      </p:cBhvr>
                                      <p:to>
                                        <p:strVal val="visible"/>
                                      </p:to>
                                    </p:set>
                                    <p:anim calcmode="lin" valueType="num">
                                      <p:cBhvr>
                                        <p:cTn id="69" dur="1000" fill="hold"/>
                                        <p:tgtEl>
                                          <p:spTgt spid="15"/>
                                        </p:tgtEl>
                                        <p:attrNameLst>
                                          <p:attrName>ppt_w</p:attrName>
                                        </p:attrNameLst>
                                      </p:cBhvr>
                                      <p:tavLst>
                                        <p:tav tm="0">
                                          <p:val>
                                            <p:fltVal val="0"/>
                                          </p:val>
                                        </p:tav>
                                        <p:tav tm="100000">
                                          <p:val>
                                            <p:strVal val="#ppt_w"/>
                                          </p:val>
                                        </p:tav>
                                      </p:tavLst>
                                    </p:anim>
                                    <p:anim calcmode="lin" valueType="num">
                                      <p:cBhvr>
                                        <p:cTn id="70" dur="1000" fill="hold"/>
                                        <p:tgtEl>
                                          <p:spTgt spid="15"/>
                                        </p:tgtEl>
                                        <p:attrNameLst>
                                          <p:attrName>ppt_h</p:attrName>
                                        </p:attrNameLst>
                                      </p:cBhvr>
                                      <p:tavLst>
                                        <p:tav tm="0">
                                          <p:val>
                                            <p:fltVal val="0"/>
                                          </p:val>
                                        </p:tav>
                                        <p:tav tm="100000">
                                          <p:val>
                                            <p:strVal val="#ppt_h"/>
                                          </p:val>
                                        </p:tav>
                                      </p:tavLst>
                                    </p:anim>
                                    <p:anim calcmode="lin" valueType="num">
                                      <p:cBhvr>
                                        <p:cTn id="71" dur="1000" fill="hold"/>
                                        <p:tgtEl>
                                          <p:spTgt spid="15"/>
                                        </p:tgtEl>
                                        <p:attrNameLst>
                                          <p:attrName>style.rotation</p:attrName>
                                        </p:attrNameLst>
                                      </p:cBhvr>
                                      <p:tavLst>
                                        <p:tav tm="0">
                                          <p:val>
                                            <p:fltVal val="90"/>
                                          </p:val>
                                        </p:tav>
                                        <p:tav tm="100000">
                                          <p:val>
                                            <p:fltVal val="0"/>
                                          </p:val>
                                        </p:tav>
                                      </p:tavLst>
                                    </p:anim>
                                    <p:animEffect transition="in" filter="fade">
                                      <p:cBhvr>
                                        <p:cTn id="72" dur="1000"/>
                                        <p:tgtEl>
                                          <p:spTgt spid="15"/>
                                        </p:tgtEl>
                                      </p:cBhvr>
                                    </p:animEffect>
                                  </p:childTnLst>
                                </p:cTn>
                              </p:par>
                              <p:par>
                                <p:cTn id="73" presetID="31" presetClass="entr" presetSubtype="0" fill="hold" nodeType="withEffect">
                                  <p:stCondLst>
                                    <p:cond delay="5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1000" fill="hold"/>
                                        <p:tgtEl>
                                          <p:spTgt spid="16"/>
                                        </p:tgtEl>
                                        <p:attrNameLst>
                                          <p:attrName>ppt_w</p:attrName>
                                        </p:attrNameLst>
                                      </p:cBhvr>
                                      <p:tavLst>
                                        <p:tav tm="0">
                                          <p:val>
                                            <p:fltVal val="0"/>
                                          </p:val>
                                        </p:tav>
                                        <p:tav tm="100000">
                                          <p:val>
                                            <p:strVal val="#ppt_w"/>
                                          </p:val>
                                        </p:tav>
                                      </p:tavLst>
                                    </p:anim>
                                    <p:anim calcmode="lin" valueType="num">
                                      <p:cBhvr>
                                        <p:cTn id="76" dur="1000" fill="hold"/>
                                        <p:tgtEl>
                                          <p:spTgt spid="16"/>
                                        </p:tgtEl>
                                        <p:attrNameLst>
                                          <p:attrName>ppt_h</p:attrName>
                                        </p:attrNameLst>
                                      </p:cBhvr>
                                      <p:tavLst>
                                        <p:tav tm="0">
                                          <p:val>
                                            <p:fltVal val="0"/>
                                          </p:val>
                                        </p:tav>
                                        <p:tav tm="100000">
                                          <p:val>
                                            <p:strVal val="#ppt_h"/>
                                          </p:val>
                                        </p:tav>
                                      </p:tavLst>
                                    </p:anim>
                                    <p:anim calcmode="lin" valueType="num">
                                      <p:cBhvr>
                                        <p:cTn id="77" dur="1000" fill="hold"/>
                                        <p:tgtEl>
                                          <p:spTgt spid="16"/>
                                        </p:tgtEl>
                                        <p:attrNameLst>
                                          <p:attrName>style.rotation</p:attrName>
                                        </p:attrNameLst>
                                      </p:cBhvr>
                                      <p:tavLst>
                                        <p:tav tm="0">
                                          <p:val>
                                            <p:fltVal val="90"/>
                                          </p:val>
                                        </p:tav>
                                        <p:tav tm="100000">
                                          <p:val>
                                            <p:fltVal val="0"/>
                                          </p:val>
                                        </p:tav>
                                      </p:tavLst>
                                    </p:anim>
                                    <p:animEffect transition="in" filter="fade">
                                      <p:cBhvr>
                                        <p:cTn id="78" dur="1000"/>
                                        <p:tgtEl>
                                          <p:spTgt spid="16"/>
                                        </p:tgtEl>
                                      </p:cBhvr>
                                    </p:animEffect>
                                  </p:childTnLst>
                                </p:cTn>
                              </p:par>
                              <p:par>
                                <p:cTn id="79" presetID="31" presetClass="entr" presetSubtype="0" fill="hold" nodeType="withEffect">
                                  <p:stCondLst>
                                    <p:cond delay="500"/>
                                  </p:stCondLst>
                                  <p:childTnLst>
                                    <p:set>
                                      <p:cBhvr>
                                        <p:cTn id="80" dur="1" fill="hold">
                                          <p:stCondLst>
                                            <p:cond delay="0"/>
                                          </p:stCondLst>
                                        </p:cTn>
                                        <p:tgtEl>
                                          <p:spTgt spid="17"/>
                                        </p:tgtEl>
                                        <p:attrNameLst>
                                          <p:attrName>style.visibility</p:attrName>
                                        </p:attrNameLst>
                                      </p:cBhvr>
                                      <p:to>
                                        <p:strVal val="visible"/>
                                      </p:to>
                                    </p:set>
                                    <p:anim calcmode="lin" valueType="num">
                                      <p:cBhvr>
                                        <p:cTn id="81" dur="1000" fill="hold"/>
                                        <p:tgtEl>
                                          <p:spTgt spid="17"/>
                                        </p:tgtEl>
                                        <p:attrNameLst>
                                          <p:attrName>ppt_w</p:attrName>
                                        </p:attrNameLst>
                                      </p:cBhvr>
                                      <p:tavLst>
                                        <p:tav tm="0">
                                          <p:val>
                                            <p:fltVal val="0"/>
                                          </p:val>
                                        </p:tav>
                                        <p:tav tm="100000">
                                          <p:val>
                                            <p:strVal val="#ppt_w"/>
                                          </p:val>
                                        </p:tav>
                                      </p:tavLst>
                                    </p:anim>
                                    <p:anim calcmode="lin" valueType="num">
                                      <p:cBhvr>
                                        <p:cTn id="82" dur="1000" fill="hold"/>
                                        <p:tgtEl>
                                          <p:spTgt spid="17"/>
                                        </p:tgtEl>
                                        <p:attrNameLst>
                                          <p:attrName>ppt_h</p:attrName>
                                        </p:attrNameLst>
                                      </p:cBhvr>
                                      <p:tavLst>
                                        <p:tav tm="0">
                                          <p:val>
                                            <p:fltVal val="0"/>
                                          </p:val>
                                        </p:tav>
                                        <p:tav tm="100000">
                                          <p:val>
                                            <p:strVal val="#ppt_h"/>
                                          </p:val>
                                        </p:tav>
                                      </p:tavLst>
                                    </p:anim>
                                    <p:anim calcmode="lin" valueType="num">
                                      <p:cBhvr>
                                        <p:cTn id="83" dur="1000" fill="hold"/>
                                        <p:tgtEl>
                                          <p:spTgt spid="17"/>
                                        </p:tgtEl>
                                        <p:attrNameLst>
                                          <p:attrName>style.rotation</p:attrName>
                                        </p:attrNameLst>
                                      </p:cBhvr>
                                      <p:tavLst>
                                        <p:tav tm="0">
                                          <p:val>
                                            <p:fltVal val="90"/>
                                          </p:val>
                                        </p:tav>
                                        <p:tav tm="100000">
                                          <p:val>
                                            <p:fltVal val="0"/>
                                          </p:val>
                                        </p:tav>
                                      </p:tavLst>
                                    </p:anim>
                                    <p:animEffect transition="in" filter="fade">
                                      <p:cBhvr>
                                        <p:cTn id="84" dur="1000"/>
                                        <p:tgtEl>
                                          <p:spTgt spid="17"/>
                                        </p:tgtEl>
                                      </p:cBhvr>
                                    </p:animEffect>
                                  </p:childTnLst>
                                </p:cTn>
                              </p:par>
                              <p:par>
                                <p:cTn id="85" presetID="31" presetClass="entr" presetSubtype="0" fill="hold" nodeType="withEffect">
                                  <p:stCondLst>
                                    <p:cond delay="500"/>
                                  </p:stCondLst>
                                  <p:childTnLst>
                                    <p:set>
                                      <p:cBhvr>
                                        <p:cTn id="86" dur="1" fill="hold">
                                          <p:stCondLst>
                                            <p:cond delay="0"/>
                                          </p:stCondLst>
                                        </p:cTn>
                                        <p:tgtEl>
                                          <p:spTgt spid="18"/>
                                        </p:tgtEl>
                                        <p:attrNameLst>
                                          <p:attrName>style.visibility</p:attrName>
                                        </p:attrNameLst>
                                      </p:cBhvr>
                                      <p:to>
                                        <p:strVal val="visible"/>
                                      </p:to>
                                    </p:set>
                                    <p:anim calcmode="lin" valueType="num">
                                      <p:cBhvr>
                                        <p:cTn id="87" dur="1000" fill="hold"/>
                                        <p:tgtEl>
                                          <p:spTgt spid="18"/>
                                        </p:tgtEl>
                                        <p:attrNameLst>
                                          <p:attrName>ppt_w</p:attrName>
                                        </p:attrNameLst>
                                      </p:cBhvr>
                                      <p:tavLst>
                                        <p:tav tm="0">
                                          <p:val>
                                            <p:fltVal val="0"/>
                                          </p:val>
                                        </p:tav>
                                        <p:tav tm="100000">
                                          <p:val>
                                            <p:strVal val="#ppt_w"/>
                                          </p:val>
                                        </p:tav>
                                      </p:tavLst>
                                    </p:anim>
                                    <p:anim calcmode="lin" valueType="num">
                                      <p:cBhvr>
                                        <p:cTn id="88" dur="1000" fill="hold"/>
                                        <p:tgtEl>
                                          <p:spTgt spid="18"/>
                                        </p:tgtEl>
                                        <p:attrNameLst>
                                          <p:attrName>ppt_h</p:attrName>
                                        </p:attrNameLst>
                                      </p:cBhvr>
                                      <p:tavLst>
                                        <p:tav tm="0">
                                          <p:val>
                                            <p:fltVal val="0"/>
                                          </p:val>
                                        </p:tav>
                                        <p:tav tm="100000">
                                          <p:val>
                                            <p:strVal val="#ppt_h"/>
                                          </p:val>
                                        </p:tav>
                                      </p:tavLst>
                                    </p:anim>
                                    <p:anim calcmode="lin" valueType="num">
                                      <p:cBhvr>
                                        <p:cTn id="89" dur="1000" fill="hold"/>
                                        <p:tgtEl>
                                          <p:spTgt spid="18"/>
                                        </p:tgtEl>
                                        <p:attrNameLst>
                                          <p:attrName>style.rotation</p:attrName>
                                        </p:attrNameLst>
                                      </p:cBhvr>
                                      <p:tavLst>
                                        <p:tav tm="0">
                                          <p:val>
                                            <p:fltVal val="90"/>
                                          </p:val>
                                        </p:tav>
                                        <p:tav tm="100000">
                                          <p:val>
                                            <p:fltVal val="0"/>
                                          </p:val>
                                        </p:tav>
                                      </p:tavLst>
                                    </p:anim>
                                    <p:animEffect transition="in" filter="fade">
                                      <p:cBhvr>
                                        <p:cTn id="90" dur="1000"/>
                                        <p:tgtEl>
                                          <p:spTgt spid="18"/>
                                        </p:tgtEl>
                                      </p:cBhvr>
                                    </p:animEffect>
                                  </p:childTnLst>
                                </p:cTn>
                              </p:par>
                              <p:par>
                                <p:cTn id="91" presetID="31" presetClass="entr" presetSubtype="0" fill="hold" nodeType="withEffect">
                                  <p:stCondLst>
                                    <p:cond delay="500"/>
                                  </p:stCondLst>
                                  <p:childTnLst>
                                    <p:set>
                                      <p:cBhvr>
                                        <p:cTn id="92" dur="1" fill="hold">
                                          <p:stCondLst>
                                            <p:cond delay="0"/>
                                          </p:stCondLst>
                                        </p:cTn>
                                        <p:tgtEl>
                                          <p:spTgt spid="19"/>
                                        </p:tgtEl>
                                        <p:attrNameLst>
                                          <p:attrName>style.visibility</p:attrName>
                                        </p:attrNameLst>
                                      </p:cBhvr>
                                      <p:to>
                                        <p:strVal val="visible"/>
                                      </p:to>
                                    </p:set>
                                    <p:anim calcmode="lin" valueType="num">
                                      <p:cBhvr>
                                        <p:cTn id="93" dur="1000" fill="hold"/>
                                        <p:tgtEl>
                                          <p:spTgt spid="19"/>
                                        </p:tgtEl>
                                        <p:attrNameLst>
                                          <p:attrName>ppt_w</p:attrName>
                                        </p:attrNameLst>
                                      </p:cBhvr>
                                      <p:tavLst>
                                        <p:tav tm="0">
                                          <p:val>
                                            <p:fltVal val="0"/>
                                          </p:val>
                                        </p:tav>
                                        <p:tav tm="100000">
                                          <p:val>
                                            <p:strVal val="#ppt_w"/>
                                          </p:val>
                                        </p:tav>
                                      </p:tavLst>
                                    </p:anim>
                                    <p:anim calcmode="lin" valueType="num">
                                      <p:cBhvr>
                                        <p:cTn id="94" dur="1000" fill="hold"/>
                                        <p:tgtEl>
                                          <p:spTgt spid="19"/>
                                        </p:tgtEl>
                                        <p:attrNameLst>
                                          <p:attrName>ppt_h</p:attrName>
                                        </p:attrNameLst>
                                      </p:cBhvr>
                                      <p:tavLst>
                                        <p:tav tm="0">
                                          <p:val>
                                            <p:fltVal val="0"/>
                                          </p:val>
                                        </p:tav>
                                        <p:tav tm="100000">
                                          <p:val>
                                            <p:strVal val="#ppt_h"/>
                                          </p:val>
                                        </p:tav>
                                      </p:tavLst>
                                    </p:anim>
                                    <p:anim calcmode="lin" valueType="num">
                                      <p:cBhvr>
                                        <p:cTn id="95" dur="1000" fill="hold"/>
                                        <p:tgtEl>
                                          <p:spTgt spid="19"/>
                                        </p:tgtEl>
                                        <p:attrNameLst>
                                          <p:attrName>style.rotation</p:attrName>
                                        </p:attrNameLst>
                                      </p:cBhvr>
                                      <p:tavLst>
                                        <p:tav tm="0">
                                          <p:val>
                                            <p:fltVal val="90"/>
                                          </p:val>
                                        </p:tav>
                                        <p:tav tm="100000">
                                          <p:val>
                                            <p:fltVal val="0"/>
                                          </p:val>
                                        </p:tav>
                                      </p:tavLst>
                                    </p:anim>
                                    <p:animEffect transition="in" filter="fade">
                                      <p:cBhvr>
                                        <p:cTn id="96" dur="1000"/>
                                        <p:tgtEl>
                                          <p:spTgt spid="19"/>
                                        </p:tgtEl>
                                      </p:cBhvr>
                                    </p:animEffect>
                                  </p:childTnLst>
                                </p:cTn>
                              </p:par>
                              <p:par>
                                <p:cTn id="97" presetID="31" presetClass="entr" presetSubtype="0" fill="hold" nodeType="withEffect">
                                  <p:stCondLst>
                                    <p:cond delay="500"/>
                                  </p:stCondLst>
                                  <p:childTnLst>
                                    <p:set>
                                      <p:cBhvr>
                                        <p:cTn id="98" dur="1" fill="hold">
                                          <p:stCondLst>
                                            <p:cond delay="0"/>
                                          </p:stCondLst>
                                        </p:cTn>
                                        <p:tgtEl>
                                          <p:spTgt spid="20"/>
                                        </p:tgtEl>
                                        <p:attrNameLst>
                                          <p:attrName>style.visibility</p:attrName>
                                        </p:attrNameLst>
                                      </p:cBhvr>
                                      <p:to>
                                        <p:strVal val="visible"/>
                                      </p:to>
                                    </p:set>
                                    <p:anim calcmode="lin" valueType="num">
                                      <p:cBhvr>
                                        <p:cTn id="99" dur="1000" fill="hold"/>
                                        <p:tgtEl>
                                          <p:spTgt spid="20"/>
                                        </p:tgtEl>
                                        <p:attrNameLst>
                                          <p:attrName>ppt_w</p:attrName>
                                        </p:attrNameLst>
                                      </p:cBhvr>
                                      <p:tavLst>
                                        <p:tav tm="0">
                                          <p:val>
                                            <p:fltVal val="0"/>
                                          </p:val>
                                        </p:tav>
                                        <p:tav tm="100000">
                                          <p:val>
                                            <p:strVal val="#ppt_w"/>
                                          </p:val>
                                        </p:tav>
                                      </p:tavLst>
                                    </p:anim>
                                    <p:anim calcmode="lin" valueType="num">
                                      <p:cBhvr>
                                        <p:cTn id="100" dur="1000" fill="hold"/>
                                        <p:tgtEl>
                                          <p:spTgt spid="20"/>
                                        </p:tgtEl>
                                        <p:attrNameLst>
                                          <p:attrName>ppt_h</p:attrName>
                                        </p:attrNameLst>
                                      </p:cBhvr>
                                      <p:tavLst>
                                        <p:tav tm="0">
                                          <p:val>
                                            <p:fltVal val="0"/>
                                          </p:val>
                                        </p:tav>
                                        <p:tav tm="100000">
                                          <p:val>
                                            <p:strVal val="#ppt_h"/>
                                          </p:val>
                                        </p:tav>
                                      </p:tavLst>
                                    </p:anim>
                                    <p:anim calcmode="lin" valueType="num">
                                      <p:cBhvr>
                                        <p:cTn id="101" dur="1000" fill="hold"/>
                                        <p:tgtEl>
                                          <p:spTgt spid="20"/>
                                        </p:tgtEl>
                                        <p:attrNameLst>
                                          <p:attrName>style.rotation</p:attrName>
                                        </p:attrNameLst>
                                      </p:cBhvr>
                                      <p:tavLst>
                                        <p:tav tm="0">
                                          <p:val>
                                            <p:fltVal val="90"/>
                                          </p:val>
                                        </p:tav>
                                        <p:tav tm="100000">
                                          <p:val>
                                            <p:fltVal val="0"/>
                                          </p:val>
                                        </p:tav>
                                      </p:tavLst>
                                    </p:anim>
                                    <p:animEffect transition="in" filter="fade">
                                      <p:cBhvr>
                                        <p:cTn id="102" dur="1000"/>
                                        <p:tgtEl>
                                          <p:spTgt spid="20"/>
                                        </p:tgtEl>
                                      </p:cBhvr>
                                    </p:animEffect>
                                  </p:childTnLst>
                                </p:cTn>
                              </p:par>
                              <p:par>
                                <p:cTn id="103" presetID="31" presetClass="entr" presetSubtype="0" fill="hold" nodeType="withEffect">
                                  <p:stCondLst>
                                    <p:cond delay="500"/>
                                  </p:stCondLst>
                                  <p:childTnLst>
                                    <p:set>
                                      <p:cBhvr>
                                        <p:cTn id="104" dur="1" fill="hold">
                                          <p:stCondLst>
                                            <p:cond delay="0"/>
                                          </p:stCondLst>
                                        </p:cTn>
                                        <p:tgtEl>
                                          <p:spTgt spid="21"/>
                                        </p:tgtEl>
                                        <p:attrNameLst>
                                          <p:attrName>style.visibility</p:attrName>
                                        </p:attrNameLst>
                                      </p:cBhvr>
                                      <p:to>
                                        <p:strVal val="visible"/>
                                      </p:to>
                                    </p:set>
                                    <p:anim calcmode="lin" valueType="num">
                                      <p:cBhvr>
                                        <p:cTn id="105" dur="1000" fill="hold"/>
                                        <p:tgtEl>
                                          <p:spTgt spid="21"/>
                                        </p:tgtEl>
                                        <p:attrNameLst>
                                          <p:attrName>ppt_w</p:attrName>
                                        </p:attrNameLst>
                                      </p:cBhvr>
                                      <p:tavLst>
                                        <p:tav tm="0">
                                          <p:val>
                                            <p:fltVal val="0"/>
                                          </p:val>
                                        </p:tav>
                                        <p:tav tm="100000">
                                          <p:val>
                                            <p:strVal val="#ppt_w"/>
                                          </p:val>
                                        </p:tav>
                                      </p:tavLst>
                                    </p:anim>
                                    <p:anim calcmode="lin" valueType="num">
                                      <p:cBhvr>
                                        <p:cTn id="106" dur="1000" fill="hold"/>
                                        <p:tgtEl>
                                          <p:spTgt spid="21"/>
                                        </p:tgtEl>
                                        <p:attrNameLst>
                                          <p:attrName>ppt_h</p:attrName>
                                        </p:attrNameLst>
                                      </p:cBhvr>
                                      <p:tavLst>
                                        <p:tav tm="0">
                                          <p:val>
                                            <p:fltVal val="0"/>
                                          </p:val>
                                        </p:tav>
                                        <p:tav tm="100000">
                                          <p:val>
                                            <p:strVal val="#ppt_h"/>
                                          </p:val>
                                        </p:tav>
                                      </p:tavLst>
                                    </p:anim>
                                    <p:anim calcmode="lin" valueType="num">
                                      <p:cBhvr>
                                        <p:cTn id="107" dur="1000" fill="hold"/>
                                        <p:tgtEl>
                                          <p:spTgt spid="21"/>
                                        </p:tgtEl>
                                        <p:attrNameLst>
                                          <p:attrName>style.rotation</p:attrName>
                                        </p:attrNameLst>
                                      </p:cBhvr>
                                      <p:tavLst>
                                        <p:tav tm="0">
                                          <p:val>
                                            <p:fltVal val="90"/>
                                          </p:val>
                                        </p:tav>
                                        <p:tav tm="100000">
                                          <p:val>
                                            <p:fltVal val="0"/>
                                          </p:val>
                                        </p:tav>
                                      </p:tavLst>
                                    </p:anim>
                                    <p:animEffect transition="in" filter="fade">
                                      <p:cBhvr>
                                        <p:cTn id="108" dur="1000"/>
                                        <p:tgtEl>
                                          <p:spTgt spid="21"/>
                                        </p:tgtEl>
                                      </p:cBhvr>
                                    </p:animEffect>
                                  </p:childTnLst>
                                </p:cTn>
                              </p:par>
                              <p:par>
                                <p:cTn id="109" presetID="31" presetClass="entr" presetSubtype="0" fill="hold" grpId="0" nodeType="withEffect">
                                  <p:stCondLst>
                                    <p:cond delay="500"/>
                                  </p:stCondLst>
                                  <p:childTnLst>
                                    <p:set>
                                      <p:cBhvr>
                                        <p:cTn id="110" dur="1" fill="hold">
                                          <p:stCondLst>
                                            <p:cond delay="0"/>
                                          </p:stCondLst>
                                        </p:cTn>
                                        <p:tgtEl>
                                          <p:spTgt spid="22"/>
                                        </p:tgtEl>
                                        <p:attrNameLst>
                                          <p:attrName>style.visibility</p:attrName>
                                        </p:attrNameLst>
                                      </p:cBhvr>
                                      <p:to>
                                        <p:strVal val="visible"/>
                                      </p:to>
                                    </p:set>
                                    <p:anim calcmode="lin" valueType="num">
                                      <p:cBhvr>
                                        <p:cTn id="111" dur="1000" fill="hold"/>
                                        <p:tgtEl>
                                          <p:spTgt spid="22"/>
                                        </p:tgtEl>
                                        <p:attrNameLst>
                                          <p:attrName>ppt_w</p:attrName>
                                        </p:attrNameLst>
                                      </p:cBhvr>
                                      <p:tavLst>
                                        <p:tav tm="0">
                                          <p:val>
                                            <p:fltVal val="0"/>
                                          </p:val>
                                        </p:tav>
                                        <p:tav tm="100000">
                                          <p:val>
                                            <p:strVal val="#ppt_w"/>
                                          </p:val>
                                        </p:tav>
                                      </p:tavLst>
                                    </p:anim>
                                    <p:anim calcmode="lin" valueType="num">
                                      <p:cBhvr>
                                        <p:cTn id="112" dur="1000" fill="hold"/>
                                        <p:tgtEl>
                                          <p:spTgt spid="22"/>
                                        </p:tgtEl>
                                        <p:attrNameLst>
                                          <p:attrName>ppt_h</p:attrName>
                                        </p:attrNameLst>
                                      </p:cBhvr>
                                      <p:tavLst>
                                        <p:tav tm="0">
                                          <p:val>
                                            <p:fltVal val="0"/>
                                          </p:val>
                                        </p:tav>
                                        <p:tav tm="100000">
                                          <p:val>
                                            <p:strVal val="#ppt_h"/>
                                          </p:val>
                                        </p:tav>
                                      </p:tavLst>
                                    </p:anim>
                                    <p:anim calcmode="lin" valueType="num">
                                      <p:cBhvr>
                                        <p:cTn id="113" dur="1000" fill="hold"/>
                                        <p:tgtEl>
                                          <p:spTgt spid="22"/>
                                        </p:tgtEl>
                                        <p:attrNameLst>
                                          <p:attrName>style.rotation</p:attrName>
                                        </p:attrNameLst>
                                      </p:cBhvr>
                                      <p:tavLst>
                                        <p:tav tm="0">
                                          <p:val>
                                            <p:fltVal val="90"/>
                                          </p:val>
                                        </p:tav>
                                        <p:tav tm="100000">
                                          <p:val>
                                            <p:fltVal val="0"/>
                                          </p:val>
                                        </p:tav>
                                      </p:tavLst>
                                    </p:anim>
                                    <p:animEffect transition="in" filter="fade">
                                      <p:cBhvr>
                                        <p:cTn id="114" dur="1000"/>
                                        <p:tgtEl>
                                          <p:spTgt spid="22"/>
                                        </p:tgtEl>
                                      </p:cBhvr>
                                    </p:animEffect>
                                  </p:childTnLst>
                                </p:cTn>
                              </p:par>
                              <p:par>
                                <p:cTn id="115" presetID="31" presetClass="entr" presetSubtype="0" fill="hold" grpId="0" nodeType="withEffect">
                                  <p:stCondLst>
                                    <p:cond delay="500"/>
                                  </p:stCondLst>
                                  <p:childTnLst>
                                    <p:set>
                                      <p:cBhvr>
                                        <p:cTn id="116" dur="1" fill="hold">
                                          <p:stCondLst>
                                            <p:cond delay="0"/>
                                          </p:stCondLst>
                                        </p:cTn>
                                        <p:tgtEl>
                                          <p:spTgt spid="23"/>
                                        </p:tgtEl>
                                        <p:attrNameLst>
                                          <p:attrName>style.visibility</p:attrName>
                                        </p:attrNameLst>
                                      </p:cBhvr>
                                      <p:to>
                                        <p:strVal val="visible"/>
                                      </p:to>
                                    </p:set>
                                    <p:anim calcmode="lin" valueType="num">
                                      <p:cBhvr>
                                        <p:cTn id="117" dur="1000" fill="hold"/>
                                        <p:tgtEl>
                                          <p:spTgt spid="23"/>
                                        </p:tgtEl>
                                        <p:attrNameLst>
                                          <p:attrName>ppt_w</p:attrName>
                                        </p:attrNameLst>
                                      </p:cBhvr>
                                      <p:tavLst>
                                        <p:tav tm="0">
                                          <p:val>
                                            <p:fltVal val="0"/>
                                          </p:val>
                                        </p:tav>
                                        <p:tav tm="100000">
                                          <p:val>
                                            <p:strVal val="#ppt_w"/>
                                          </p:val>
                                        </p:tav>
                                      </p:tavLst>
                                    </p:anim>
                                    <p:anim calcmode="lin" valueType="num">
                                      <p:cBhvr>
                                        <p:cTn id="118" dur="1000" fill="hold"/>
                                        <p:tgtEl>
                                          <p:spTgt spid="23"/>
                                        </p:tgtEl>
                                        <p:attrNameLst>
                                          <p:attrName>ppt_h</p:attrName>
                                        </p:attrNameLst>
                                      </p:cBhvr>
                                      <p:tavLst>
                                        <p:tav tm="0">
                                          <p:val>
                                            <p:fltVal val="0"/>
                                          </p:val>
                                        </p:tav>
                                        <p:tav tm="100000">
                                          <p:val>
                                            <p:strVal val="#ppt_h"/>
                                          </p:val>
                                        </p:tav>
                                      </p:tavLst>
                                    </p:anim>
                                    <p:anim calcmode="lin" valueType="num">
                                      <p:cBhvr>
                                        <p:cTn id="119" dur="1000" fill="hold"/>
                                        <p:tgtEl>
                                          <p:spTgt spid="23"/>
                                        </p:tgtEl>
                                        <p:attrNameLst>
                                          <p:attrName>style.rotation</p:attrName>
                                        </p:attrNameLst>
                                      </p:cBhvr>
                                      <p:tavLst>
                                        <p:tav tm="0">
                                          <p:val>
                                            <p:fltVal val="90"/>
                                          </p:val>
                                        </p:tav>
                                        <p:tav tm="100000">
                                          <p:val>
                                            <p:fltVal val="0"/>
                                          </p:val>
                                        </p:tav>
                                      </p:tavLst>
                                    </p:anim>
                                    <p:animEffect transition="in" filter="fade">
                                      <p:cBhvr>
                                        <p:cTn id="120" dur="1000"/>
                                        <p:tgtEl>
                                          <p:spTgt spid="23"/>
                                        </p:tgtEl>
                                      </p:cBhvr>
                                    </p:animEffect>
                                  </p:childTnLst>
                                </p:cTn>
                              </p:par>
                              <p:par>
                                <p:cTn id="121" presetID="31" presetClass="entr" presetSubtype="0" fill="hold" grpId="0" nodeType="withEffect">
                                  <p:stCondLst>
                                    <p:cond delay="500"/>
                                  </p:stCondLst>
                                  <p:childTnLst>
                                    <p:set>
                                      <p:cBhvr>
                                        <p:cTn id="122" dur="1" fill="hold">
                                          <p:stCondLst>
                                            <p:cond delay="0"/>
                                          </p:stCondLst>
                                        </p:cTn>
                                        <p:tgtEl>
                                          <p:spTgt spid="24"/>
                                        </p:tgtEl>
                                        <p:attrNameLst>
                                          <p:attrName>style.visibility</p:attrName>
                                        </p:attrNameLst>
                                      </p:cBhvr>
                                      <p:to>
                                        <p:strVal val="visible"/>
                                      </p:to>
                                    </p:set>
                                    <p:anim calcmode="lin" valueType="num">
                                      <p:cBhvr>
                                        <p:cTn id="123" dur="1000" fill="hold"/>
                                        <p:tgtEl>
                                          <p:spTgt spid="24"/>
                                        </p:tgtEl>
                                        <p:attrNameLst>
                                          <p:attrName>ppt_w</p:attrName>
                                        </p:attrNameLst>
                                      </p:cBhvr>
                                      <p:tavLst>
                                        <p:tav tm="0">
                                          <p:val>
                                            <p:fltVal val="0"/>
                                          </p:val>
                                        </p:tav>
                                        <p:tav tm="100000">
                                          <p:val>
                                            <p:strVal val="#ppt_w"/>
                                          </p:val>
                                        </p:tav>
                                      </p:tavLst>
                                    </p:anim>
                                    <p:anim calcmode="lin" valueType="num">
                                      <p:cBhvr>
                                        <p:cTn id="124" dur="1000" fill="hold"/>
                                        <p:tgtEl>
                                          <p:spTgt spid="24"/>
                                        </p:tgtEl>
                                        <p:attrNameLst>
                                          <p:attrName>ppt_h</p:attrName>
                                        </p:attrNameLst>
                                      </p:cBhvr>
                                      <p:tavLst>
                                        <p:tav tm="0">
                                          <p:val>
                                            <p:fltVal val="0"/>
                                          </p:val>
                                        </p:tav>
                                        <p:tav tm="100000">
                                          <p:val>
                                            <p:strVal val="#ppt_h"/>
                                          </p:val>
                                        </p:tav>
                                      </p:tavLst>
                                    </p:anim>
                                    <p:anim calcmode="lin" valueType="num">
                                      <p:cBhvr>
                                        <p:cTn id="125" dur="1000" fill="hold"/>
                                        <p:tgtEl>
                                          <p:spTgt spid="24"/>
                                        </p:tgtEl>
                                        <p:attrNameLst>
                                          <p:attrName>style.rotation</p:attrName>
                                        </p:attrNameLst>
                                      </p:cBhvr>
                                      <p:tavLst>
                                        <p:tav tm="0">
                                          <p:val>
                                            <p:fltVal val="90"/>
                                          </p:val>
                                        </p:tav>
                                        <p:tav tm="100000">
                                          <p:val>
                                            <p:fltVal val="0"/>
                                          </p:val>
                                        </p:tav>
                                      </p:tavLst>
                                    </p:anim>
                                    <p:animEffect transition="in" filter="fade">
                                      <p:cBhvr>
                                        <p:cTn id="126" dur="1000"/>
                                        <p:tgtEl>
                                          <p:spTgt spid="24"/>
                                        </p:tgtEl>
                                      </p:cBhvr>
                                    </p:animEffect>
                                  </p:childTnLst>
                                </p:cTn>
                              </p:par>
                              <p:par>
                                <p:cTn id="127" presetID="31" presetClass="entr" presetSubtype="0" fill="hold" grpId="0" nodeType="withEffect">
                                  <p:stCondLst>
                                    <p:cond delay="500"/>
                                  </p:stCondLst>
                                  <p:childTnLst>
                                    <p:set>
                                      <p:cBhvr>
                                        <p:cTn id="128" dur="1" fill="hold">
                                          <p:stCondLst>
                                            <p:cond delay="0"/>
                                          </p:stCondLst>
                                        </p:cTn>
                                        <p:tgtEl>
                                          <p:spTgt spid="25"/>
                                        </p:tgtEl>
                                        <p:attrNameLst>
                                          <p:attrName>style.visibility</p:attrName>
                                        </p:attrNameLst>
                                      </p:cBhvr>
                                      <p:to>
                                        <p:strVal val="visible"/>
                                      </p:to>
                                    </p:set>
                                    <p:anim calcmode="lin" valueType="num">
                                      <p:cBhvr>
                                        <p:cTn id="129" dur="1000" fill="hold"/>
                                        <p:tgtEl>
                                          <p:spTgt spid="25"/>
                                        </p:tgtEl>
                                        <p:attrNameLst>
                                          <p:attrName>ppt_w</p:attrName>
                                        </p:attrNameLst>
                                      </p:cBhvr>
                                      <p:tavLst>
                                        <p:tav tm="0">
                                          <p:val>
                                            <p:fltVal val="0"/>
                                          </p:val>
                                        </p:tav>
                                        <p:tav tm="100000">
                                          <p:val>
                                            <p:strVal val="#ppt_w"/>
                                          </p:val>
                                        </p:tav>
                                      </p:tavLst>
                                    </p:anim>
                                    <p:anim calcmode="lin" valueType="num">
                                      <p:cBhvr>
                                        <p:cTn id="130" dur="1000" fill="hold"/>
                                        <p:tgtEl>
                                          <p:spTgt spid="25"/>
                                        </p:tgtEl>
                                        <p:attrNameLst>
                                          <p:attrName>ppt_h</p:attrName>
                                        </p:attrNameLst>
                                      </p:cBhvr>
                                      <p:tavLst>
                                        <p:tav tm="0">
                                          <p:val>
                                            <p:fltVal val="0"/>
                                          </p:val>
                                        </p:tav>
                                        <p:tav tm="100000">
                                          <p:val>
                                            <p:strVal val="#ppt_h"/>
                                          </p:val>
                                        </p:tav>
                                      </p:tavLst>
                                    </p:anim>
                                    <p:anim calcmode="lin" valueType="num">
                                      <p:cBhvr>
                                        <p:cTn id="131" dur="1000" fill="hold"/>
                                        <p:tgtEl>
                                          <p:spTgt spid="25"/>
                                        </p:tgtEl>
                                        <p:attrNameLst>
                                          <p:attrName>style.rotation</p:attrName>
                                        </p:attrNameLst>
                                      </p:cBhvr>
                                      <p:tavLst>
                                        <p:tav tm="0">
                                          <p:val>
                                            <p:fltVal val="90"/>
                                          </p:val>
                                        </p:tav>
                                        <p:tav tm="100000">
                                          <p:val>
                                            <p:fltVal val="0"/>
                                          </p:val>
                                        </p:tav>
                                      </p:tavLst>
                                    </p:anim>
                                    <p:animEffect transition="in" filter="fade">
                                      <p:cBhvr>
                                        <p:cTn id="132" dur="1000"/>
                                        <p:tgtEl>
                                          <p:spTgt spid="25"/>
                                        </p:tgtEl>
                                      </p:cBhvr>
                                    </p:animEffect>
                                  </p:childTnLst>
                                </p:cTn>
                              </p:par>
                              <p:par>
                                <p:cTn id="133" presetID="31" presetClass="entr" presetSubtype="0" fill="hold" grpId="0" nodeType="withEffect">
                                  <p:stCondLst>
                                    <p:cond delay="500"/>
                                  </p:stCondLst>
                                  <p:childTnLst>
                                    <p:set>
                                      <p:cBhvr>
                                        <p:cTn id="134" dur="1" fill="hold">
                                          <p:stCondLst>
                                            <p:cond delay="0"/>
                                          </p:stCondLst>
                                        </p:cTn>
                                        <p:tgtEl>
                                          <p:spTgt spid="26"/>
                                        </p:tgtEl>
                                        <p:attrNameLst>
                                          <p:attrName>style.visibility</p:attrName>
                                        </p:attrNameLst>
                                      </p:cBhvr>
                                      <p:to>
                                        <p:strVal val="visible"/>
                                      </p:to>
                                    </p:set>
                                    <p:anim calcmode="lin" valueType="num">
                                      <p:cBhvr>
                                        <p:cTn id="135" dur="1000" fill="hold"/>
                                        <p:tgtEl>
                                          <p:spTgt spid="26"/>
                                        </p:tgtEl>
                                        <p:attrNameLst>
                                          <p:attrName>ppt_w</p:attrName>
                                        </p:attrNameLst>
                                      </p:cBhvr>
                                      <p:tavLst>
                                        <p:tav tm="0">
                                          <p:val>
                                            <p:fltVal val="0"/>
                                          </p:val>
                                        </p:tav>
                                        <p:tav tm="100000">
                                          <p:val>
                                            <p:strVal val="#ppt_w"/>
                                          </p:val>
                                        </p:tav>
                                      </p:tavLst>
                                    </p:anim>
                                    <p:anim calcmode="lin" valueType="num">
                                      <p:cBhvr>
                                        <p:cTn id="136" dur="1000" fill="hold"/>
                                        <p:tgtEl>
                                          <p:spTgt spid="26"/>
                                        </p:tgtEl>
                                        <p:attrNameLst>
                                          <p:attrName>ppt_h</p:attrName>
                                        </p:attrNameLst>
                                      </p:cBhvr>
                                      <p:tavLst>
                                        <p:tav tm="0">
                                          <p:val>
                                            <p:fltVal val="0"/>
                                          </p:val>
                                        </p:tav>
                                        <p:tav tm="100000">
                                          <p:val>
                                            <p:strVal val="#ppt_h"/>
                                          </p:val>
                                        </p:tav>
                                      </p:tavLst>
                                    </p:anim>
                                    <p:anim calcmode="lin" valueType="num">
                                      <p:cBhvr>
                                        <p:cTn id="137" dur="1000" fill="hold"/>
                                        <p:tgtEl>
                                          <p:spTgt spid="26"/>
                                        </p:tgtEl>
                                        <p:attrNameLst>
                                          <p:attrName>style.rotation</p:attrName>
                                        </p:attrNameLst>
                                      </p:cBhvr>
                                      <p:tavLst>
                                        <p:tav tm="0">
                                          <p:val>
                                            <p:fltVal val="90"/>
                                          </p:val>
                                        </p:tav>
                                        <p:tav tm="100000">
                                          <p:val>
                                            <p:fltVal val="0"/>
                                          </p:val>
                                        </p:tav>
                                      </p:tavLst>
                                    </p:anim>
                                    <p:animEffect transition="in" filter="fade">
                                      <p:cBhvr>
                                        <p:cTn id="138" dur="1000"/>
                                        <p:tgtEl>
                                          <p:spTgt spid="26"/>
                                        </p:tgtEl>
                                      </p:cBhvr>
                                    </p:animEffect>
                                  </p:childTnLst>
                                </p:cTn>
                              </p:par>
                              <p:par>
                                <p:cTn id="139" presetID="31" presetClass="entr" presetSubtype="0" fill="hold" grpId="0" nodeType="withEffect">
                                  <p:stCondLst>
                                    <p:cond delay="500"/>
                                  </p:stCondLst>
                                  <p:childTnLst>
                                    <p:set>
                                      <p:cBhvr>
                                        <p:cTn id="140" dur="1" fill="hold">
                                          <p:stCondLst>
                                            <p:cond delay="0"/>
                                          </p:stCondLst>
                                        </p:cTn>
                                        <p:tgtEl>
                                          <p:spTgt spid="27"/>
                                        </p:tgtEl>
                                        <p:attrNameLst>
                                          <p:attrName>style.visibility</p:attrName>
                                        </p:attrNameLst>
                                      </p:cBhvr>
                                      <p:to>
                                        <p:strVal val="visible"/>
                                      </p:to>
                                    </p:set>
                                    <p:anim calcmode="lin" valueType="num">
                                      <p:cBhvr>
                                        <p:cTn id="141" dur="1000" fill="hold"/>
                                        <p:tgtEl>
                                          <p:spTgt spid="27"/>
                                        </p:tgtEl>
                                        <p:attrNameLst>
                                          <p:attrName>ppt_w</p:attrName>
                                        </p:attrNameLst>
                                      </p:cBhvr>
                                      <p:tavLst>
                                        <p:tav tm="0">
                                          <p:val>
                                            <p:fltVal val="0"/>
                                          </p:val>
                                        </p:tav>
                                        <p:tav tm="100000">
                                          <p:val>
                                            <p:strVal val="#ppt_w"/>
                                          </p:val>
                                        </p:tav>
                                      </p:tavLst>
                                    </p:anim>
                                    <p:anim calcmode="lin" valueType="num">
                                      <p:cBhvr>
                                        <p:cTn id="142" dur="1000" fill="hold"/>
                                        <p:tgtEl>
                                          <p:spTgt spid="27"/>
                                        </p:tgtEl>
                                        <p:attrNameLst>
                                          <p:attrName>ppt_h</p:attrName>
                                        </p:attrNameLst>
                                      </p:cBhvr>
                                      <p:tavLst>
                                        <p:tav tm="0">
                                          <p:val>
                                            <p:fltVal val="0"/>
                                          </p:val>
                                        </p:tav>
                                        <p:tav tm="100000">
                                          <p:val>
                                            <p:strVal val="#ppt_h"/>
                                          </p:val>
                                        </p:tav>
                                      </p:tavLst>
                                    </p:anim>
                                    <p:anim calcmode="lin" valueType="num">
                                      <p:cBhvr>
                                        <p:cTn id="143" dur="1000" fill="hold"/>
                                        <p:tgtEl>
                                          <p:spTgt spid="27"/>
                                        </p:tgtEl>
                                        <p:attrNameLst>
                                          <p:attrName>style.rotation</p:attrName>
                                        </p:attrNameLst>
                                      </p:cBhvr>
                                      <p:tavLst>
                                        <p:tav tm="0">
                                          <p:val>
                                            <p:fltVal val="90"/>
                                          </p:val>
                                        </p:tav>
                                        <p:tav tm="100000">
                                          <p:val>
                                            <p:fltVal val="0"/>
                                          </p:val>
                                        </p:tav>
                                      </p:tavLst>
                                    </p:anim>
                                    <p:animEffect transition="in" filter="fade">
                                      <p:cBhvr>
                                        <p:cTn id="144" dur="1000"/>
                                        <p:tgtEl>
                                          <p:spTgt spid="27"/>
                                        </p:tgtEl>
                                      </p:cBhvr>
                                    </p:animEffect>
                                  </p:childTnLst>
                                </p:cTn>
                              </p:par>
                              <p:par>
                                <p:cTn id="145" presetID="31" presetClass="entr" presetSubtype="0" fill="hold" grpId="0" nodeType="withEffect">
                                  <p:stCondLst>
                                    <p:cond delay="500"/>
                                  </p:stCondLst>
                                  <p:childTnLst>
                                    <p:set>
                                      <p:cBhvr>
                                        <p:cTn id="146" dur="1" fill="hold">
                                          <p:stCondLst>
                                            <p:cond delay="0"/>
                                          </p:stCondLst>
                                        </p:cTn>
                                        <p:tgtEl>
                                          <p:spTgt spid="28"/>
                                        </p:tgtEl>
                                        <p:attrNameLst>
                                          <p:attrName>style.visibility</p:attrName>
                                        </p:attrNameLst>
                                      </p:cBhvr>
                                      <p:to>
                                        <p:strVal val="visible"/>
                                      </p:to>
                                    </p:set>
                                    <p:anim calcmode="lin" valueType="num">
                                      <p:cBhvr>
                                        <p:cTn id="147" dur="1000" fill="hold"/>
                                        <p:tgtEl>
                                          <p:spTgt spid="28"/>
                                        </p:tgtEl>
                                        <p:attrNameLst>
                                          <p:attrName>ppt_w</p:attrName>
                                        </p:attrNameLst>
                                      </p:cBhvr>
                                      <p:tavLst>
                                        <p:tav tm="0">
                                          <p:val>
                                            <p:fltVal val="0"/>
                                          </p:val>
                                        </p:tav>
                                        <p:tav tm="100000">
                                          <p:val>
                                            <p:strVal val="#ppt_w"/>
                                          </p:val>
                                        </p:tav>
                                      </p:tavLst>
                                    </p:anim>
                                    <p:anim calcmode="lin" valueType="num">
                                      <p:cBhvr>
                                        <p:cTn id="148" dur="1000" fill="hold"/>
                                        <p:tgtEl>
                                          <p:spTgt spid="28"/>
                                        </p:tgtEl>
                                        <p:attrNameLst>
                                          <p:attrName>ppt_h</p:attrName>
                                        </p:attrNameLst>
                                      </p:cBhvr>
                                      <p:tavLst>
                                        <p:tav tm="0">
                                          <p:val>
                                            <p:fltVal val="0"/>
                                          </p:val>
                                        </p:tav>
                                        <p:tav tm="100000">
                                          <p:val>
                                            <p:strVal val="#ppt_h"/>
                                          </p:val>
                                        </p:tav>
                                      </p:tavLst>
                                    </p:anim>
                                    <p:anim calcmode="lin" valueType="num">
                                      <p:cBhvr>
                                        <p:cTn id="149" dur="1000" fill="hold"/>
                                        <p:tgtEl>
                                          <p:spTgt spid="28"/>
                                        </p:tgtEl>
                                        <p:attrNameLst>
                                          <p:attrName>style.rotation</p:attrName>
                                        </p:attrNameLst>
                                      </p:cBhvr>
                                      <p:tavLst>
                                        <p:tav tm="0">
                                          <p:val>
                                            <p:fltVal val="90"/>
                                          </p:val>
                                        </p:tav>
                                        <p:tav tm="100000">
                                          <p:val>
                                            <p:fltVal val="0"/>
                                          </p:val>
                                        </p:tav>
                                      </p:tavLst>
                                    </p:anim>
                                    <p:animEffect transition="in" filter="fade">
                                      <p:cBhvr>
                                        <p:cTn id="150" dur="1000"/>
                                        <p:tgtEl>
                                          <p:spTgt spid="28"/>
                                        </p:tgtEl>
                                      </p:cBhvr>
                                    </p:animEffect>
                                  </p:childTnLst>
                                </p:cTn>
                              </p:par>
                              <p:par>
                                <p:cTn id="151" presetID="31" presetClass="entr" presetSubtype="0" fill="hold" grpId="0" nodeType="withEffect">
                                  <p:stCondLst>
                                    <p:cond delay="500"/>
                                  </p:stCondLst>
                                  <p:childTnLst>
                                    <p:set>
                                      <p:cBhvr>
                                        <p:cTn id="152" dur="1" fill="hold">
                                          <p:stCondLst>
                                            <p:cond delay="0"/>
                                          </p:stCondLst>
                                        </p:cTn>
                                        <p:tgtEl>
                                          <p:spTgt spid="29"/>
                                        </p:tgtEl>
                                        <p:attrNameLst>
                                          <p:attrName>style.visibility</p:attrName>
                                        </p:attrNameLst>
                                      </p:cBhvr>
                                      <p:to>
                                        <p:strVal val="visible"/>
                                      </p:to>
                                    </p:set>
                                    <p:anim calcmode="lin" valueType="num">
                                      <p:cBhvr>
                                        <p:cTn id="153" dur="1000" fill="hold"/>
                                        <p:tgtEl>
                                          <p:spTgt spid="29"/>
                                        </p:tgtEl>
                                        <p:attrNameLst>
                                          <p:attrName>ppt_w</p:attrName>
                                        </p:attrNameLst>
                                      </p:cBhvr>
                                      <p:tavLst>
                                        <p:tav tm="0">
                                          <p:val>
                                            <p:fltVal val="0"/>
                                          </p:val>
                                        </p:tav>
                                        <p:tav tm="100000">
                                          <p:val>
                                            <p:strVal val="#ppt_w"/>
                                          </p:val>
                                        </p:tav>
                                      </p:tavLst>
                                    </p:anim>
                                    <p:anim calcmode="lin" valueType="num">
                                      <p:cBhvr>
                                        <p:cTn id="154" dur="1000" fill="hold"/>
                                        <p:tgtEl>
                                          <p:spTgt spid="29"/>
                                        </p:tgtEl>
                                        <p:attrNameLst>
                                          <p:attrName>ppt_h</p:attrName>
                                        </p:attrNameLst>
                                      </p:cBhvr>
                                      <p:tavLst>
                                        <p:tav tm="0">
                                          <p:val>
                                            <p:fltVal val="0"/>
                                          </p:val>
                                        </p:tav>
                                        <p:tav tm="100000">
                                          <p:val>
                                            <p:strVal val="#ppt_h"/>
                                          </p:val>
                                        </p:tav>
                                      </p:tavLst>
                                    </p:anim>
                                    <p:anim calcmode="lin" valueType="num">
                                      <p:cBhvr>
                                        <p:cTn id="155" dur="1000" fill="hold"/>
                                        <p:tgtEl>
                                          <p:spTgt spid="29"/>
                                        </p:tgtEl>
                                        <p:attrNameLst>
                                          <p:attrName>style.rotation</p:attrName>
                                        </p:attrNameLst>
                                      </p:cBhvr>
                                      <p:tavLst>
                                        <p:tav tm="0">
                                          <p:val>
                                            <p:fltVal val="90"/>
                                          </p:val>
                                        </p:tav>
                                        <p:tav tm="100000">
                                          <p:val>
                                            <p:fltVal val="0"/>
                                          </p:val>
                                        </p:tav>
                                      </p:tavLst>
                                    </p:anim>
                                    <p:animEffect transition="in" filter="fade">
                                      <p:cBhvr>
                                        <p:cTn id="156" dur="1000"/>
                                        <p:tgtEl>
                                          <p:spTgt spid="29"/>
                                        </p:tgtEl>
                                      </p:cBhvr>
                                    </p:animEffect>
                                  </p:childTnLst>
                                </p:cTn>
                              </p:par>
                              <p:par>
                                <p:cTn id="157" presetID="31" presetClass="entr" presetSubtype="0" fill="hold" grpId="0" nodeType="withEffect">
                                  <p:stCondLst>
                                    <p:cond delay="500"/>
                                  </p:stCondLst>
                                  <p:childTnLst>
                                    <p:set>
                                      <p:cBhvr>
                                        <p:cTn id="158" dur="1" fill="hold">
                                          <p:stCondLst>
                                            <p:cond delay="0"/>
                                          </p:stCondLst>
                                        </p:cTn>
                                        <p:tgtEl>
                                          <p:spTgt spid="30"/>
                                        </p:tgtEl>
                                        <p:attrNameLst>
                                          <p:attrName>style.visibility</p:attrName>
                                        </p:attrNameLst>
                                      </p:cBhvr>
                                      <p:to>
                                        <p:strVal val="visible"/>
                                      </p:to>
                                    </p:set>
                                    <p:anim calcmode="lin" valueType="num">
                                      <p:cBhvr>
                                        <p:cTn id="159" dur="1000" fill="hold"/>
                                        <p:tgtEl>
                                          <p:spTgt spid="30"/>
                                        </p:tgtEl>
                                        <p:attrNameLst>
                                          <p:attrName>ppt_w</p:attrName>
                                        </p:attrNameLst>
                                      </p:cBhvr>
                                      <p:tavLst>
                                        <p:tav tm="0">
                                          <p:val>
                                            <p:fltVal val="0"/>
                                          </p:val>
                                        </p:tav>
                                        <p:tav tm="100000">
                                          <p:val>
                                            <p:strVal val="#ppt_w"/>
                                          </p:val>
                                        </p:tav>
                                      </p:tavLst>
                                    </p:anim>
                                    <p:anim calcmode="lin" valueType="num">
                                      <p:cBhvr>
                                        <p:cTn id="160" dur="1000" fill="hold"/>
                                        <p:tgtEl>
                                          <p:spTgt spid="30"/>
                                        </p:tgtEl>
                                        <p:attrNameLst>
                                          <p:attrName>ppt_h</p:attrName>
                                        </p:attrNameLst>
                                      </p:cBhvr>
                                      <p:tavLst>
                                        <p:tav tm="0">
                                          <p:val>
                                            <p:fltVal val="0"/>
                                          </p:val>
                                        </p:tav>
                                        <p:tav tm="100000">
                                          <p:val>
                                            <p:strVal val="#ppt_h"/>
                                          </p:val>
                                        </p:tav>
                                      </p:tavLst>
                                    </p:anim>
                                    <p:anim calcmode="lin" valueType="num">
                                      <p:cBhvr>
                                        <p:cTn id="161" dur="1000" fill="hold"/>
                                        <p:tgtEl>
                                          <p:spTgt spid="30"/>
                                        </p:tgtEl>
                                        <p:attrNameLst>
                                          <p:attrName>style.rotation</p:attrName>
                                        </p:attrNameLst>
                                      </p:cBhvr>
                                      <p:tavLst>
                                        <p:tav tm="0">
                                          <p:val>
                                            <p:fltVal val="90"/>
                                          </p:val>
                                        </p:tav>
                                        <p:tav tm="100000">
                                          <p:val>
                                            <p:fltVal val="0"/>
                                          </p:val>
                                        </p:tav>
                                      </p:tavLst>
                                    </p:anim>
                                    <p:animEffect transition="in" filter="fade">
                                      <p:cBhvr>
                                        <p:cTn id="162" dur="1000"/>
                                        <p:tgtEl>
                                          <p:spTgt spid="30"/>
                                        </p:tgtEl>
                                      </p:cBhvr>
                                    </p:animEffect>
                                  </p:childTnLst>
                                </p:cTn>
                              </p:par>
                              <p:par>
                                <p:cTn id="163" presetID="31" presetClass="entr" presetSubtype="0" fill="hold" grpId="0" nodeType="withEffect">
                                  <p:stCondLst>
                                    <p:cond delay="500"/>
                                  </p:stCondLst>
                                  <p:childTnLst>
                                    <p:set>
                                      <p:cBhvr>
                                        <p:cTn id="164" dur="1" fill="hold">
                                          <p:stCondLst>
                                            <p:cond delay="0"/>
                                          </p:stCondLst>
                                        </p:cTn>
                                        <p:tgtEl>
                                          <p:spTgt spid="31"/>
                                        </p:tgtEl>
                                        <p:attrNameLst>
                                          <p:attrName>style.visibility</p:attrName>
                                        </p:attrNameLst>
                                      </p:cBhvr>
                                      <p:to>
                                        <p:strVal val="visible"/>
                                      </p:to>
                                    </p:set>
                                    <p:anim calcmode="lin" valueType="num">
                                      <p:cBhvr>
                                        <p:cTn id="165" dur="1000" fill="hold"/>
                                        <p:tgtEl>
                                          <p:spTgt spid="31"/>
                                        </p:tgtEl>
                                        <p:attrNameLst>
                                          <p:attrName>ppt_w</p:attrName>
                                        </p:attrNameLst>
                                      </p:cBhvr>
                                      <p:tavLst>
                                        <p:tav tm="0">
                                          <p:val>
                                            <p:fltVal val="0"/>
                                          </p:val>
                                        </p:tav>
                                        <p:tav tm="100000">
                                          <p:val>
                                            <p:strVal val="#ppt_w"/>
                                          </p:val>
                                        </p:tav>
                                      </p:tavLst>
                                    </p:anim>
                                    <p:anim calcmode="lin" valueType="num">
                                      <p:cBhvr>
                                        <p:cTn id="166" dur="1000" fill="hold"/>
                                        <p:tgtEl>
                                          <p:spTgt spid="31"/>
                                        </p:tgtEl>
                                        <p:attrNameLst>
                                          <p:attrName>ppt_h</p:attrName>
                                        </p:attrNameLst>
                                      </p:cBhvr>
                                      <p:tavLst>
                                        <p:tav tm="0">
                                          <p:val>
                                            <p:fltVal val="0"/>
                                          </p:val>
                                        </p:tav>
                                        <p:tav tm="100000">
                                          <p:val>
                                            <p:strVal val="#ppt_h"/>
                                          </p:val>
                                        </p:tav>
                                      </p:tavLst>
                                    </p:anim>
                                    <p:anim calcmode="lin" valueType="num">
                                      <p:cBhvr>
                                        <p:cTn id="167" dur="1000" fill="hold"/>
                                        <p:tgtEl>
                                          <p:spTgt spid="31"/>
                                        </p:tgtEl>
                                        <p:attrNameLst>
                                          <p:attrName>style.rotation</p:attrName>
                                        </p:attrNameLst>
                                      </p:cBhvr>
                                      <p:tavLst>
                                        <p:tav tm="0">
                                          <p:val>
                                            <p:fltVal val="90"/>
                                          </p:val>
                                        </p:tav>
                                        <p:tav tm="100000">
                                          <p:val>
                                            <p:fltVal val="0"/>
                                          </p:val>
                                        </p:tav>
                                      </p:tavLst>
                                    </p:anim>
                                    <p:animEffect transition="in" filter="fade">
                                      <p:cBhvr>
                                        <p:cTn id="168" dur="1000"/>
                                        <p:tgtEl>
                                          <p:spTgt spid="31"/>
                                        </p:tgtEl>
                                      </p:cBhvr>
                                    </p:animEffect>
                                  </p:childTnLst>
                                </p:cTn>
                              </p:par>
                              <p:par>
                                <p:cTn id="169" presetID="31" presetClass="entr" presetSubtype="0" fill="hold" grpId="0" nodeType="withEffect">
                                  <p:stCondLst>
                                    <p:cond delay="500"/>
                                  </p:stCondLst>
                                  <p:childTnLst>
                                    <p:set>
                                      <p:cBhvr>
                                        <p:cTn id="170" dur="1" fill="hold">
                                          <p:stCondLst>
                                            <p:cond delay="0"/>
                                          </p:stCondLst>
                                        </p:cTn>
                                        <p:tgtEl>
                                          <p:spTgt spid="32"/>
                                        </p:tgtEl>
                                        <p:attrNameLst>
                                          <p:attrName>style.visibility</p:attrName>
                                        </p:attrNameLst>
                                      </p:cBhvr>
                                      <p:to>
                                        <p:strVal val="visible"/>
                                      </p:to>
                                    </p:set>
                                    <p:anim calcmode="lin" valueType="num">
                                      <p:cBhvr>
                                        <p:cTn id="171" dur="1000" fill="hold"/>
                                        <p:tgtEl>
                                          <p:spTgt spid="32"/>
                                        </p:tgtEl>
                                        <p:attrNameLst>
                                          <p:attrName>ppt_w</p:attrName>
                                        </p:attrNameLst>
                                      </p:cBhvr>
                                      <p:tavLst>
                                        <p:tav tm="0">
                                          <p:val>
                                            <p:fltVal val="0"/>
                                          </p:val>
                                        </p:tav>
                                        <p:tav tm="100000">
                                          <p:val>
                                            <p:strVal val="#ppt_w"/>
                                          </p:val>
                                        </p:tav>
                                      </p:tavLst>
                                    </p:anim>
                                    <p:anim calcmode="lin" valueType="num">
                                      <p:cBhvr>
                                        <p:cTn id="172" dur="1000" fill="hold"/>
                                        <p:tgtEl>
                                          <p:spTgt spid="32"/>
                                        </p:tgtEl>
                                        <p:attrNameLst>
                                          <p:attrName>ppt_h</p:attrName>
                                        </p:attrNameLst>
                                      </p:cBhvr>
                                      <p:tavLst>
                                        <p:tav tm="0">
                                          <p:val>
                                            <p:fltVal val="0"/>
                                          </p:val>
                                        </p:tav>
                                        <p:tav tm="100000">
                                          <p:val>
                                            <p:strVal val="#ppt_h"/>
                                          </p:val>
                                        </p:tav>
                                      </p:tavLst>
                                    </p:anim>
                                    <p:anim calcmode="lin" valueType="num">
                                      <p:cBhvr>
                                        <p:cTn id="173" dur="1000" fill="hold"/>
                                        <p:tgtEl>
                                          <p:spTgt spid="32"/>
                                        </p:tgtEl>
                                        <p:attrNameLst>
                                          <p:attrName>style.rotation</p:attrName>
                                        </p:attrNameLst>
                                      </p:cBhvr>
                                      <p:tavLst>
                                        <p:tav tm="0">
                                          <p:val>
                                            <p:fltVal val="90"/>
                                          </p:val>
                                        </p:tav>
                                        <p:tav tm="100000">
                                          <p:val>
                                            <p:fltVal val="0"/>
                                          </p:val>
                                        </p:tav>
                                      </p:tavLst>
                                    </p:anim>
                                    <p:animEffect transition="in" filter="fade">
                                      <p:cBhvr>
                                        <p:cTn id="174" dur="1000"/>
                                        <p:tgtEl>
                                          <p:spTgt spid="32"/>
                                        </p:tgtEl>
                                      </p:cBhvr>
                                    </p:animEffect>
                                  </p:childTnLst>
                                </p:cTn>
                              </p:par>
                              <p:par>
                                <p:cTn id="175" presetID="31" presetClass="entr" presetSubtype="0" fill="hold" grpId="0" nodeType="withEffect">
                                  <p:stCondLst>
                                    <p:cond delay="500"/>
                                  </p:stCondLst>
                                  <p:childTnLst>
                                    <p:set>
                                      <p:cBhvr>
                                        <p:cTn id="176" dur="1" fill="hold">
                                          <p:stCondLst>
                                            <p:cond delay="0"/>
                                          </p:stCondLst>
                                        </p:cTn>
                                        <p:tgtEl>
                                          <p:spTgt spid="33"/>
                                        </p:tgtEl>
                                        <p:attrNameLst>
                                          <p:attrName>style.visibility</p:attrName>
                                        </p:attrNameLst>
                                      </p:cBhvr>
                                      <p:to>
                                        <p:strVal val="visible"/>
                                      </p:to>
                                    </p:set>
                                    <p:anim calcmode="lin" valueType="num">
                                      <p:cBhvr>
                                        <p:cTn id="177" dur="1000" fill="hold"/>
                                        <p:tgtEl>
                                          <p:spTgt spid="33"/>
                                        </p:tgtEl>
                                        <p:attrNameLst>
                                          <p:attrName>ppt_w</p:attrName>
                                        </p:attrNameLst>
                                      </p:cBhvr>
                                      <p:tavLst>
                                        <p:tav tm="0">
                                          <p:val>
                                            <p:fltVal val="0"/>
                                          </p:val>
                                        </p:tav>
                                        <p:tav tm="100000">
                                          <p:val>
                                            <p:strVal val="#ppt_w"/>
                                          </p:val>
                                        </p:tav>
                                      </p:tavLst>
                                    </p:anim>
                                    <p:anim calcmode="lin" valueType="num">
                                      <p:cBhvr>
                                        <p:cTn id="178" dur="1000" fill="hold"/>
                                        <p:tgtEl>
                                          <p:spTgt spid="33"/>
                                        </p:tgtEl>
                                        <p:attrNameLst>
                                          <p:attrName>ppt_h</p:attrName>
                                        </p:attrNameLst>
                                      </p:cBhvr>
                                      <p:tavLst>
                                        <p:tav tm="0">
                                          <p:val>
                                            <p:fltVal val="0"/>
                                          </p:val>
                                        </p:tav>
                                        <p:tav tm="100000">
                                          <p:val>
                                            <p:strVal val="#ppt_h"/>
                                          </p:val>
                                        </p:tav>
                                      </p:tavLst>
                                    </p:anim>
                                    <p:anim calcmode="lin" valueType="num">
                                      <p:cBhvr>
                                        <p:cTn id="179" dur="1000" fill="hold"/>
                                        <p:tgtEl>
                                          <p:spTgt spid="33"/>
                                        </p:tgtEl>
                                        <p:attrNameLst>
                                          <p:attrName>style.rotation</p:attrName>
                                        </p:attrNameLst>
                                      </p:cBhvr>
                                      <p:tavLst>
                                        <p:tav tm="0">
                                          <p:val>
                                            <p:fltVal val="90"/>
                                          </p:val>
                                        </p:tav>
                                        <p:tav tm="100000">
                                          <p:val>
                                            <p:fltVal val="0"/>
                                          </p:val>
                                        </p:tav>
                                      </p:tavLst>
                                    </p:anim>
                                    <p:animEffect transition="in" filter="fade">
                                      <p:cBhvr>
                                        <p:cTn id="180" dur="1000"/>
                                        <p:tgtEl>
                                          <p:spTgt spid="33"/>
                                        </p:tgtEl>
                                      </p:cBhvr>
                                    </p:animEffect>
                                  </p:childTnLst>
                                </p:cTn>
                              </p:par>
                              <p:par>
                                <p:cTn id="181" presetID="31" presetClass="entr" presetSubtype="0" fill="hold" grpId="0" nodeType="withEffect">
                                  <p:stCondLst>
                                    <p:cond delay="500"/>
                                  </p:stCondLst>
                                  <p:childTnLst>
                                    <p:set>
                                      <p:cBhvr>
                                        <p:cTn id="182" dur="1" fill="hold">
                                          <p:stCondLst>
                                            <p:cond delay="0"/>
                                          </p:stCondLst>
                                        </p:cTn>
                                        <p:tgtEl>
                                          <p:spTgt spid="34"/>
                                        </p:tgtEl>
                                        <p:attrNameLst>
                                          <p:attrName>style.visibility</p:attrName>
                                        </p:attrNameLst>
                                      </p:cBhvr>
                                      <p:to>
                                        <p:strVal val="visible"/>
                                      </p:to>
                                    </p:set>
                                    <p:anim calcmode="lin" valueType="num">
                                      <p:cBhvr>
                                        <p:cTn id="183" dur="1000" fill="hold"/>
                                        <p:tgtEl>
                                          <p:spTgt spid="34"/>
                                        </p:tgtEl>
                                        <p:attrNameLst>
                                          <p:attrName>ppt_w</p:attrName>
                                        </p:attrNameLst>
                                      </p:cBhvr>
                                      <p:tavLst>
                                        <p:tav tm="0">
                                          <p:val>
                                            <p:fltVal val="0"/>
                                          </p:val>
                                        </p:tav>
                                        <p:tav tm="100000">
                                          <p:val>
                                            <p:strVal val="#ppt_w"/>
                                          </p:val>
                                        </p:tav>
                                      </p:tavLst>
                                    </p:anim>
                                    <p:anim calcmode="lin" valueType="num">
                                      <p:cBhvr>
                                        <p:cTn id="184" dur="1000" fill="hold"/>
                                        <p:tgtEl>
                                          <p:spTgt spid="34"/>
                                        </p:tgtEl>
                                        <p:attrNameLst>
                                          <p:attrName>ppt_h</p:attrName>
                                        </p:attrNameLst>
                                      </p:cBhvr>
                                      <p:tavLst>
                                        <p:tav tm="0">
                                          <p:val>
                                            <p:fltVal val="0"/>
                                          </p:val>
                                        </p:tav>
                                        <p:tav tm="100000">
                                          <p:val>
                                            <p:strVal val="#ppt_h"/>
                                          </p:val>
                                        </p:tav>
                                      </p:tavLst>
                                    </p:anim>
                                    <p:anim calcmode="lin" valueType="num">
                                      <p:cBhvr>
                                        <p:cTn id="185" dur="1000" fill="hold"/>
                                        <p:tgtEl>
                                          <p:spTgt spid="34"/>
                                        </p:tgtEl>
                                        <p:attrNameLst>
                                          <p:attrName>style.rotation</p:attrName>
                                        </p:attrNameLst>
                                      </p:cBhvr>
                                      <p:tavLst>
                                        <p:tav tm="0">
                                          <p:val>
                                            <p:fltVal val="90"/>
                                          </p:val>
                                        </p:tav>
                                        <p:tav tm="100000">
                                          <p:val>
                                            <p:fltVal val="0"/>
                                          </p:val>
                                        </p:tav>
                                      </p:tavLst>
                                    </p:anim>
                                    <p:animEffect transition="in" filter="fade">
                                      <p:cBhvr>
                                        <p:cTn id="186" dur="1000"/>
                                        <p:tgtEl>
                                          <p:spTgt spid="34"/>
                                        </p:tgtEl>
                                      </p:cBhvr>
                                    </p:animEffect>
                                  </p:childTnLst>
                                </p:cTn>
                              </p:par>
                              <p:par>
                                <p:cTn id="187" presetID="31" presetClass="entr" presetSubtype="0"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1000" fill="hold"/>
                                        <p:tgtEl>
                                          <p:spTgt spid="35"/>
                                        </p:tgtEl>
                                        <p:attrNameLst>
                                          <p:attrName>ppt_w</p:attrName>
                                        </p:attrNameLst>
                                      </p:cBhvr>
                                      <p:tavLst>
                                        <p:tav tm="0">
                                          <p:val>
                                            <p:fltVal val="0"/>
                                          </p:val>
                                        </p:tav>
                                        <p:tav tm="100000">
                                          <p:val>
                                            <p:strVal val="#ppt_w"/>
                                          </p:val>
                                        </p:tav>
                                      </p:tavLst>
                                    </p:anim>
                                    <p:anim calcmode="lin" valueType="num">
                                      <p:cBhvr>
                                        <p:cTn id="190" dur="1000" fill="hold"/>
                                        <p:tgtEl>
                                          <p:spTgt spid="35"/>
                                        </p:tgtEl>
                                        <p:attrNameLst>
                                          <p:attrName>ppt_h</p:attrName>
                                        </p:attrNameLst>
                                      </p:cBhvr>
                                      <p:tavLst>
                                        <p:tav tm="0">
                                          <p:val>
                                            <p:fltVal val="0"/>
                                          </p:val>
                                        </p:tav>
                                        <p:tav tm="100000">
                                          <p:val>
                                            <p:strVal val="#ppt_h"/>
                                          </p:val>
                                        </p:tav>
                                      </p:tavLst>
                                    </p:anim>
                                    <p:anim calcmode="lin" valueType="num">
                                      <p:cBhvr>
                                        <p:cTn id="191" dur="1000" fill="hold"/>
                                        <p:tgtEl>
                                          <p:spTgt spid="35"/>
                                        </p:tgtEl>
                                        <p:attrNameLst>
                                          <p:attrName>style.rotation</p:attrName>
                                        </p:attrNameLst>
                                      </p:cBhvr>
                                      <p:tavLst>
                                        <p:tav tm="0">
                                          <p:val>
                                            <p:fltVal val="90"/>
                                          </p:val>
                                        </p:tav>
                                        <p:tav tm="100000">
                                          <p:val>
                                            <p:fltVal val="0"/>
                                          </p:val>
                                        </p:tav>
                                      </p:tavLst>
                                    </p:anim>
                                    <p:animEffect transition="in" filter="fade">
                                      <p:cBhvr>
                                        <p:cTn id="192" dur="1000"/>
                                        <p:tgtEl>
                                          <p:spTgt spid="35"/>
                                        </p:tgtEl>
                                      </p:cBhvr>
                                    </p:animEffect>
                                  </p:childTnLst>
                                </p:cTn>
                              </p:par>
                              <p:par>
                                <p:cTn id="193" presetID="31" presetClass="entr" presetSubtype="0" fill="hold" grpId="0" nodeType="withEffect">
                                  <p:stCondLst>
                                    <p:cond delay="500"/>
                                  </p:stCondLst>
                                  <p:childTnLst>
                                    <p:set>
                                      <p:cBhvr>
                                        <p:cTn id="194" dur="1" fill="hold">
                                          <p:stCondLst>
                                            <p:cond delay="0"/>
                                          </p:stCondLst>
                                        </p:cTn>
                                        <p:tgtEl>
                                          <p:spTgt spid="36"/>
                                        </p:tgtEl>
                                        <p:attrNameLst>
                                          <p:attrName>style.visibility</p:attrName>
                                        </p:attrNameLst>
                                      </p:cBhvr>
                                      <p:to>
                                        <p:strVal val="visible"/>
                                      </p:to>
                                    </p:set>
                                    <p:anim calcmode="lin" valueType="num">
                                      <p:cBhvr>
                                        <p:cTn id="195" dur="1000" fill="hold"/>
                                        <p:tgtEl>
                                          <p:spTgt spid="36"/>
                                        </p:tgtEl>
                                        <p:attrNameLst>
                                          <p:attrName>ppt_w</p:attrName>
                                        </p:attrNameLst>
                                      </p:cBhvr>
                                      <p:tavLst>
                                        <p:tav tm="0">
                                          <p:val>
                                            <p:fltVal val="0"/>
                                          </p:val>
                                        </p:tav>
                                        <p:tav tm="100000">
                                          <p:val>
                                            <p:strVal val="#ppt_w"/>
                                          </p:val>
                                        </p:tav>
                                      </p:tavLst>
                                    </p:anim>
                                    <p:anim calcmode="lin" valueType="num">
                                      <p:cBhvr>
                                        <p:cTn id="196" dur="1000" fill="hold"/>
                                        <p:tgtEl>
                                          <p:spTgt spid="36"/>
                                        </p:tgtEl>
                                        <p:attrNameLst>
                                          <p:attrName>ppt_h</p:attrName>
                                        </p:attrNameLst>
                                      </p:cBhvr>
                                      <p:tavLst>
                                        <p:tav tm="0">
                                          <p:val>
                                            <p:fltVal val="0"/>
                                          </p:val>
                                        </p:tav>
                                        <p:tav tm="100000">
                                          <p:val>
                                            <p:strVal val="#ppt_h"/>
                                          </p:val>
                                        </p:tav>
                                      </p:tavLst>
                                    </p:anim>
                                    <p:anim calcmode="lin" valueType="num">
                                      <p:cBhvr>
                                        <p:cTn id="197" dur="1000" fill="hold"/>
                                        <p:tgtEl>
                                          <p:spTgt spid="36"/>
                                        </p:tgtEl>
                                        <p:attrNameLst>
                                          <p:attrName>style.rotation</p:attrName>
                                        </p:attrNameLst>
                                      </p:cBhvr>
                                      <p:tavLst>
                                        <p:tav tm="0">
                                          <p:val>
                                            <p:fltVal val="90"/>
                                          </p:val>
                                        </p:tav>
                                        <p:tav tm="100000">
                                          <p:val>
                                            <p:fltVal val="0"/>
                                          </p:val>
                                        </p:tav>
                                      </p:tavLst>
                                    </p:anim>
                                    <p:animEffect transition="in" filter="fade">
                                      <p:cBhvr>
                                        <p:cTn id="198" dur="1000"/>
                                        <p:tgtEl>
                                          <p:spTgt spid="36"/>
                                        </p:tgtEl>
                                      </p:cBhvr>
                                    </p:animEffect>
                                  </p:childTnLst>
                                </p:cTn>
                              </p:par>
                              <p:par>
                                <p:cTn id="199" presetID="31" presetClass="entr" presetSubtype="0" fill="hold" grpId="0" nodeType="withEffect">
                                  <p:stCondLst>
                                    <p:cond delay="500"/>
                                  </p:stCondLst>
                                  <p:childTnLst>
                                    <p:set>
                                      <p:cBhvr>
                                        <p:cTn id="200" dur="1" fill="hold">
                                          <p:stCondLst>
                                            <p:cond delay="0"/>
                                          </p:stCondLst>
                                        </p:cTn>
                                        <p:tgtEl>
                                          <p:spTgt spid="37"/>
                                        </p:tgtEl>
                                        <p:attrNameLst>
                                          <p:attrName>style.visibility</p:attrName>
                                        </p:attrNameLst>
                                      </p:cBhvr>
                                      <p:to>
                                        <p:strVal val="visible"/>
                                      </p:to>
                                    </p:set>
                                    <p:anim calcmode="lin" valueType="num">
                                      <p:cBhvr>
                                        <p:cTn id="201" dur="1000" fill="hold"/>
                                        <p:tgtEl>
                                          <p:spTgt spid="37"/>
                                        </p:tgtEl>
                                        <p:attrNameLst>
                                          <p:attrName>ppt_w</p:attrName>
                                        </p:attrNameLst>
                                      </p:cBhvr>
                                      <p:tavLst>
                                        <p:tav tm="0">
                                          <p:val>
                                            <p:fltVal val="0"/>
                                          </p:val>
                                        </p:tav>
                                        <p:tav tm="100000">
                                          <p:val>
                                            <p:strVal val="#ppt_w"/>
                                          </p:val>
                                        </p:tav>
                                      </p:tavLst>
                                    </p:anim>
                                    <p:anim calcmode="lin" valueType="num">
                                      <p:cBhvr>
                                        <p:cTn id="202" dur="1000" fill="hold"/>
                                        <p:tgtEl>
                                          <p:spTgt spid="37"/>
                                        </p:tgtEl>
                                        <p:attrNameLst>
                                          <p:attrName>ppt_h</p:attrName>
                                        </p:attrNameLst>
                                      </p:cBhvr>
                                      <p:tavLst>
                                        <p:tav tm="0">
                                          <p:val>
                                            <p:fltVal val="0"/>
                                          </p:val>
                                        </p:tav>
                                        <p:tav tm="100000">
                                          <p:val>
                                            <p:strVal val="#ppt_h"/>
                                          </p:val>
                                        </p:tav>
                                      </p:tavLst>
                                    </p:anim>
                                    <p:anim calcmode="lin" valueType="num">
                                      <p:cBhvr>
                                        <p:cTn id="203" dur="1000" fill="hold"/>
                                        <p:tgtEl>
                                          <p:spTgt spid="37"/>
                                        </p:tgtEl>
                                        <p:attrNameLst>
                                          <p:attrName>style.rotation</p:attrName>
                                        </p:attrNameLst>
                                      </p:cBhvr>
                                      <p:tavLst>
                                        <p:tav tm="0">
                                          <p:val>
                                            <p:fltVal val="90"/>
                                          </p:val>
                                        </p:tav>
                                        <p:tav tm="100000">
                                          <p:val>
                                            <p:fltVal val="0"/>
                                          </p:val>
                                        </p:tav>
                                      </p:tavLst>
                                    </p:anim>
                                    <p:animEffect transition="in" filter="fade">
                                      <p:cBhvr>
                                        <p:cTn id="204" dur="1000"/>
                                        <p:tgtEl>
                                          <p:spTgt spid="37"/>
                                        </p:tgtEl>
                                      </p:cBhvr>
                                    </p:animEffect>
                                  </p:childTnLst>
                                </p:cTn>
                              </p:par>
                              <p:par>
                                <p:cTn id="205" presetID="31" presetClass="entr" presetSubtype="0" fill="hold" grpId="0" nodeType="withEffect">
                                  <p:stCondLst>
                                    <p:cond delay="500"/>
                                  </p:stCondLst>
                                  <p:childTnLst>
                                    <p:set>
                                      <p:cBhvr>
                                        <p:cTn id="206" dur="1" fill="hold">
                                          <p:stCondLst>
                                            <p:cond delay="0"/>
                                          </p:stCondLst>
                                        </p:cTn>
                                        <p:tgtEl>
                                          <p:spTgt spid="38"/>
                                        </p:tgtEl>
                                        <p:attrNameLst>
                                          <p:attrName>style.visibility</p:attrName>
                                        </p:attrNameLst>
                                      </p:cBhvr>
                                      <p:to>
                                        <p:strVal val="visible"/>
                                      </p:to>
                                    </p:set>
                                    <p:anim calcmode="lin" valueType="num">
                                      <p:cBhvr>
                                        <p:cTn id="207" dur="1000" fill="hold"/>
                                        <p:tgtEl>
                                          <p:spTgt spid="38"/>
                                        </p:tgtEl>
                                        <p:attrNameLst>
                                          <p:attrName>ppt_w</p:attrName>
                                        </p:attrNameLst>
                                      </p:cBhvr>
                                      <p:tavLst>
                                        <p:tav tm="0">
                                          <p:val>
                                            <p:fltVal val="0"/>
                                          </p:val>
                                        </p:tav>
                                        <p:tav tm="100000">
                                          <p:val>
                                            <p:strVal val="#ppt_w"/>
                                          </p:val>
                                        </p:tav>
                                      </p:tavLst>
                                    </p:anim>
                                    <p:anim calcmode="lin" valueType="num">
                                      <p:cBhvr>
                                        <p:cTn id="208" dur="1000" fill="hold"/>
                                        <p:tgtEl>
                                          <p:spTgt spid="38"/>
                                        </p:tgtEl>
                                        <p:attrNameLst>
                                          <p:attrName>ppt_h</p:attrName>
                                        </p:attrNameLst>
                                      </p:cBhvr>
                                      <p:tavLst>
                                        <p:tav tm="0">
                                          <p:val>
                                            <p:fltVal val="0"/>
                                          </p:val>
                                        </p:tav>
                                        <p:tav tm="100000">
                                          <p:val>
                                            <p:strVal val="#ppt_h"/>
                                          </p:val>
                                        </p:tav>
                                      </p:tavLst>
                                    </p:anim>
                                    <p:anim calcmode="lin" valueType="num">
                                      <p:cBhvr>
                                        <p:cTn id="209" dur="1000" fill="hold"/>
                                        <p:tgtEl>
                                          <p:spTgt spid="38"/>
                                        </p:tgtEl>
                                        <p:attrNameLst>
                                          <p:attrName>style.rotation</p:attrName>
                                        </p:attrNameLst>
                                      </p:cBhvr>
                                      <p:tavLst>
                                        <p:tav tm="0">
                                          <p:val>
                                            <p:fltVal val="90"/>
                                          </p:val>
                                        </p:tav>
                                        <p:tav tm="100000">
                                          <p:val>
                                            <p:fltVal val="0"/>
                                          </p:val>
                                        </p:tav>
                                      </p:tavLst>
                                    </p:anim>
                                    <p:animEffect transition="in" filter="fade">
                                      <p:cBhvr>
                                        <p:cTn id="210" dur="1000"/>
                                        <p:tgtEl>
                                          <p:spTgt spid="38"/>
                                        </p:tgtEl>
                                      </p:cBhvr>
                                    </p:animEffect>
                                  </p:childTnLst>
                                </p:cTn>
                              </p:par>
                              <p:par>
                                <p:cTn id="211" presetID="31" presetClass="entr" presetSubtype="0" fill="hold" grpId="0" nodeType="withEffect">
                                  <p:stCondLst>
                                    <p:cond delay="500"/>
                                  </p:stCondLst>
                                  <p:childTnLst>
                                    <p:set>
                                      <p:cBhvr>
                                        <p:cTn id="212" dur="1" fill="hold">
                                          <p:stCondLst>
                                            <p:cond delay="0"/>
                                          </p:stCondLst>
                                        </p:cTn>
                                        <p:tgtEl>
                                          <p:spTgt spid="39"/>
                                        </p:tgtEl>
                                        <p:attrNameLst>
                                          <p:attrName>style.visibility</p:attrName>
                                        </p:attrNameLst>
                                      </p:cBhvr>
                                      <p:to>
                                        <p:strVal val="visible"/>
                                      </p:to>
                                    </p:set>
                                    <p:anim calcmode="lin" valueType="num">
                                      <p:cBhvr>
                                        <p:cTn id="213" dur="1000" fill="hold"/>
                                        <p:tgtEl>
                                          <p:spTgt spid="39"/>
                                        </p:tgtEl>
                                        <p:attrNameLst>
                                          <p:attrName>ppt_w</p:attrName>
                                        </p:attrNameLst>
                                      </p:cBhvr>
                                      <p:tavLst>
                                        <p:tav tm="0">
                                          <p:val>
                                            <p:fltVal val="0"/>
                                          </p:val>
                                        </p:tav>
                                        <p:tav tm="100000">
                                          <p:val>
                                            <p:strVal val="#ppt_w"/>
                                          </p:val>
                                        </p:tav>
                                      </p:tavLst>
                                    </p:anim>
                                    <p:anim calcmode="lin" valueType="num">
                                      <p:cBhvr>
                                        <p:cTn id="214" dur="1000" fill="hold"/>
                                        <p:tgtEl>
                                          <p:spTgt spid="39"/>
                                        </p:tgtEl>
                                        <p:attrNameLst>
                                          <p:attrName>ppt_h</p:attrName>
                                        </p:attrNameLst>
                                      </p:cBhvr>
                                      <p:tavLst>
                                        <p:tav tm="0">
                                          <p:val>
                                            <p:fltVal val="0"/>
                                          </p:val>
                                        </p:tav>
                                        <p:tav tm="100000">
                                          <p:val>
                                            <p:strVal val="#ppt_h"/>
                                          </p:val>
                                        </p:tav>
                                      </p:tavLst>
                                    </p:anim>
                                    <p:anim calcmode="lin" valueType="num">
                                      <p:cBhvr>
                                        <p:cTn id="215" dur="1000" fill="hold"/>
                                        <p:tgtEl>
                                          <p:spTgt spid="39"/>
                                        </p:tgtEl>
                                        <p:attrNameLst>
                                          <p:attrName>style.rotation</p:attrName>
                                        </p:attrNameLst>
                                      </p:cBhvr>
                                      <p:tavLst>
                                        <p:tav tm="0">
                                          <p:val>
                                            <p:fltVal val="90"/>
                                          </p:val>
                                        </p:tav>
                                        <p:tav tm="100000">
                                          <p:val>
                                            <p:fltVal val="0"/>
                                          </p:val>
                                        </p:tav>
                                      </p:tavLst>
                                    </p:anim>
                                    <p:animEffect transition="in" filter="fade">
                                      <p:cBhvr>
                                        <p:cTn id="216" dur="1000"/>
                                        <p:tgtEl>
                                          <p:spTgt spid="39"/>
                                        </p:tgtEl>
                                      </p:cBhvr>
                                    </p:animEffect>
                                  </p:childTnLst>
                                </p:cTn>
                              </p:par>
                              <p:par>
                                <p:cTn id="217" presetID="31" presetClass="entr" presetSubtype="0" fill="hold" grpId="0" nodeType="withEffect">
                                  <p:stCondLst>
                                    <p:cond delay="500"/>
                                  </p:stCondLst>
                                  <p:childTnLst>
                                    <p:set>
                                      <p:cBhvr>
                                        <p:cTn id="218" dur="1" fill="hold">
                                          <p:stCondLst>
                                            <p:cond delay="0"/>
                                          </p:stCondLst>
                                        </p:cTn>
                                        <p:tgtEl>
                                          <p:spTgt spid="40"/>
                                        </p:tgtEl>
                                        <p:attrNameLst>
                                          <p:attrName>style.visibility</p:attrName>
                                        </p:attrNameLst>
                                      </p:cBhvr>
                                      <p:to>
                                        <p:strVal val="visible"/>
                                      </p:to>
                                    </p:set>
                                    <p:anim calcmode="lin" valueType="num">
                                      <p:cBhvr>
                                        <p:cTn id="219" dur="1000" fill="hold"/>
                                        <p:tgtEl>
                                          <p:spTgt spid="40"/>
                                        </p:tgtEl>
                                        <p:attrNameLst>
                                          <p:attrName>ppt_w</p:attrName>
                                        </p:attrNameLst>
                                      </p:cBhvr>
                                      <p:tavLst>
                                        <p:tav tm="0">
                                          <p:val>
                                            <p:fltVal val="0"/>
                                          </p:val>
                                        </p:tav>
                                        <p:tav tm="100000">
                                          <p:val>
                                            <p:strVal val="#ppt_w"/>
                                          </p:val>
                                        </p:tav>
                                      </p:tavLst>
                                    </p:anim>
                                    <p:anim calcmode="lin" valueType="num">
                                      <p:cBhvr>
                                        <p:cTn id="220" dur="1000" fill="hold"/>
                                        <p:tgtEl>
                                          <p:spTgt spid="40"/>
                                        </p:tgtEl>
                                        <p:attrNameLst>
                                          <p:attrName>ppt_h</p:attrName>
                                        </p:attrNameLst>
                                      </p:cBhvr>
                                      <p:tavLst>
                                        <p:tav tm="0">
                                          <p:val>
                                            <p:fltVal val="0"/>
                                          </p:val>
                                        </p:tav>
                                        <p:tav tm="100000">
                                          <p:val>
                                            <p:strVal val="#ppt_h"/>
                                          </p:val>
                                        </p:tav>
                                      </p:tavLst>
                                    </p:anim>
                                    <p:anim calcmode="lin" valueType="num">
                                      <p:cBhvr>
                                        <p:cTn id="221" dur="1000" fill="hold"/>
                                        <p:tgtEl>
                                          <p:spTgt spid="40"/>
                                        </p:tgtEl>
                                        <p:attrNameLst>
                                          <p:attrName>style.rotation</p:attrName>
                                        </p:attrNameLst>
                                      </p:cBhvr>
                                      <p:tavLst>
                                        <p:tav tm="0">
                                          <p:val>
                                            <p:fltVal val="90"/>
                                          </p:val>
                                        </p:tav>
                                        <p:tav tm="100000">
                                          <p:val>
                                            <p:fltVal val="0"/>
                                          </p:val>
                                        </p:tav>
                                      </p:tavLst>
                                    </p:anim>
                                    <p:animEffect transition="in" filter="fade">
                                      <p:cBhvr>
                                        <p:cTn id="222" dur="1000"/>
                                        <p:tgtEl>
                                          <p:spTgt spid="40"/>
                                        </p:tgtEl>
                                      </p:cBhvr>
                                    </p:animEffect>
                                  </p:childTnLst>
                                </p:cTn>
                              </p:par>
                              <p:par>
                                <p:cTn id="223" presetID="31" presetClass="entr" presetSubtype="0" fill="hold" grpId="0" nodeType="withEffect">
                                  <p:stCondLst>
                                    <p:cond delay="500"/>
                                  </p:stCondLst>
                                  <p:childTnLst>
                                    <p:set>
                                      <p:cBhvr>
                                        <p:cTn id="224" dur="1" fill="hold">
                                          <p:stCondLst>
                                            <p:cond delay="0"/>
                                          </p:stCondLst>
                                        </p:cTn>
                                        <p:tgtEl>
                                          <p:spTgt spid="41"/>
                                        </p:tgtEl>
                                        <p:attrNameLst>
                                          <p:attrName>style.visibility</p:attrName>
                                        </p:attrNameLst>
                                      </p:cBhvr>
                                      <p:to>
                                        <p:strVal val="visible"/>
                                      </p:to>
                                    </p:set>
                                    <p:anim calcmode="lin" valueType="num">
                                      <p:cBhvr>
                                        <p:cTn id="225" dur="1000" fill="hold"/>
                                        <p:tgtEl>
                                          <p:spTgt spid="41"/>
                                        </p:tgtEl>
                                        <p:attrNameLst>
                                          <p:attrName>ppt_w</p:attrName>
                                        </p:attrNameLst>
                                      </p:cBhvr>
                                      <p:tavLst>
                                        <p:tav tm="0">
                                          <p:val>
                                            <p:fltVal val="0"/>
                                          </p:val>
                                        </p:tav>
                                        <p:tav tm="100000">
                                          <p:val>
                                            <p:strVal val="#ppt_w"/>
                                          </p:val>
                                        </p:tav>
                                      </p:tavLst>
                                    </p:anim>
                                    <p:anim calcmode="lin" valueType="num">
                                      <p:cBhvr>
                                        <p:cTn id="226" dur="1000" fill="hold"/>
                                        <p:tgtEl>
                                          <p:spTgt spid="41"/>
                                        </p:tgtEl>
                                        <p:attrNameLst>
                                          <p:attrName>ppt_h</p:attrName>
                                        </p:attrNameLst>
                                      </p:cBhvr>
                                      <p:tavLst>
                                        <p:tav tm="0">
                                          <p:val>
                                            <p:fltVal val="0"/>
                                          </p:val>
                                        </p:tav>
                                        <p:tav tm="100000">
                                          <p:val>
                                            <p:strVal val="#ppt_h"/>
                                          </p:val>
                                        </p:tav>
                                      </p:tavLst>
                                    </p:anim>
                                    <p:anim calcmode="lin" valueType="num">
                                      <p:cBhvr>
                                        <p:cTn id="227" dur="1000" fill="hold"/>
                                        <p:tgtEl>
                                          <p:spTgt spid="41"/>
                                        </p:tgtEl>
                                        <p:attrNameLst>
                                          <p:attrName>style.rotation</p:attrName>
                                        </p:attrNameLst>
                                      </p:cBhvr>
                                      <p:tavLst>
                                        <p:tav tm="0">
                                          <p:val>
                                            <p:fltVal val="90"/>
                                          </p:val>
                                        </p:tav>
                                        <p:tav tm="100000">
                                          <p:val>
                                            <p:fltVal val="0"/>
                                          </p:val>
                                        </p:tav>
                                      </p:tavLst>
                                    </p:anim>
                                    <p:animEffect transition="in" filter="fade">
                                      <p:cBhvr>
                                        <p:cTn id="228" dur="1000"/>
                                        <p:tgtEl>
                                          <p:spTgt spid="41"/>
                                        </p:tgtEl>
                                      </p:cBhvr>
                                    </p:animEffect>
                                  </p:childTnLst>
                                </p:cTn>
                              </p:par>
                              <p:par>
                                <p:cTn id="229" presetID="31" presetClass="entr" presetSubtype="0" fill="hold" grpId="0" nodeType="withEffect">
                                  <p:stCondLst>
                                    <p:cond delay="500"/>
                                  </p:stCondLst>
                                  <p:childTnLst>
                                    <p:set>
                                      <p:cBhvr>
                                        <p:cTn id="230" dur="1" fill="hold">
                                          <p:stCondLst>
                                            <p:cond delay="0"/>
                                          </p:stCondLst>
                                        </p:cTn>
                                        <p:tgtEl>
                                          <p:spTgt spid="42"/>
                                        </p:tgtEl>
                                        <p:attrNameLst>
                                          <p:attrName>style.visibility</p:attrName>
                                        </p:attrNameLst>
                                      </p:cBhvr>
                                      <p:to>
                                        <p:strVal val="visible"/>
                                      </p:to>
                                    </p:set>
                                    <p:anim calcmode="lin" valueType="num">
                                      <p:cBhvr>
                                        <p:cTn id="231" dur="1000" fill="hold"/>
                                        <p:tgtEl>
                                          <p:spTgt spid="42"/>
                                        </p:tgtEl>
                                        <p:attrNameLst>
                                          <p:attrName>ppt_w</p:attrName>
                                        </p:attrNameLst>
                                      </p:cBhvr>
                                      <p:tavLst>
                                        <p:tav tm="0">
                                          <p:val>
                                            <p:fltVal val="0"/>
                                          </p:val>
                                        </p:tav>
                                        <p:tav tm="100000">
                                          <p:val>
                                            <p:strVal val="#ppt_w"/>
                                          </p:val>
                                        </p:tav>
                                      </p:tavLst>
                                    </p:anim>
                                    <p:anim calcmode="lin" valueType="num">
                                      <p:cBhvr>
                                        <p:cTn id="232" dur="1000" fill="hold"/>
                                        <p:tgtEl>
                                          <p:spTgt spid="42"/>
                                        </p:tgtEl>
                                        <p:attrNameLst>
                                          <p:attrName>ppt_h</p:attrName>
                                        </p:attrNameLst>
                                      </p:cBhvr>
                                      <p:tavLst>
                                        <p:tav tm="0">
                                          <p:val>
                                            <p:fltVal val="0"/>
                                          </p:val>
                                        </p:tav>
                                        <p:tav tm="100000">
                                          <p:val>
                                            <p:strVal val="#ppt_h"/>
                                          </p:val>
                                        </p:tav>
                                      </p:tavLst>
                                    </p:anim>
                                    <p:anim calcmode="lin" valueType="num">
                                      <p:cBhvr>
                                        <p:cTn id="233" dur="1000" fill="hold"/>
                                        <p:tgtEl>
                                          <p:spTgt spid="42"/>
                                        </p:tgtEl>
                                        <p:attrNameLst>
                                          <p:attrName>style.rotation</p:attrName>
                                        </p:attrNameLst>
                                      </p:cBhvr>
                                      <p:tavLst>
                                        <p:tav tm="0">
                                          <p:val>
                                            <p:fltVal val="90"/>
                                          </p:val>
                                        </p:tav>
                                        <p:tav tm="100000">
                                          <p:val>
                                            <p:fltVal val="0"/>
                                          </p:val>
                                        </p:tav>
                                      </p:tavLst>
                                    </p:anim>
                                    <p:animEffect transition="in" filter="fade">
                                      <p:cBhvr>
                                        <p:cTn id="234" dur="1000"/>
                                        <p:tgtEl>
                                          <p:spTgt spid="42"/>
                                        </p:tgtEl>
                                      </p:cBhvr>
                                    </p:animEffect>
                                  </p:childTnLst>
                                </p:cTn>
                              </p:par>
                              <p:par>
                                <p:cTn id="235" presetID="31" presetClass="entr" presetSubtype="0" fill="hold" grpId="0" nodeType="withEffect">
                                  <p:stCondLst>
                                    <p:cond delay="500"/>
                                  </p:stCondLst>
                                  <p:childTnLst>
                                    <p:set>
                                      <p:cBhvr>
                                        <p:cTn id="236" dur="1" fill="hold">
                                          <p:stCondLst>
                                            <p:cond delay="0"/>
                                          </p:stCondLst>
                                        </p:cTn>
                                        <p:tgtEl>
                                          <p:spTgt spid="43"/>
                                        </p:tgtEl>
                                        <p:attrNameLst>
                                          <p:attrName>style.visibility</p:attrName>
                                        </p:attrNameLst>
                                      </p:cBhvr>
                                      <p:to>
                                        <p:strVal val="visible"/>
                                      </p:to>
                                    </p:set>
                                    <p:anim calcmode="lin" valueType="num">
                                      <p:cBhvr>
                                        <p:cTn id="237" dur="1000" fill="hold"/>
                                        <p:tgtEl>
                                          <p:spTgt spid="43"/>
                                        </p:tgtEl>
                                        <p:attrNameLst>
                                          <p:attrName>ppt_w</p:attrName>
                                        </p:attrNameLst>
                                      </p:cBhvr>
                                      <p:tavLst>
                                        <p:tav tm="0">
                                          <p:val>
                                            <p:fltVal val="0"/>
                                          </p:val>
                                        </p:tav>
                                        <p:tav tm="100000">
                                          <p:val>
                                            <p:strVal val="#ppt_w"/>
                                          </p:val>
                                        </p:tav>
                                      </p:tavLst>
                                    </p:anim>
                                    <p:anim calcmode="lin" valueType="num">
                                      <p:cBhvr>
                                        <p:cTn id="238" dur="1000" fill="hold"/>
                                        <p:tgtEl>
                                          <p:spTgt spid="43"/>
                                        </p:tgtEl>
                                        <p:attrNameLst>
                                          <p:attrName>ppt_h</p:attrName>
                                        </p:attrNameLst>
                                      </p:cBhvr>
                                      <p:tavLst>
                                        <p:tav tm="0">
                                          <p:val>
                                            <p:fltVal val="0"/>
                                          </p:val>
                                        </p:tav>
                                        <p:tav tm="100000">
                                          <p:val>
                                            <p:strVal val="#ppt_h"/>
                                          </p:val>
                                        </p:tav>
                                      </p:tavLst>
                                    </p:anim>
                                    <p:anim calcmode="lin" valueType="num">
                                      <p:cBhvr>
                                        <p:cTn id="239" dur="1000" fill="hold"/>
                                        <p:tgtEl>
                                          <p:spTgt spid="43"/>
                                        </p:tgtEl>
                                        <p:attrNameLst>
                                          <p:attrName>style.rotation</p:attrName>
                                        </p:attrNameLst>
                                      </p:cBhvr>
                                      <p:tavLst>
                                        <p:tav tm="0">
                                          <p:val>
                                            <p:fltVal val="90"/>
                                          </p:val>
                                        </p:tav>
                                        <p:tav tm="100000">
                                          <p:val>
                                            <p:fltVal val="0"/>
                                          </p:val>
                                        </p:tav>
                                      </p:tavLst>
                                    </p:anim>
                                    <p:animEffect transition="in" filter="fade">
                                      <p:cBhvr>
                                        <p:cTn id="240" dur="1000"/>
                                        <p:tgtEl>
                                          <p:spTgt spid="43"/>
                                        </p:tgtEl>
                                      </p:cBhvr>
                                    </p:animEffect>
                                  </p:childTnLst>
                                </p:cTn>
                              </p:par>
                              <p:par>
                                <p:cTn id="241" presetID="31" presetClass="entr" presetSubtype="0" fill="hold" grpId="0" nodeType="withEffect">
                                  <p:stCondLst>
                                    <p:cond delay="500"/>
                                  </p:stCondLst>
                                  <p:childTnLst>
                                    <p:set>
                                      <p:cBhvr>
                                        <p:cTn id="242" dur="1" fill="hold">
                                          <p:stCondLst>
                                            <p:cond delay="0"/>
                                          </p:stCondLst>
                                        </p:cTn>
                                        <p:tgtEl>
                                          <p:spTgt spid="44"/>
                                        </p:tgtEl>
                                        <p:attrNameLst>
                                          <p:attrName>style.visibility</p:attrName>
                                        </p:attrNameLst>
                                      </p:cBhvr>
                                      <p:to>
                                        <p:strVal val="visible"/>
                                      </p:to>
                                    </p:set>
                                    <p:anim calcmode="lin" valueType="num">
                                      <p:cBhvr>
                                        <p:cTn id="243" dur="1000" fill="hold"/>
                                        <p:tgtEl>
                                          <p:spTgt spid="44"/>
                                        </p:tgtEl>
                                        <p:attrNameLst>
                                          <p:attrName>ppt_w</p:attrName>
                                        </p:attrNameLst>
                                      </p:cBhvr>
                                      <p:tavLst>
                                        <p:tav tm="0">
                                          <p:val>
                                            <p:fltVal val="0"/>
                                          </p:val>
                                        </p:tav>
                                        <p:tav tm="100000">
                                          <p:val>
                                            <p:strVal val="#ppt_w"/>
                                          </p:val>
                                        </p:tav>
                                      </p:tavLst>
                                    </p:anim>
                                    <p:anim calcmode="lin" valueType="num">
                                      <p:cBhvr>
                                        <p:cTn id="244" dur="1000" fill="hold"/>
                                        <p:tgtEl>
                                          <p:spTgt spid="44"/>
                                        </p:tgtEl>
                                        <p:attrNameLst>
                                          <p:attrName>ppt_h</p:attrName>
                                        </p:attrNameLst>
                                      </p:cBhvr>
                                      <p:tavLst>
                                        <p:tav tm="0">
                                          <p:val>
                                            <p:fltVal val="0"/>
                                          </p:val>
                                        </p:tav>
                                        <p:tav tm="100000">
                                          <p:val>
                                            <p:strVal val="#ppt_h"/>
                                          </p:val>
                                        </p:tav>
                                      </p:tavLst>
                                    </p:anim>
                                    <p:anim calcmode="lin" valueType="num">
                                      <p:cBhvr>
                                        <p:cTn id="245" dur="1000" fill="hold"/>
                                        <p:tgtEl>
                                          <p:spTgt spid="44"/>
                                        </p:tgtEl>
                                        <p:attrNameLst>
                                          <p:attrName>style.rotation</p:attrName>
                                        </p:attrNameLst>
                                      </p:cBhvr>
                                      <p:tavLst>
                                        <p:tav tm="0">
                                          <p:val>
                                            <p:fltVal val="90"/>
                                          </p:val>
                                        </p:tav>
                                        <p:tav tm="100000">
                                          <p:val>
                                            <p:fltVal val="0"/>
                                          </p:val>
                                        </p:tav>
                                      </p:tavLst>
                                    </p:anim>
                                    <p:animEffect transition="in" filter="fade">
                                      <p:cBhvr>
                                        <p:cTn id="246" dur="1000"/>
                                        <p:tgtEl>
                                          <p:spTgt spid="44"/>
                                        </p:tgtEl>
                                      </p:cBhvr>
                                    </p:animEffect>
                                  </p:childTnLst>
                                </p:cTn>
                              </p:par>
                              <p:par>
                                <p:cTn id="247" presetID="31" presetClass="entr" presetSubtype="0" fill="hold" grpId="0" nodeType="withEffect">
                                  <p:stCondLst>
                                    <p:cond delay="500"/>
                                  </p:stCondLst>
                                  <p:childTnLst>
                                    <p:set>
                                      <p:cBhvr>
                                        <p:cTn id="248" dur="1" fill="hold">
                                          <p:stCondLst>
                                            <p:cond delay="0"/>
                                          </p:stCondLst>
                                        </p:cTn>
                                        <p:tgtEl>
                                          <p:spTgt spid="45"/>
                                        </p:tgtEl>
                                        <p:attrNameLst>
                                          <p:attrName>style.visibility</p:attrName>
                                        </p:attrNameLst>
                                      </p:cBhvr>
                                      <p:to>
                                        <p:strVal val="visible"/>
                                      </p:to>
                                    </p:set>
                                    <p:anim calcmode="lin" valueType="num">
                                      <p:cBhvr>
                                        <p:cTn id="249" dur="1000" fill="hold"/>
                                        <p:tgtEl>
                                          <p:spTgt spid="45"/>
                                        </p:tgtEl>
                                        <p:attrNameLst>
                                          <p:attrName>ppt_w</p:attrName>
                                        </p:attrNameLst>
                                      </p:cBhvr>
                                      <p:tavLst>
                                        <p:tav tm="0">
                                          <p:val>
                                            <p:fltVal val="0"/>
                                          </p:val>
                                        </p:tav>
                                        <p:tav tm="100000">
                                          <p:val>
                                            <p:strVal val="#ppt_w"/>
                                          </p:val>
                                        </p:tav>
                                      </p:tavLst>
                                    </p:anim>
                                    <p:anim calcmode="lin" valueType="num">
                                      <p:cBhvr>
                                        <p:cTn id="250" dur="1000" fill="hold"/>
                                        <p:tgtEl>
                                          <p:spTgt spid="45"/>
                                        </p:tgtEl>
                                        <p:attrNameLst>
                                          <p:attrName>ppt_h</p:attrName>
                                        </p:attrNameLst>
                                      </p:cBhvr>
                                      <p:tavLst>
                                        <p:tav tm="0">
                                          <p:val>
                                            <p:fltVal val="0"/>
                                          </p:val>
                                        </p:tav>
                                        <p:tav tm="100000">
                                          <p:val>
                                            <p:strVal val="#ppt_h"/>
                                          </p:val>
                                        </p:tav>
                                      </p:tavLst>
                                    </p:anim>
                                    <p:anim calcmode="lin" valueType="num">
                                      <p:cBhvr>
                                        <p:cTn id="251" dur="1000" fill="hold"/>
                                        <p:tgtEl>
                                          <p:spTgt spid="45"/>
                                        </p:tgtEl>
                                        <p:attrNameLst>
                                          <p:attrName>style.rotation</p:attrName>
                                        </p:attrNameLst>
                                      </p:cBhvr>
                                      <p:tavLst>
                                        <p:tav tm="0">
                                          <p:val>
                                            <p:fltVal val="90"/>
                                          </p:val>
                                        </p:tav>
                                        <p:tav tm="100000">
                                          <p:val>
                                            <p:fltVal val="0"/>
                                          </p:val>
                                        </p:tav>
                                      </p:tavLst>
                                    </p:anim>
                                    <p:animEffect transition="in" filter="fade">
                                      <p:cBhvr>
                                        <p:cTn id="252" dur="1000"/>
                                        <p:tgtEl>
                                          <p:spTgt spid="45"/>
                                        </p:tgtEl>
                                      </p:cBhvr>
                                    </p:animEffect>
                                  </p:childTnLst>
                                </p:cTn>
                              </p:par>
                              <p:par>
                                <p:cTn id="253" presetID="31" presetClass="entr" presetSubtype="0" fill="hold" grpId="0" nodeType="withEffect">
                                  <p:stCondLst>
                                    <p:cond delay="500"/>
                                  </p:stCondLst>
                                  <p:childTnLst>
                                    <p:set>
                                      <p:cBhvr>
                                        <p:cTn id="254" dur="1" fill="hold">
                                          <p:stCondLst>
                                            <p:cond delay="0"/>
                                          </p:stCondLst>
                                        </p:cTn>
                                        <p:tgtEl>
                                          <p:spTgt spid="46"/>
                                        </p:tgtEl>
                                        <p:attrNameLst>
                                          <p:attrName>style.visibility</p:attrName>
                                        </p:attrNameLst>
                                      </p:cBhvr>
                                      <p:to>
                                        <p:strVal val="visible"/>
                                      </p:to>
                                    </p:set>
                                    <p:anim calcmode="lin" valueType="num">
                                      <p:cBhvr>
                                        <p:cTn id="255" dur="1000" fill="hold"/>
                                        <p:tgtEl>
                                          <p:spTgt spid="46"/>
                                        </p:tgtEl>
                                        <p:attrNameLst>
                                          <p:attrName>ppt_w</p:attrName>
                                        </p:attrNameLst>
                                      </p:cBhvr>
                                      <p:tavLst>
                                        <p:tav tm="0">
                                          <p:val>
                                            <p:fltVal val="0"/>
                                          </p:val>
                                        </p:tav>
                                        <p:tav tm="100000">
                                          <p:val>
                                            <p:strVal val="#ppt_w"/>
                                          </p:val>
                                        </p:tav>
                                      </p:tavLst>
                                    </p:anim>
                                    <p:anim calcmode="lin" valueType="num">
                                      <p:cBhvr>
                                        <p:cTn id="256" dur="1000" fill="hold"/>
                                        <p:tgtEl>
                                          <p:spTgt spid="46"/>
                                        </p:tgtEl>
                                        <p:attrNameLst>
                                          <p:attrName>ppt_h</p:attrName>
                                        </p:attrNameLst>
                                      </p:cBhvr>
                                      <p:tavLst>
                                        <p:tav tm="0">
                                          <p:val>
                                            <p:fltVal val="0"/>
                                          </p:val>
                                        </p:tav>
                                        <p:tav tm="100000">
                                          <p:val>
                                            <p:strVal val="#ppt_h"/>
                                          </p:val>
                                        </p:tav>
                                      </p:tavLst>
                                    </p:anim>
                                    <p:anim calcmode="lin" valueType="num">
                                      <p:cBhvr>
                                        <p:cTn id="257" dur="1000" fill="hold"/>
                                        <p:tgtEl>
                                          <p:spTgt spid="46"/>
                                        </p:tgtEl>
                                        <p:attrNameLst>
                                          <p:attrName>style.rotation</p:attrName>
                                        </p:attrNameLst>
                                      </p:cBhvr>
                                      <p:tavLst>
                                        <p:tav tm="0">
                                          <p:val>
                                            <p:fltVal val="90"/>
                                          </p:val>
                                        </p:tav>
                                        <p:tav tm="100000">
                                          <p:val>
                                            <p:fltVal val="0"/>
                                          </p:val>
                                        </p:tav>
                                      </p:tavLst>
                                    </p:anim>
                                    <p:animEffect transition="in" filter="fade">
                                      <p:cBhvr>
                                        <p:cTn id="258" dur="1000"/>
                                        <p:tgtEl>
                                          <p:spTgt spid="46"/>
                                        </p:tgtEl>
                                      </p:cBhvr>
                                    </p:animEffect>
                                  </p:childTnLst>
                                </p:cTn>
                              </p:par>
                              <p:par>
                                <p:cTn id="259" presetID="31" presetClass="entr" presetSubtype="0" fill="hold" grpId="0" nodeType="withEffect">
                                  <p:stCondLst>
                                    <p:cond delay="500"/>
                                  </p:stCondLst>
                                  <p:childTnLst>
                                    <p:set>
                                      <p:cBhvr>
                                        <p:cTn id="260" dur="1" fill="hold">
                                          <p:stCondLst>
                                            <p:cond delay="0"/>
                                          </p:stCondLst>
                                        </p:cTn>
                                        <p:tgtEl>
                                          <p:spTgt spid="47"/>
                                        </p:tgtEl>
                                        <p:attrNameLst>
                                          <p:attrName>style.visibility</p:attrName>
                                        </p:attrNameLst>
                                      </p:cBhvr>
                                      <p:to>
                                        <p:strVal val="visible"/>
                                      </p:to>
                                    </p:set>
                                    <p:anim calcmode="lin" valueType="num">
                                      <p:cBhvr>
                                        <p:cTn id="261" dur="1000" fill="hold"/>
                                        <p:tgtEl>
                                          <p:spTgt spid="47"/>
                                        </p:tgtEl>
                                        <p:attrNameLst>
                                          <p:attrName>ppt_w</p:attrName>
                                        </p:attrNameLst>
                                      </p:cBhvr>
                                      <p:tavLst>
                                        <p:tav tm="0">
                                          <p:val>
                                            <p:fltVal val="0"/>
                                          </p:val>
                                        </p:tav>
                                        <p:tav tm="100000">
                                          <p:val>
                                            <p:strVal val="#ppt_w"/>
                                          </p:val>
                                        </p:tav>
                                      </p:tavLst>
                                    </p:anim>
                                    <p:anim calcmode="lin" valueType="num">
                                      <p:cBhvr>
                                        <p:cTn id="262" dur="1000" fill="hold"/>
                                        <p:tgtEl>
                                          <p:spTgt spid="47"/>
                                        </p:tgtEl>
                                        <p:attrNameLst>
                                          <p:attrName>ppt_h</p:attrName>
                                        </p:attrNameLst>
                                      </p:cBhvr>
                                      <p:tavLst>
                                        <p:tav tm="0">
                                          <p:val>
                                            <p:fltVal val="0"/>
                                          </p:val>
                                        </p:tav>
                                        <p:tav tm="100000">
                                          <p:val>
                                            <p:strVal val="#ppt_h"/>
                                          </p:val>
                                        </p:tav>
                                      </p:tavLst>
                                    </p:anim>
                                    <p:anim calcmode="lin" valueType="num">
                                      <p:cBhvr>
                                        <p:cTn id="263" dur="1000" fill="hold"/>
                                        <p:tgtEl>
                                          <p:spTgt spid="47"/>
                                        </p:tgtEl>
                                        <p:attrNameLst>
                                          <p:attrName>style.rotation</p:attrName>
                                        </p:attrNameLst>
                                      </p:cBhvr>
                                      <p:tavLst>
                                        <p:tav tm="0">
                                          <p:val>
                                            <p:fltVal val="90"/>
                                          </p:val>
                                        </p:tav>
                                        <p:tav tm="100000">
                                          <p:val>
                                            <p:fltVal val="0"/>
                                          </p:val>
                                        </p:tav>
                                      </p:tavLst>
                                    </p:anim>
                                    <p:animEffect transition="in" filter="fade">
                                      <p:cBhvr>
                                        <p:cTn id="264" dur="1000"/>
                                        <p:tgtEl>
                                          <p:spTgt spid="47"/>
                                        </p:tgtEl>
                                      </p:cBhvr>
                                    </p:animEffect>
                                  </p:childTnLst>
                                </p:cTn>
                              </p:par>
                              <p:par>
                                <p:cTn id="265" presetID="31" presetClass="entr" presetSubtype="0" fill="hold" grpId="0" nodeType="withEffect">
                                  <p:stCondLst>
                                    <p:cond delay="500"/>
                                  </p:stCondLst>
                                  <p:childTnLst>
                                    <p:set>
                                      <p:cBhvr>
                                        <p:cTn id="266" dur="1" fill="hold">
                                          <p:stCondLst>
                                            <p:cond delay="0"/>
                                          </p:stCondLst>
                                        </p:cTn>
                                        <p:tgtEl>
                                          <p:spTgt spid="48"/>
                                        </p:tgtEl>
                                        <p:attrNameLst>
                                          <p:attrName>style.visibility</p:attrName>
                                        </p:attrNameLst>
                                      </p:cBhvr>
                                      <p:to>
                                        <p:strVal val="visible"/>
                                      </p:to>
                                    </p:set>
                                    <p:anim calcmode="lin" valueType="num">
                                      <p:cBhvr>
                                        <p:cTn id="267" dur="1000" fill="hold"/>
                                        <p:tgtEl>
                                          <p:spTgt spid="48"/>
                                        </p:tgtEl>
                                        <p:attrNameLst>
                                          <p:attrName>ppt_w</p:attrName>
                                        </p:attrNameLst>
                                      </p:cBhvr>
                                      <p:tavLst>
                                        <p:tav tm="0">
                                          <p:val>
                                            <p:fltVal val="0"/>
                                          </p:val>
                                        </p:tav>
                                        <p:tav tm="100000">
                                          <p:val>
                                            <p:strVal val="#ppt_w"/>
                                          </p:val>
                                        </p:tav>
                                      </p:tavLst>
                                    </p:anim>
                                    <p:anim calcmode="lin" valueType="num">
                                      <p:cBhvr>
                                        <p:cTn id="268" dur="1000" fill="hold"/>
                                        <p:tgtEl>
                                          <p:spTgt spid="48"/>
                                        </p:tgtEl>
                                        <p:attrNameLst>
                                          <p:attrName>ppt_h</p:attrName>
                                        </p:attrNameLst>
                                      </p:cBhvr>
                                      <p:tavLst>
                                        <p:tav tm="0">
                                          <p:val>
                                            <p:fltVal val="0"/>
                                          </p:val>
                                        </p:tav>
                                        <p:tav tm="100000">
                                          <p:val>
                                            <p:strVal val="#ppt_h"/>
                                          </p:val>
                                        </p:tav>
                                      </p:tavLst>
                                    </p:anim>
                                    <p:anim calcmode="lin" valueType="num">
                                      <p:cBhvr>
                                        <p:cTn id="269" dur="1000" fill="hold"/>
                                        <p:tgtEl>
                                          <p:spTgt spid="48"/>
                                        </p:tgtEl>
                                        <p:attrNameLst>
                                          <p:attrName>style.rotation</p:attrName>
                                        </p:attrNameLst>
                                      </p:cBhvr>
                                      <p:tavLst>
                                        <p:tav tm="0">
                                          <p:val>
                                            <p:fltVal val="90"/>
                                          </p:val>
                                        </p:tav>
                                        <p:tav tm="100000">
                                          <p:val>
                                            <p:fltVal val="0"/>
                                          </p:val>
                                        </p:tav>
                                      </p:tavLst>
                                    </p:anim>
                                    <p:animEffect transition="in" filter="fade">
                                      <p:cBhvr>
                                        <p:cTn id="270" dur="1000"/>
                                        <p:tgtEl>
                                          <p:spTgt spid="48"/>
                                        </p:tgtEl>
                                      </p:cBhvr>
                                    </p:animEffect>
                                  </p:childTnLst>
                                </p:cTn>
                              </p:par>
                              <p:par>
                                <p:cTn id="271" presetID="31" presetClass="entr" presetSubtype="0" fill="hold" grpId="0" nodeType="withEffect">
                                  <p:stCondLst>
                                    <p:cond delay="500"/>
                                  </p:stCondLst>
                                  <p:childTnLst>
                                    <p:set>
                                      <p:cBhvr>
                                        <p:cTn id="272" dur="1" fill="hold">
                                          <p:stCondLst>
                                            <p:cond delay="0"/>
                                          </p:stCondLst>
                                        </p:cTn>
                                        <p:tgtEl>
                                          <p:spTgt spid="49"/>
                                        </p:tgtEl>
                                        <p:attrNameLst>
                                          <p:attrName>style.visibility</p:attrName>
                                        </p:attrNameLst>
                                      </p:cBhvr>
                                      <p:to>
                                        <p:strVal val="visible"/>
                                      </p:to>
                                    </p:set>
                                    <p:anim calcmode="lin" valueType="num">
                                      <p:cBhvr>
                                        <p:cTn id="273" dur="1000" fill="hold"/>
                                        <p:tgtEl>
                                          <p:spTgt spid="49"/>
                                        </p:tgtEl>
                                        <p:attrNameLst>
                                          <p:attrName>ppt_w</p:attrName>
                                        </p:attrNameLst>
                                      </p:cBhvr>
                                      <p:tavLst>
                                        <p:tav tm="0">
                                          <p:val>
                                            <p:fltVal val="0"/>
                                          </p:val>
                                        </p:tav>
                                        <p:tav tm="100000">
                                          <p:val>
                                            <p:strVal val="#ppt_w"/>
                                          </p:val>
                                        </p:tav>
                                      </p:tavLst>
                                    </p:anim>
                                    <p:anim calcmode="lin" valueType="num">
                                      <p:cBhvr>
                                        <p:cTn id="274" dur="1000" fill="hold"/>
                                        <p:tgtEl>
                                          <p:spTgt spid="49"/>
                                        </p:tgtEl>
                                        <p:attrNameLst>
                                          <p:attrName>ppt_h</p:attrName>
                                        </p:attrNameLst>
                                      </p:cBhvr>
                                      <p:tavLst>
                                        <p:tav tm="0">
                                          <p:val>
                                            <p:fltVal val="0"/>
                                          </p:val>
                                        </p:tav>
                                        <p:tav tm="100000">
                                          <p:val>
                                            <p:strVal val="#ppt_h"/>
                                          </p:val>
                                        </p:tav>
                                      </p:tavLst>
                                    </p:anim>
                                    <p:anim calcmode="lin" valueType="num">
                                      <p:cBhvr>
                                        <p:cTn id="275" dur="1000" fill="hold"/>
                                        <p:tgtEl>
                                          <p:spTgt spid="49"/>
                                        </p:tgtEl>
                                        <p:attrNameLst>
                                          <p:attrName>style.rotation</p:attrName>
                                        </p:attrNameLst>
                                      </p:cBhvr>
                                      <p:tavLst>
                                        <p:tav tm="0">
                                          <p:val>
                                            <p:fltVal val="90"/>
                                          </p:val>
                                        </p:tav>
                                        <p:tav tm="100000">
                                          <p:val>
                                            <p:fltVal val="0"/>
                                          </p:val>
                                        </p:tav>
                                      </p:tavLst>
                                    </p:anim>
                                    <p:animEffect transition="in" filter="fade">
                                      <p:cBhvr>
                                        <p:cTn id="276" dur="1000"/>
                                        <p:tgtEl>
                                          <p:spTgt spid="49"/>
                                        </p:tgtEl>
                                      </p:cBhvr>
                                    </p:animEffect>
                                  </p:childTnLst>
                                </p:cTn>
                              </p:par>
                              <p:par>
                                <p:cTn id="277" presetID="31" presetClass="entr" presetSubtype="0" fill="hold" grpId="0" nodeType="withEffect">
                                  <p:stCondLst>
                                    <p:cond delay="500"/>
                                  </p:stCondLst>
                                  <p:childTnLst>
                                    <p:set>
                                      <p:cBhvr>
                                        <p:cTn id="278" dur="1" fill="hold">
                                          <p:stCondLst>
                                            <p:cond delay="0"/>
                                          </p:stCondLst>
                                        </p:cTn>
                                        <p:tgtEl>
                                          <p:spTgt spid="50"/>
                                        </p:tgtEl>
                                        <p:attrNameLst>
                                          <p:attrName>style.visibility</p:attrName>
                                        </p:attrNameLst>
                                      </p:cBhvr>
                                      <p:to>
                                        <p:strVal val="visible"/>
                                      </p:to>
                                    </p:set>
                                    <p:anim calcmode="lin" valueType="num">
                                      <p:cBhvr>
                                        <p:cTn id="279" dur="1000" fill="hold"/>
                                        <p:tgtEl>
                                          <p:spTgt spid="50"/>
                                        </p:tgtEl>
                                        <p:attrNameLst>
                                          <p:attrName>ppt_w</p:attrName>
                                        </p:attrNameLst>
                                      </p:cBhvr>
                                      <p:tavLst>
                                        <p:tav tm="0">
                                          <p:val>
                                            <p:fltVal val="0"/>
                                          </p:val>
                                        </p:tav>
                                        <p:tav tm="100000">
                                          <p:val>
                                            <p:strVal val="#ppt_w"/>
                                          </p:val>
                                        </p:tav>
                                      </p:tavLst>
                                    </p:anim>
                                    <p:anim calcmode="lin" valueType="num">
                                      <p:cBhvr>
                                        <p:cTn id="280" dur="1000" fill="hold"/>
                                        <p:tgtEl>
                                          <p:spTgt spid="50"/>
                                        </p:tgtEl>
                                        <p:attrNameLst>
                                          <p:attrName>ppt_h</p:attrName>
                                        </p:attrNameLst>
                                      </p:cBhvr>
                                      <p:tavLst>
                                        <p:tav tm="0">
                                          <p:val>
                                            <p:fltVal val="0"/>
                                          </p:val>
                                        </p:tav>
                                        <p:tav tm="100000">
                                          <p:val>
                                            <p:strVal val="#ppt_h"/>
                                          </p:val>
                                        </p:tav>
                                      </p:tavLst>
                                    </p:anim>
                                    <p:anim calcmode="lin" valueType="num">
                                      <p:cBhvr>
                                        <p:cTn id="281" dur="1000" fill="hold"/>
                                        <p:tgtEl>
                                          <p:spTgt spid="50"/>
                                        </p:tgtEl>
                                        <p:attrNameLst>
                                          <p:attrName>style.rotation</p:attrName>
                                        </p:attrNameLst>
                                      </p:cBhvr>
                                      <p:tavLst>
                                        <p:tav tm="0">
                                          <p:val>
                                            <p:fltVal val="90"/>
                                          </p:val>
                                        </p:tav>
                                        <p:tav tm="100000">
                                          <p:val>
                                            <p:fltVal val="0"/>
                                          </p:val>
                                        </p:tav>
                                      </p:tavLst>
                                    </p:anim>
                                    <p:animEffect transition="in" filter="fade">
                                      <p:cBhvr>
                                        <p:cTn id="282" dur="1000"/>
                                        <p:tgtEl>
                                          <p:spTgt spid="50"/>
                                        </p:tgtEl>
                                      </p:cBhvr>
                                    </p:animEffect>
                                  </p:childTnLst>
                                </p:cTn>
                              </p:par>
                              <p:par>
                                <p:cTn id="283" presetID="31" presetClass="entr" presetSubtype="0" fill="hold" grpId="0" nodeType="withEffect">
                                  <p:stCondLst>
                                    <p:cond delay="500"/>
                                  </p:stCondLst>
                                  <p:childTnLst>
                                    <p:set>
                                      <p:cBhvr>
                                        <p:cTn id="284" dur="1" fill="hold">
                                          <p:stCondLst>
                                            <p:cond delay="0"/>
                                          </p:stCondLst>
                                        </p:cTn>
                                        <p:tgtEl>
                                          <p:spTgt spid="51"/>
                                        </p:tgtEl>
                                        <p:attrNameLst>
                                          <p:attrName>style.visibility</p:attrName>
                                        </p:attrNameLst>
                                      </p:cBhvr>
                                      <p:to>
                                        <p:strVal val="visible"/>
                                      </p:to>
                                    </p:set>
                                    <p:anim calcmode="lin" valueType="num">
                                      <p:cBhvr>
                                        <p:cTn id="285" dur="1000" fill="hold"/>
                                        <p:tgtEl>
                                          <p:spTgt spid="51"/>
                                        </p:tgtEl>
                                        <p:attrNameLst>
                                          <p:attrName>ppt_w</p:attrName>
                                        </p:attrNameLst>
                                      </p:cBhvr>
                                      <p:tavLst>
                                        <p:tav tm="0">
                                          <p:val>
                                            <p:fltVal val="0"/>
                                          </p:val>
                                        </p:tav>
                                        <p:tav tm="100000">
                                          <p:val>
                                            <p:strVal val="#ppt_w"/>
                                          </p:val>
                                        </p:tav>
                                      </p:tavLst>
                                    </p:anim>
                                    <p:anim calcmode="lin" valueType="num">
                                      <p:cBhvr>
                                        <p:cTn id="286" dur="1000" fill="hold"/>
                                        <p:tgtEl>
                                          <p:spTgt spid="51"/>
                                        </p:tgtEl>
                                        <p:attrNameLst>
                                          <p:attrName>ppt_h</p:attrName>
                                        </p:attrNameLst>
                                      </p:cBhvr>
                                      <p:tavLst>
                                        <p:tav tm="0">
                                          <p:val>
                                            <p:fltVal val="0"/>
                                          </p:val>
                                        </p:tav>
                                        <p:tav tm="100000">
                                          <p:val>
                                            <p:strVal val="#ppt_h"/>
                                          </p:val>
                                        </p:tav>
                                      </p:tavLst>
                                    </p:anim>
                                    <p:anim calcmode="lin" valueType="num">
                                      <p:cBhvr>
                                        <p:cTn id="287" dur="1000" fill="hold"/>
                                        <p:tgtEl>
                                          <p:spTgt spid="51"/>
                                        </p:tgtEl>
                                        <p:attrNameLst>
                                          <p:attrName>style.rotation</p:attrName>
                                        </p:attrNameLst>
                                      </p:cBhvr>
                                      <p:tavLst>
                                        <p:tav tm="0">
                                          <p:val>
                                            <p:fltVal val="90"/>
                                          </p:val>
                                        </p:tav>
                                        <p:tav tm="100000">
                                          <p:val>
                                            <p:fltVal val="0"/>
                                          </p:val>
                                        </p:tav>
                                      </p:tavLst>
                                    </p:anim>
                                    <p:animEffect transition="in" filter="fade">
                                      <p:cBhvr>
                                        <p:cTn id="288" dur="1000"/>
                                        <p:tgtEl>
                                          <p:spTgt spid="51"/>
                                        </p:tgtEl>
                                      </p:cBhvr>
                                    </p:animEffect>
                                  </p:childTnLst>
                                </p:cTn>
                              </p:par>
                              <p:par>
                                <p:cTn id="289" presetID="31" presetClass="entr" presetSubtype="0" fill="hold" grpId="0" nodeType="withEffect">
                                  <p:stCondLst>
                                    <p:cond delay="500"/>
                                  </p:stCondLst>
                                  <p:childTnLst>
                                    <p:set>
                                      <p:cBhvr>
                                        <p:cTn id="290" dur="1" fill="hold">
                                          <p:stCondLst>
                                            <p:cond delay="0"/>
                                          </p:stCondLst>
                                        </p:cTn>
                                        <p:tgtEl>
                                          <p:spTgt spid="52"/>
                                        </p:tgtEl>
                                        <p:attrNameLst>
                                          <p:attrName>style.visibility</p:attrName>
                                        </p:attrNameLst>
                                      </p:cBhvr>
                                      <p:to>
                                        <p:strVal val="visible"/>
                                      </p:to>
                                    </p:set>
                                    <p:anim calcmode="lin" valueType="num">
                                      <p:cBhvr>
                                        <p:cTn id="291" dur="1000" fill="hold"/>
                                        <p:tgtEl>
                                          <p:spTgt spid="52"/>
                                        </p:tgtEl>
                                        <p:attrNameLst>
                                          <p:attrName>ppt_w</p:attrName>
                                        </p:attrNameLst>
                                      </p:cBhvr>
                                      <p:tavLst>
                                        <p:tav tm="0">
                                          <p:val>
                                            <p:fltVal val="0"/>
                                          </p:val>
                                        </p:tav>
                                        <p:tav tm="100000">
                                          <p:val>
                                            <p:strVal val="#ppt_w"/>
                                          </p:val>
                                        </p:tav>
                                      </p:tavLst>
                                    </p:anim>
                                    <p:anim calcmode="lin" valueType="num">
                                      <p:cBhvr>
                                        <p:cTn id="292" dur="1000" fill="hold"/>
                                        <p:tgtEl>
                                          <p:spTgt spid="52"/>
                                        </p:tgtEl>
                                        <p:attrNameLst>
                                          <p:attrName>ppt_h</p:attrName>
                                        </p:attrNameLst>
                                      </p:cBhvr>
                                      <p:tavLst>
                                        <p:tav tm="0">
                                          <p:val>
                                            <p:fltVal val="0"/>
                                          </p:val>
                                        </p:tav>
                                        <p:tav tm="100000">
                                          <p:val>
                                            <p:strVal val="#ppt_h"/>
                                          </p:val>
                                        </p:tav>
                                      </p:tavLst>
                                    </p:anim>
                                    <p:anim calcmode="lin" valueType="num">
                                      <p:cBhvr>
                                        <p:cTn id="293" dur="1000" fill="hold"/>
                                        <p:tgtEl>
                                          <p:spTgt spid="52"/>
                                        </p:tgtEl>
                                        <p:attrNameLst>
                                          <p:attrName>style.rotation</p:attrName>
                                        </p:attrNameLst>
                                      </p:cBhvr>
                                      <p:tavLst>
                                        <p:tav tm="0">
                                          <p:val>
                                            <p:fltVal val="90"/>
                                          </p:val>
                                        </p:tav>
                                        <p:tav tm="100000">
                                          <p:val>
                                            <p:fltVal val="0"/>
                                          </p:val>
                                        </p:tav>
                                      </p:tavLst>
                                    </p:anim>
                                    <p:animEffect transition="in" filter="fade">
                                      <p:cBhvr>
                                        <p:cTn id="294" dur="1000"/>
                                        <p:tgtEl>
                                          <p:spTgt spid="52"/>
                                        </p:tgtEl>
                                      </p:cBhvr>
                                    </p:animEffect>
                                  </p:childTnLst>
                                </p:cTn>
                              </p:par>
                              <p:par>
                                <p:cTn id="295" presetID="31" presetClass="entr" presetSubtype="0" fill="hold" grpId="0" nodeType="withEffect">
                                  <p:stCondLst>
                                    <p:cond delay="500"/>
                                  </p:stCondLst>
                                  <p:childTnLst>
                                    <p:set>
                                      <p:cBhvr>
                                        <p:cTn id="296" dur="1" fill="hold">
                                          <p:stCondLst>
                                            <p:cond delay="0"/>
                                          </p:stCondLst>
                                        </p:cTn>
                                        <p:tgtEl>
                                          <p:spTgt spid="53"/>
                                        </p:tgtEl>
                                        <p:attrNameLst>
                                          <p:attrName>style.visibility</p:attrName>
                                        </p:attrNameLst>
                                      </p:cBhvr>
                                      <p:to>
                                        <p:strVal val="visible"/>
                                      </p:to>
                                    </p:set>
                                    <p:anim calcmode="lin" valueType="num">
                                      <p:cBhvr>
                                        <p:cTn id="297" dur="1000" fill="hold"/>
                                        <p:tgtEl>
                                          <p:spTgt spid="53"/>
                                        </p:tgtEl>
                                        <p:attrNameLst>
                                          <p:attrName>ppt_w</p:attrName>
                                        </p:attrNameLst>
                                      </p:cBhvr>
                                      <p:tavLst>
                                        <p:tav tm="0">
                                          <p:val>
                                            <p:fltVal val="0"/>
                                          </p:val>
                                        </p:tav>
                                        <p:tav tm="100000">
                                          <p:val>
                                            <p:strVal val="#ppt_w"/>
                                          </p:val>
                                        </p:tav>
                                      </p:tavLst>
                                    </p:anim>
                                    <p:anim calcmode="lin" valueType="num">
                                      <p:cBhvr>
                                        <p:cTn id="298" dur="1000" fill="hold"/>
                                        <p:tgtEl>
                                          <p:spTgt spid="53"/>
                                        </p:tgtEl>
                                        <p:attrNameLst>
                                          <p:attrName>ppt_h</p:attrName>
                                        </p:attrNameLst>
                                      </p:cBhvr>
                                      <p:tavLst>
                                        <p:tav tm="0">
                                          <p:val>
                                            <p:fltVal val="0"/>
                                          </p:val>
                                        </p:tav>
                                        <p:tav tm="100000">
                                          <p:val>
                                            <p:strVal val="#ppt_h"/>
                                          </p:val>
                                        </p:tav>
                                      </p:tavLst>
                                    </p:anim>
                                    <p:anim calcmode="lin" valueType="num">
                                      <p:cBhvr>
                                        <p:cTn id="299" dur="1000" fill="hold"/>
                                        <p:tgtEl>
                                          <p:spTgt spid="53"/>
                                        </p:tgtEl>
                                        <p:attrNameLst>
                                          <p:attrName>style.rotation</p:attrName>
                                        </p:attrNameLst>
                                      </p:cBhvr>
                                      <p:tavLst>
                                        <p:tav tm="0">
                                          <p:val>
                                            <p:fltVal val="90"/>
                                          </p:val>
                                        </p:tav>
                                        <p:tav tm="100000">
                                          <p:val>
                                            <p:fltVal val="0"/>
                                          </p:val>
                                        </p:tav>
                                      </p:tavLst>
                                    </p:anim>
                                    <p:animEffect transition="in" filter="fade">
                                      <p:cBhvr>
                                        <p:cTn id="300" dur="1000"/>
                                        <p:tgtEl>
                                          <p:spTgt spid="53"/>
                                        </p:tgtEl>
                                      </p:cBhvr>
                                    </p:animEffect>
                                  </p:childTnLst>
                                </p:cTn>
                              </p:par>
                              <p:par>
                                <p:cTn id="301" presetID="31" presetClass="entr" presetSubtype="0" fill="hold" grpId="0" nodeType="withEffect">
                                  <p:stCondLst>
                                    <p:cond delay="500"/>
                                  </p:stCondLst>
                                  <p:childTnLst>
                                    <p:set>
                                      <p:cBhvr>
                                        <p:cTn id="302" dur="1" fill="hold">
                                          <p:stCondLst>
                                            <p:cond delay="0"/>
                                          </p:stCondLst>
                                        </p:cTn>
                                        <p:tgtEl>
                                          <p:spTgt spid="54"/>
                                        </p:tgtEl>
                                        <p:attrNameLst>
                                          <p:attrName>style.visibility</p:attrName>
                                        </p:attrNameLst>
                                      </p:cBhvr>
                                      <p:to>
                                        <p:strVal val="visible"/>
                                      </p:to>
                                    </p:set>
                                    <p:anim calcmode="lin" valueType="num">
                                      <p:cBhvr>
                                        <p:cTn id="303" dur="1000" fill="hold"/>
                                        <p:tgtEl>
                                          <p:spTgt spid="54"/>
                                        </p:tgtEl>
                                        <p:attrNameLst>
                                          <p:attrName>ppt_w</p:attrName>
                                        </p:attrNameLst>
                                      </p:cBhvr>
                                      <p:tavLst>
                                        <p:tav tm="0">
                                          <p:val>
                                            <p:fltVal val="0"/>
                                          </p:val>
                                        </p:tav>
                                        <p:tav tm="100000">
                                          <p:val>
                                            <p:strVal val="#ppt_w"/>
                                          </p:val>
                                        </p:tav>
                                      </p:tavLst>
                                    </p:anim>
                                    <p:anim calcmode="lin" valueType="num">
                                      <p:cBhvr>
                                        <p:cTn id="304" dur="1000" fill="hold"/>
                                        <p:tgtEl>
                                          <p:spTgt spid="54"/>
                                        </p:tgtEl>
                                        <p:attrNameLst>
                                          <p:attrName>ppt_h</p:attrName>
                                        </p:attrNameLst>
                                      </p:cBhvr>
                                      <p:tavLst>
                                        <p:tav tm="0">
                                          <p:val>
                                            <p:fltVal val="0"/>
                                          </p:val>
                                        </p:tav>
                                        <p:tav tm="100000">
                                          <p:val>
                                            <p:strVal val="#ppt_h"/>
                                          </p:val>
                                        </p:tav>
                                      </p:tavLst>
                                    </p:anim>
                                    <p:anim calcmode="lin" valueType="num">
                                      <p:cBhvr>
                                        <p:cTn id="305" dur="1000" fill="hold"/>
                                        <p:tgtEl>
                                          <p:spTgt spid="54"/>
                                        </p:tgtEl>
                                        <p:attrNameLst>
                                          <p:attrName>style.rotation</p:attrName>
                                        </p:attrNameLst>
                                      </p:cBhvr>
                                      <p:tavLst>
                                        <p:tav tm="0">
                                          <p:val>
                                            <p:fltVal val="90"/>
                                          </p:val>
                                        </p:tav>
                                        <p:tav tm="100000">
                                          <p:val>
                                            <p:fltVal val="0"/>
                                          </p:val>
                                        </p:tav>
                                      </p:tavLst>
                                    </p:anim>
                                    <p:animEffect transition="in" filter="fade">
                                      <p:cBhvr>
                                        <p:cTn id="306" dur="1000"/>
                                        <p:tgtEl>
                                          <p:spTgt spid="54"/>
                                        </p:tgtEl>
                                      </p:cBhvr>
                                    </p:animEffect>
                                  </p:childTnLst>
                                </p:cTn>
                              </p:par>
                              <p:par>
                                <p:cTn id="307" presetID="31" presetClass="entr" presetSubtype="0" fill="hold" nodeType="withEffect">
                                  <p:stCondLst>
                                    <p:cond delay="500"/>
                                  </p:stCondLst>
                                  <p:childTnLst>
                                    <p:set>
                                      <p:cBhvr>
                                        <p:cTn id="308" dur="1" fill="hold">
                                          <p:stCondLst>
                                            <p:cond delay="0"/>
                                          </p:stCondLst>
                                        </p:cTn>
                                        <p:tgtEl>
                                          <p:spTgt spid="55"/>
                                        </p:tgtEl>
                                        <p:attrNameLst>
                                          <p:attrName>style.visibility</p:attrName>
                                        </p:attrNameLst>
                                      </p:cBhvr>
                                      <p:to>
                                        <p:strVal val="visible"/>
                                      </p:to>
                                    </p:set>
                                    <p:anim calcmode="lin" valueType="num">
                                      <p:cBhvr>
                                        <p:cTn id="309" dur="1000" fill="hold"/>
                                        <p:tgtEl>
                                          <p:spTgt spid="55"/>
                                        </p:tgtEl>
                                        <p:attrNameLst>
                                          <p:attrName>ppt_w</p:attrName>
                                        </p:attrNameLst>
                                      </p:cBhvr>
                                      <p:tavLst>
                                        <p:tav tm="0">
                                          <p:val>
                                            <p:fltVal val="0"/>
                                          </p:val>
                                        </p:tav>
                                        <p:tav tm="100000">
                                          <p:val>
                                            <p:strVal val="#ppt_w"/>
                                          </p:val>
                                        </p:tav>
                                      </p:tavLst>
                                    </p:anim>
                                    <p:anim calcmode="lin" valueType="num">
                                      <p:cBhvr>
                                        <p:cTn id="310" dur="1000" fill="hold"/>
                                        <p:tgtEl>
                                          <p:spTgt spid="55"/>
                                        </p:tgtEl>
                                        <p:attrNameLst>
                                          <p:attrName>ppt_h</p:attrName>
                                        </p:attrNameLst>
                                      </p:cBhvr>
                                      <p:tavLst>
                                        <p:tav tm="0">
                                          <p:val>
                                            <p:fltVal val="0"/>
                                          </p:val>
                                        </p:tav>
                                        <p:tav tm="100000">
                                          <p:val>
                                            <p:strVal val="#ppt_h"/>
                                          </p:val>
                                        </p:tav>
                                      </p:tavLst>
                                    </p:anim>
                                    <p:anim calcmode="lin" valueType="num">
                                      <p:cBhvr>
                                        <p:cTn id="311" dur="1000" fill="hold"/>
                                        <p:tgtEl>
                                          <p:spTgt spid="55"/>
                                        </p:tgtEl>
                                        <p:attrNameLst>
                                          <p:attrName>style.rotation</p:attrName>
                                        </p:attrNameLst>
                                      </p:cBhvr>
                                      <p:tavLst>
                                        <p:tav tm="0">
                                          <p:val>
                                            <p:fltVal val="90"/>
                                          </p:val>
                                        </p:tav>
                                        <p:tav tm="100000">
                                          <p:val>
                                            <p:fltVal val="0"/>
                                          </p:val>
                                        </p:tav>
                                      </p:tavLst>
                                    </p:anim>
                                    <p:animEffect transition="in" filter="fade">
                                      <p:cBhvr>
                                        <p:cTn id="312" dur="1000"/>
                                        <p:tgtEl>
                                          <p:spTgt spid="55"/>
                                        </p:tgtEl>
                                      </p:cBhvr>
                                    </p:animEffect>
                                  </p:childTnLst>
                                </p:cTn>
                              </p:par>
                              <p:par>
                                <p:cTn id="313" presetID="31" presetClass="entr" presetSubtype="0" fill="hold" nodeType="withEffect">
                                  <p:stCondLst>
                                    <p:cond delay="500"/>
                                  </p:stCondLst>
                                  <p:childTnLst>
                                    <p:set>
                                      <p:cBhvr>
                                        <p:cTn id="314" dur="1" fill="hold">
                                          <p:stCondLst>
                                            <p:cond delay="0"/>
                                          </p:stCondLst>
                                        </p:cTn>
                                        <p:tgtEl>
                                          <p:spTgt spid="61"/>
                                        </p:tgtEl>
                                        <p:attrNameLst>
                                          <p:attrName>style.visibility</p:attrName>
                                        </p:attrNameLst>
                                      </p:cBhvr>
                                      <p:to>
                                        <p:strVal val="visible"/>
                                      </p:to>
                                    </p:set>
                                    <p:anim calcmode="lin" valueType="num">
                                      <p:cBhvr>
                                        <p:cTn id="315" dur="1000" fill="hold"/>
                                        <p:tgtEl>
                                          <p:spTgt spid="61"/>
                                        </p:tgtEl>
                                        <p:attrNameLst>
                                          <p:attrName>ppt_w</p:attrName>
                                        </p:attrNameLst>
                                      </p:cBhvr>
                                      <p:tavLst>
                                        <p:tav tm="0">
                                          <p:val>
                                            <p:fltVal val="0"/>
                                          </p:val>
                                        </p:tav>
                                        <p:tav tm="100000">
                                          <p:val>
                                            <p:strVal val="#ppt_w"/>
                                          </p:val>
                                        </p:tav>
                                      </p:tavLst>
                                    </p:anim>
                                    <p:anim calcmode="lin" valueType="num">
                                      <p:cBhvr>
                                        <p:cTn id="316" dur="1000" fill="hold"/>
                                        <p:tgtEl>
                                          <p:spTgt spid="61"/>
                                        </p:tgtEl>
                                        <p:attrNameLst>
                                          <p:attrName>ppt_h</p:attrName>
                                        </p:attrNameLst>
                                      </p:cBhvr>
                                      <p:tavLst>
                                        <p:tav tm="0">
                                          <p:val>
                                            <p:fltVal val="0"/>
                                          </p:val>
                                        </p:tav>
                                        <p:tav tm="100000">
                                          <p:val>
                                            <p:strVal val="#ppt_h"/>
                                          </p:val>
                                        </p:tav>
                                      </p:tavLst>
                                    </p:anim>
                                    <p:anim calcmode="lin" valueType="num">
                                      <p:cBhvr>
                                        <p:cTn id="317" dur="1000" fill="hold"/>
                                        <p:tgtEl>
                                          <p:spTgt spid="61"/>
                                        </p:tgtEl>
                                        <p:attrNameLst>
                                          <p:attrName>style.rotation</p:attrName>
                                        </p:attrNameLst>
                                      </p:cBhvr>
                                      <p:tavLst>
                                        <p:tav tm="0">
                                          <p:val>
                                            <p:fltVal val="90"/>
                                          </p:val>
                                        </p:tav>
                                        <p:tav tm="100000">
                                          <p:val>
                                            <p:fltVal val="0"/>
                                          </p:val>
                                        </p:tav>
                                      </p:tavLst>
                                    </p:anim>
                                    <p:animEffect transition="in" filter="fade">
                                      <p:cBhvr>
                                        <p:cTn id="318" dur="1000"/>
                                        <p:tgtEl>
                                          <p:spTgt spid="61"/>
                                        </p:tgtEl>
                                      </p:cBhvr>
                                    </p:animEffect>
                                  </p:childTnLst>
                                </p:cTn>
                              </p:par>
                              <p:par>
                                <p:cTn id="319" presetID="31" presetClass="entr" presetSubtype="0" fill="hold" nodeType="withEffect">
                                  <p:stCondLst>
                                    <p:cond delay="500"/>
                                  </p:stCondLst>
                                  <p:childTnLst>
                                    <p:set>
                                      <p:cBhvr>
                                        <p:cTn id="320" dur="1" fill="hold">
                                          <p:stCondLst>
                                            <p:cond delay="0"/>
                                          </p:stCondLst>
                                        </p:cTn>
                                        <p:tgtEl>
                                          <p:spTgt spid="62"/>
                                        </p:tgtEl>
                                        <p:attrNameLst>
                                          <p:attrName>style.visibility</p:attrName>
                                        </p:attrNameLst>
                                      </p:cBhvr>
                                      <p:to>
                                        <p:strVal val="visible"/>
                                      </p:to>
                                    </p:set>
                                    <p:anim calcmode="lin" valueType="num">
                                      <p:cBhvr>
                                        <p:cTn id="321" dur="1000" fill="hold"/>
                                        <p:tgtEl>
                                          <p:spTgt spid="62"/>
                                        </p:tgtEl>
                                        <p:attrNameLst>
                                          <p:attrName>ppt_w</p:attrName>
                                        </p:attrNameLst>
                                      </p:cBhvr>
                                      <p:tavLst>
                                        <p:tav tm="0">
                                          <p:val>
                                            <p:fltVal val="0"/>
                                          </p:val>
                                        </p:tav>
                                        <p:tav tm="100000">
                                          <p:val>
                                            <p:strVal val="#ppt_w"/>
                                          </p:val>
                                        </p:tav>
                                      </p:tavLst>
                                    </p:anim>
                                    <p:anim calcmode="lin" valueType="num">
                                      <p:cBhvr>
                                        <p:cTn id="322" dur="1000" fill="hold"/>
                                        <p:tgtEl>
                                          <p:spTgt spid="62"/>
                                        </p:tgtEl>
                                        <p:attrNameLst>
                                          <p:attrName>ppt_h</p:attrName>
                                        </p:attrNameLst>
                                      </p:cBhvr>
                                      <p:tavLst>
                                        <p:tav tm="0">
                                          <p:val>
                                            <p:fltVal val="0"/>
                                          </p:val>
                                        </p:tav>
                                        <p:tav tm="100000">
                                          <p:val>
                                            <p:strVal val="#ppt_h"/>
                                          </p:val>
                                        </p:tav>
                                      </p:tavLst>
                                    </p:anim>
                                    <p:anim calcmode="lin" valueType="num">
                                      <p:cBhvr>
                                        <p:cTn id="323" dur="1000" fill="hold"/>
                                        <p:tgtEl>
                                          <p:spTgt spid="62"/>
                                        </p:tgtEl>
                                        <p:attrNameLst>
                                          <p:attrName>style.rotation</p:attrName>
                                        </p:attrNameLst>
                                      </p:cBhvr>
                                      <p:tavLst>
                                        <p:tav tm="0">
                                          <p:val>
                                            <p:fltVal val="90"/>
                                          </p:val>
                                        </p:tav>
                                        <p:tav tm="100000">
                                          <p:val>
                                            <p:fltVal val="0"/>
                                          </p:val>
                                        </p:tav>
                                      </p:tavLst>
                                    </p:anim>
                                    <p:animEffect transition="in" filter="fade">
                                      <p:cBhvr>
                                        <p:cTn id="324" dur="1000"/>
                                        <p:tgtEl>
                                          <p:spTgt spid="62"/>
                                        </p:tgtEl>
                                      </p:cBhvr>
                                    </p:animEffect>
                                  </p:childTnLst>
                                </p:cTn>
                              </p:par>
                              <p:par>
                                <p:cTn id="325" presetID="31" presetClass="entr" presetSubtype="0" fill="hold" grpId="0" nodeType="withEffect">
                                  <p:stCondLst>
                                    <p:cond delay="500"/>
                                  </p:stCondLst>
                                  <p:childTnLst>
                                    <p:set>
                                      <p:cBhvr>
                                        <p:cTn id="326" dur="1" fill="hold">
                                          <p:stCondLst>
                                            <p:cond delay="0"/>
                                          </p:stCondLst>
                                        </p:cTn>
                                        <p:tgtEl>
                                          <p:spTgt spid="63"/>
                                        </p:tgtEl>
                                        <p:attrNameLst>
                                          <p:attrName>style.visibility</p:attrName>
                                        </p:attrNameLst>
                                      </p:cBhvr>
                                      <p:to>
                                        <p:strVal val="visible"/>
                                      </p:to>
                                    </p:set>
                                    <p:anim calcmode="lin" valueType="num">
                                      <p:cBhvr>
                                        <p:cTn id="327" dur="1000" fill="hold"/>
                                        <p:tgtEl>
                                          <p:spTgt spid="63"/>
                                        </p:tgtEl>
                                        <p:attrNameLst>
                                          <p:attrName>ppt_w</p:attrName>
                                        </p:attrNameLst>
                                      </p:cBhvr>
                                      <p:tavLst>
                                        <p:tav tm="0">
                                          <p:val>
                                            <p:fltVal val="0"/>
                                          </p:val>
                                        </p:tav>
                                        <p:tav tm="100000">
                                          <p:val>
                                            <p:strVal val="#ppt_w"/>
                                          </p:val>
                                        </p:tav>
                                      </p:tavLst>
                                    </p:anim>
                                    <p:anim calcmode="lin" valueType="num">
                                      <p:cBhvr>
                                        <p:cTn id="328" dur="1000" fill="hold"/>
                                        <p:tgtEl>
                                          <p:spTgt spid="63"/>
                                        </p:tgtEl>
                                        <p:attrNameLst>
                                          <p:attrName>ppt_h</p:attrName>
                                        </p:attrNameLst>
                                      </p:cBhvr>
                                      <p:tavLst>
                                        <p:tav tm="0">
                                          <p:val>
                                            <p:fltVal val="0"/>
                                          </p:val>
                                        </p:tav>
                                        <p:tav tm="100000">
                                          <p:val>
                                            <p:strVal val="#ppt_h"/>
                                          </p:val>
                                        </p:tav>
                                      </p:tavLst>
                                    </p:anim>
                                    <p:anim calcmode="lin" valueType="num">
                                      <p:cBhvr>
                                        <p:cTn id="329" dur="1000" fill="hold"/>
                                        <p:tgtEl>
                                          <p:spTgt spid="63"/>
                                        </p:tgtEl>
                                        <p:attrNameLst>
                                          <p:attrName>style.rotation</p:attrName>
                                        </p:attrNameLst>
                                      </p:cBhvr>
                                      <p:tavLst>
                                        <p:tav tm="0">
                                          <p:val>
                                            <p:fltVal val="90"/>
                                          </p:val>
                                        </p:tav>
                                        <p:tav tm="100000">
                                          <p:val>
                                            <p:fltVal val="0"/>
                                          </p:val>
                                        </p:tav>
                                      </p:tavLst>
                                    </p:anim>
                                    <p:animEffect transition="in" filter="fade">
                                      <p:cBhvr>
                                        <p:cTn id="330" dur="1000"/>
                                        <p:tgtEl>
                                          <p:spTgt spid="63"/>
                                        </p:tgtEl>
                                      </p:cBhvr>
                                    </p:animEffect>
                                  </p:childTnLst>
                                </p:cTn>
                              </p:par>
                              <p:par>
                                <p:cTn id="331" presetID="31" presetClass="entr" presetSubtype="0" fill="hold" grpId="0" nodeType="withEffect">
                                  <p:stCondLst>
                                    <p:cond delay="500"/>
                                  </p:stCondLst>
                                  <p:childTnLst>
                                    <p:set>
                                      <p:cBhvr>
                                        <p:cTn id="332" dur="1" fill="hold">
                                          <p:stCondLst>
                                            <p:cond delay="0"/>
                                          </p:stCondLst>
                                        </p:cTn>
                                        <p:tgtEl>
                                          <p:spTgt spid="64"/>
                                        </p:tgtEl>
                                        <p:attrNameLst>
                                          <p:attrName>style.visibility</p:attrName>
                                        </p:attrNameLst>
                                      </p:cBhvr>
                                      <p:to>
                                        <p:strVal val="visible"/>
                                      </p:to>
                                    </p:set>
                                    <p:anim calcmode="lin" valueType="num">
                                      <p:cBhvr>
                                        <p:cTn id="333" dur="1000" fill="hold"/>
                                        <p:tgtEl>
                                          <p:spTgt spid="64"/>
                                        </p:tgtEl>
                                        <p:attrNameLst>
                                          <p:attrName>ppt_w</p:attrName>
                                        </p:attrNameLst>
                                      </p:cBhvr>
                                      <p:tavLst>
                                        <p:tav tm="0">
                                          <p:val>
                                            <p:fltVal val="0"/>
                                          </p:val>
                                        </p:tav>
                                        <p:tav tm="100000">
                                          <p:val>
                                            <p:strVal val="#ppt_w"/>
                                          </p:val>
                                        </p:tav>
                                      </p:tavLst>
                                    </p:anim>
                                    <p:anim calcmode="lin" valueType="num">
                                      <p:cBhvr>
                                        <p:cTn id="334" dur="1000" fill="hold"/>
                                        <p:tgtEl>
                                          <p:spTgt spid="64"/>
                                        </p:tgtEl>
                                        <p:attrNameLst>
                                          <p:attrName>ppt_h</p:attrName>
                                        </p:attrNameLst>
                                      </p:cBhvr>
                                      <p:tavLst>
                                        <p:tav tm="0">
                                          <p:val>
                                            <p:fltVal val="0"/>
                                          </p:val>
                                        </p:tav>
                                        <p:tav tm="100000">
                                          <p:val>
                                            <p:strVal val="#ppt_h"/>
                                          </p:val>
                                        </p:tav>
                                      </p:tavLst>
                                    </p:anim>
                                    <p:anim calcmode="lin" valueType="num">
                                      <p:cBhvr>
                                        <p:cTn id="335" dur="1000" fill="hold"/>
                                        <p:tgtEl>
                                          <p:spTgt spid="64"/>
                                        </p:tgtEl>
                                        <p:attrNameLst>
                                          <p:attrName>style.rotation</p:attrName>
                                        </p:attrNameLst>
                                      </p:cBhvr>
                                      <p:tavLst>
                                        <p:tav tm="0">
                                          <p:val>
                                            <p:fltVal val="90"/>
                                          </p:val>
                                        </p:tav>
                                        <p:tav tm="100000">
                                          <p:val>
                                            <p:fltVal val="0"/>
                                          </p:val>
                                        </p:tav>
                                      </p:tavLst>
                                    </p:anim>
                                    <p:animEffect transition="in" filter="fade">
                                      <p:cBhvr>
                                        <p:cTn id="336" dur="1000"/>
                                        <p:tgtEl>
                                          <p:spTgt spid="64"/>
                                        </p:tgtEl>
                                      </p:cBhvr>
                                    </p:animEffect>
                                  </p:childTnLst>
                                </p:cTn>
                              </p:par>
                              <p:par>
                                <p:cTn id="337" presetID="31" presetClass="entr" presetSubtype="0" fill="hold" grpId="0" nodeType="withEffect">
                                  <p:stCondLst>
                                    <p:cond delay="500"/>
                                  </p:stCondLst>
                                  <p:childTnLst>
                                    <p:set>
                                      <p:cBhvr>
                                        <p:cTn id="338" dur="1" fill="hold">
                                          <p:stCondLst>
                                            <p:cond delay="0"/>
                                          </p:stCondLst>
                                        </p:cTn>
                                        <p:tgtEl>
                                          <p:spTgt spid="65"/>
                                        </p:tgtEl>
                                        <p:attrNameLst>
                                          <p:attrName>style.visibility</p:attrName>
                                        </p:attrNameLst>
                                      </p:cBhvr>
                                      <p:to>
                                        <p:strVal val="visible"/>
                                      </p:to>
                                    </p:set>
                                    <p:anim calcmode="lin" valueType="num">
                                      <p:cBhvr>
                                        <p:cTn id="339" dur="1000" fill="hold"/>
                                        <p:tgtEl>
                                          <p:spTgt spid="65"/>
                                        </p:tgtEl>
                                        <p:attrNameLst>
                                          <p:attrName>ppt_w</p:attrName>
                                        </p:attrNameLst>
                                      </p:cBhvr>
                                      <p:tavLst>
                                        <p:tav tm="0">
                                          <p:val>
                                            <p:fltVal val="0"/>
                                          </p:val>
                                        </p:tav>
                                        <p:tav tm="100000">
                                          <p:val>
                                            <p:strVal val="#ppt_w"/>
                                          </p:val>
                                        </p:tav>
                                      </p:tavLst>
                                    </p:anim>
                                    <p:anim calcmode="lin" valueType="num">
                                      <p:cBhvr>
                                        <p:cTn id="340" dur="1000" fill="hold"/>
                                        <p:tgtEl>
                                          <p:spTgt spid="65"/>
                                        </p:tgtEl>
                                        <p:attrNameLst>
                                          <p:attrName>ppt_h</p:attrName>
                                        </p:attrNameLst>
                                      </p:cBhvr>
                                      <p:tavLst>
                                        <p:tav tm="0">
                                          <p:val>
                                            <p:fltVal val="0"/>
                                          </p:val>
                                        </p:tav>
                                        <p:tav tm="100000">
                                          <p:val>
                                            <p:strVal val="#ppt_h"/>
                                          </p:val>
                                        </p:tav>
                                      </p:tavLst>
                                    </p:anim>
                                    <p:anim calcmode="lin" valueType="num">
                                      <p:cBhvr>
                                        <p:cTn id="341" dur="1000" fill="hold"/>
                                        <p:tgtEl>
                                          <p:spTgt spid="65"/>
                                        </p:tgtEl>
                                        <p:attrNameLst>
                                          <p:attrName>style.rotation</p:attrName>
                                        </p:attrNameLst>
                                      </p:cBhvr>
                                      <p:tavLst>
                                        <p:tav tm="0">
                                          <p:val>
                                            <p:fltVal val="90"/>
                                          </p:val>
                                        </p:tav>
                                        <p:tav tm="100000">
                                          <p:val>
                                            <p:fltVal val="0"/>
                                          </p:val>
                                        </p:tav>
                                      </p:tavLst>
                                    </p:anim>
                                    <p:animEffect transition="in" filter="fade">
                                      <p:cBhvr>
                                        <p:cTn id="342" dur="1000"/>
                                        <p:tgtEl>
                                          <p:spTgt spid="65"/>
                                        </p:tgtEl>
                                      </p:cBhvr>
                                    </p:animEffect>
                                  </p:childTnLst>
                                </p:cTn>
                              </p:par>
                            </p:childTnLst>
                          </p:cTn>
                        </p:par>
                        <p:par>
                          <p:cTn id="343" fill="hold">
                            <p:stCondLst>
                              <p:cond delay="1500"/>
                            </p:stCondLst>
                            <p:childTnLst>
                              <p:par>
                                <p:cTn id="344" presetID="10" presetClass="entr" presetSubtype="0" fill="hold" grpId="0" nodeType="afterEffect">
                                  <p:stCondLst>
                                    <p:cond delay="0"/>
                                  </p:stCondLst>
                                  <p:childTnLst>
                                    <p:set>
                                      <p:cBhvr>
                                        <p:cTn id="345" dur="1" fill="hold">
                                          <p:stCondLst>
                                            <p:cond delay="0"/>
                                          </p:stCondLst>
                                        </p:cTn>
                                        <p:tgtEl>
                                          <p:spTgt spid="66"/>
                                        </p:tgtEl>
                                        <p:attrNameLst>
                                          <p:attrName>style.visibility</p:attrName>
                                        </p:attrNameLst>
                                      </p:cBhvr>
                                      <p:to>
                                        <p:strVal val="visible"/>
                                      </p:to>
                                    </p:set>
                                    <p:animEffect transition="in" filter="fade">
                                      <p:cBhvr>
                                        <p:cTn id="346" dur="750"/>
                                        <p:tgtEl>
                                          <p:spTgt spid="66"/>
                                        </p:tgtEl>
                                      </p:cBhvr>
                                    </p:animEffect>
                                  </p:childTnLst>
                                </p:cTn>
                              </p:par>
                              <p:par>
                                <p:cTn id="347" presetID="64" presetClass="path" presetSubtype="0" decel="100000" fill="hold" grpId="1" nodeType="withEffect">
                                  <p:stCondLst>
                                    <p:cond delay="0"/>
                                  </p:stCondLst>
                                  <p:childTnLst>
                                    <p:animMotion origin="layout" path="M 2.91667E-6 -4.07407E-6 L 2.91667E-6 -0.08657 " pathEditMode="relative" rAng="0" ptsTypes="AA">
                                      <p:cBhvr>
                                        <p:cTn id="348" dur="1250" spd="-100000" fill="hold"/>
                                        <p:tgtEl>
                                          <p:spTgt spid="66"/>
                                        </p:tgtEl>
                                        <p:attrNameLst>
                                          <p:attrName>ppt_x</p:attrName>
                                          <p:attrName>ppt_y</p:attrName>
                                        </p:attrNameLst>
                                      </p:cBhvr>
                                      <p:rCtr x="0" y="-4329"/>
                                    </p:animMotion>
                                  </p:childTnLst>
                                </p:cTn>
                              </p:par>
                            </p:childTnLst>
                          </p:cTn>
                        </p:par>
                        <p:par>
                          <p:cTn id="349" fill="hold">
                            <p:stCondLst>
                              <p:cond delay="2750"/>
                            </p:stCondLst>
                            <p:childTnLst>
                              <p:par>
                                <p:cTn id="350" presetID="10" presetClass="entr" presetSubtype="0" fill="hold" grpId="0" nodeType="afterEffect">
                                  <p:stCondLst>
                                    <p:cond delay="0"/>
                                  </p:stCondLst>
                                  <p:childTnLst>
                                    <p:set>
                                      <p:cBhvr>
                                        <p:cTn id="351" dur="1" fill="hold">
                                          <p:stCondLst>
                                            <p:cond delay="0"/>
                                          </p:stCondLst>
                                        </p:cTn>
                                        <p:tgtEl>
                                          <p:spTgt spid="67"/>
                                        </p:tgtEl>
                                        <p:attrNameLst>
                                          <p:attrName>style.visibility</p:attrName>
                                        </p:attrNameLst>
                                      </p:cBhvr>
                                      <p:to>
                                        <p:strVal val="visible"/>
                                      </p:to>
                                    </p:set>
                                    <p:animEffect transition="in" filter="fade">
                                      <p:cBhvr>
                                        <p:cTn id="352" dur="750"/>
                                        <p:tgtEl>
                                          <p:spTgt spid="67"/>
                                        </p:tgtEl>
                                      </p:cBhvr>
                                    </p:animEffect>
                                  </p:childTnLst>
                                </p:cTn>
                              </p:par>
                              <p:par>
                                <p:cTn id="353" presetID="64" presetClass="path" presetSubtype="0" decel="100000" fill="hold" grpId="1" nodeType="withEffect">
                                  <p:stCondLst>
                                    <p:cond delay="0"/>
                                  </p:stCondLst>
                                  <p:childTnLst>
                                    <p:animMotion origin="layout" path="M 2.91667E-6 -4.07407E-6 L 2.91667E-6 -0.08657 " pathEditMode="relative" rAng="0" ptsTypes="AA">
                                      <p:cBhvr>
                                        <p:cTn id="354" dur="1250" spd="-100000" fill="hold"/>
                                        <p:tgtEl>
                                          <p:spTgt spid="67"/>
                                        </p:tgtEl>
                                        <p:attrNameLst>
                                          <p:attrName>ppt_x</p:attrName>
                                          <p:attrName>ppt_y</p:attrName>
                                        </p:attrNameLst>
                                      </p:cBhvr>
                                      <p:rCtr x="0" y="-4329"/>
                                    </p:animMotion>
                                  </p:childTnLst>
                                </p:cTn>
                              </p:par>
                            </p:childTnLst>
                          </p:cTn>
                        </p:par>
                        <p:par>
                          <p:cTn id="355" fill="hold">
                            <p:stCondLst>
                              <p:cond delay="4000"/>
                            </p:stCondLst>
                            <p:childTnLst>
                              <p:par>
                                <p:cTn id="356" presetID="10" presetClass="entr" presetSubtype="0" fill="hold" grpId="0" nodeType="afterEffect">
                                  <p:stCondLst>
                                    <p:cond delay="0"/>
                                  </p:stCondLst>
                                  <p:childTnLst>
                                    <p:set>
                                      <p:cBhvr>
                                        <p:cTn id="357" dur="1" fill="hold">
                                          <p:stCondLst>
                                            <p:cond delay="0"/>
                                          </p:stCondLst>
                                        </p:cTn>
                                        <p:tgtEl>
                                          <p:spTgt spid="68"/>
                                        </p:tgtEl>
                                        <p:attrNameLst>
                                          <p:attrName>style.visibility</p:attrName>
                                        </p:attrNameLst>
                                      </p:cBhvr>
                                      <p:to>
                                        <p:strVal val="visible"/>
                                      </p:to>
                                    </p:set>
                                    <p:animEffect transition="in" filter="fade">
                                      <p:cBhvr>
                                        <p:cTn id="358" dur="750"/>
                                        <p:tgtEl>
                                          <p:spTgt spid="68"/>
                                        </p:tgtEl>
                                      </p:cBhvr>
                                    </p:animEffect>
                                  </p:childTnLst>
                                </p:cTn>
                              </p:par>
                              <p:par>
                                <p:cTn id="359" presetID="64" presetClass="path" presetSubtype="0" decel="100000" fill="hold" grpId="1" nodeType="withEffect">
                                  <p:stCondLst>
                                    <p:cond delay="0"/>
                                  </p:stCondLst>
                                  <p:childTnLst>
                                    <p:animMotion origin="layout" path="M 2.91667E-6 -4.07407E-6 L 2.91667E-6 -0.08657 " pathEditMode="relative" rAng="0" ptsTypes="AA">
                                      <p:cBhvr>
                                        <p:cTn id="360" dur="1250" spd="-100000" fill="hold"/>
                                        <p:tgtEl>
                                          <p:spTgt spid="68"/>
                                        </p:tgtEl>
                                        <p:attrNameLst>
                                          <p:attrName>ppt_x</p:attrName>
                                          <p:attrName>ppt_y</p:attrName>
                                        </p:attrNameLst>
                                      </p:cBhvr>
                                      <p:rCtr x="0" y="-4329"/>
                                    </p:animMotion>
                                  </p:childTnLst>
                                </p:cTn>
                              </p:par>
                            </p:childTnLst>
                          </p:cTn>
                        </p:par>
                        <p:par>
                          <p:cTn id="361" fill="hold">
                            <p:stCondLst>
                              <p:cond delay="5250"/>
                            </p:stCondLst>
                            <p:childTnLst>
                              <p:par>
                                <p:cTn id="362" presetID="10" presetClass="entr" presetSubtype="0" fill="hold" grpId="0" nodeType="afterEffect">
                                  <p:stCondLst>
                                    <p:cond delay="0"/>
                                  </p:stCondLst>
                                  <p:childTnLst>
                                    <p:set>
                                      <p:cBhvr>
                                        <p:cTn id="363" dur="1" fill="hold">
                                          <p:stCondLst>
                                            <p:cond delay="0"/>
                                          </p:stCondLst>
                                        </p:cTn>
                                        <p:tgtEl>
                                          <p:spTgt spid="69"/>
                                        </p:tgtEl>
                                        <p:attrNameLst>
                                          <p:attrName>style.visibility</p:attrName>
                                        </p:attrNameLst>
                                      </p:cBhvr>
                                      <p:to>
                                        <p:strVal val="visible"/>
                                      </p:to>
                                    </p:set>
                                    <p:animEffect transition="in" filter="fade">
                                      <p:cBhvr>
                                        <p:cTn id="364" dur="750"/>
                                        <p:tgtEl>
                                          <p:spTgt spid="69"/>
                                        </p:tgtEl>
                                      </p:cBhvr>
                                    </p:animEffect>
                                  </p:childTnLst>
                                </p:cTn>
                              </p:par>
                              <p:par>
                                <p:cTn id="365" presetID="64" presetClass="path" presetSubtype="0" decel="100000" fill="hold" grpId="1" nodeType="withEffect">
                                  <p:stCondLst>
                                    <p:cond delay="0"/>
                                  </p:stCondLst>
                                  <p:childTnLst>
                                    <p:animMotion origin="layout" path="M 2.91667E-6 -4.07407E-6 L 2.91667E-6 -0.08657 " pathEditMode="relative" rAng="0" ptsTypes="AA">
                                      <p:cBhvr>
                                        <p:cTn id="366" dur="1250" spd="-100000" fill="hold"/>
                                        <p:tgtEl>
                                          <p:spTgt spid="69"/>
                                        </p:tgtEl>
                                        <p:attrNameLst>
                                          <p:attrName>ppt_x</p:attrName>
                                          <p:attrName>ppt_y</p:attrName>
                                        </p:attrNameLst>
                                      </p:cBhvr>
                                      <p:rCtr x="0" y="-4329"/>
                                    </p:animMotion>
                                  </p:childTnLst>
                                </p:cTn>
                              </p:par>
                            </p:childTnLst>
                          </p:cTn>
                        </p:par>
                        <p:par>
                          <p:cTn id="367" fill="hold">
                            <p:stCondLst>
                              <p:cond delay="6500"/>
                            </p:stCondLst>
                            <p:childTnLst>
                              <p:par>
                                <p:cTn id="368" presetID="10" presetClass="entr" presetSubtype="0" fill="hold" grpId="0" nodeType="afterEffect">
                                  <p:stCondLst>
                                    <p:cond delay="0"/>
                                  </p:stCondLst>
                                  <p:childTnLst>
                                    <p:set>
                                      <p:cBhvr>
                                        <p:cTn id="369" dur="1" fill="hold">
                                          <p:stCondLst>
                                            <p:cond delay="0"/>
                                          </p:stCondLst>
                                        </p:cTn>
                                        <p:tgtEl>
                                          <p:spTgt spid="70"/>
                                        </p:tgtEl>
                                        <p:attrNameLst>
                                          <p:attrName>style.visibility</p:attrName>
                                        </p:attrNameLst>
                                      </p:cBhvr>
                                      <p:to>
                                        <p:strVal val="visible"/>
                                      </p:to>
                                    </p:set>
                                    <p:animEffect transition="in" filter="fade">
                                      <p:cBhvr>
                                        <p:cTn id="370" dur="750"/>
                                        <p:tgtEl>
                                          <p:spTgt spid="70"/>
                                        </p:tgtEl>
                                      </p:cBhvr>
                                    </p:animEffect>
                                  </p:childTnLst>
                                </p:cTn>
                              </p:par>
                              <p:par>
                                <p:cTn id="371" presetID="64" presetClass="path" presetSubtype="0" decel="100000" fill="hold" grpId="1" nodeType="withEffect">
                                  <p:stCondLst>
                                    <p:cond delay="0"/>
                                  </p:stCondLst>
                                  <p:childTnLst>
                                    <p:animMotion origin="layout" path="M 2.91667E-6 -4.07407E-6 L 2.91667E-6 -0.08657 " pathEditMode="relative" rAng="0" ptsTypes="AA">
                                      <p:cBhvr>
                                        <p:cTn id="372" dur="1250" spd="-100000" fill="hold"/>
                                        <p:tgtEl>
                                          <p:spTgt spid="7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3" repeatCount="indefinite" fill="hold" display="0">
                  <p:stCondLst>
                    <p:cond delay="indefinite"/>
                  </p:stCondLst>
                  <p:endCondLst>
                    <p:cond evt="onStopAudio" delay="0">
                      <p:tgtEl>
                        <p:sldTgt/>
                      </p:tgtEl>
                    </p:cond>
                  </p:endCondLst>
                </p:cTn>
                <p:tgtEl>
                  <p:spTgt spid="71"/>
                </p:tgtEl>
              </p:cMediaNode>
            </p:audio>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63" grpId="0" animBg="1"/>
      <p:bldP spid="64" grpId="0" animBg="1"/>
      <p:bldP spid="65" grpId="0" animBg="1"/>
      <p:bldP spid="66" grpId="0"/>
      <p:bldP spid="66" grpId="1"/>
      <p:bldP spid="67" grpId="0"/>
      <p:bldP spid="67" grpId="1"/>
      <p:bldP spid="68" grpId="0"/>
      <p:bldP spid="68" grpId="1"/>
      <p:bldP spid="69" grpId="0"/>
      <p:bldP spid="69" grpId="1"/>
      <p:bldP spid="70" grpId="0"/>
      <p:bldP spid="7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rot="16741234" flipH="1">
            <a:off x="561165" y="405920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16741234" flipH="1">
            <a:off x="180954" y="387013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V="1">
            <a:off x="14893" y="32168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a:off x="557300" y="453335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flipH="1">
            <a:off x="515470" y="506054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35" idx="6"/>
          </p:cNvCxnSpPr>
          <p:nvPr/>
        </p:nvCxnSpPr>
        <p:spPr>
          <a:xfrm rot="16741234" flipV="1">
            <a:off x="209685" y="655035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39" idx="6"/>
          </p:cNvCxnSpPr>
          <p:nvPr/>
        </p:nvCxnSpPr>
        <p:spPr>
          <a:xfrm rot="16741234">
            <a:off x="279358" y="728654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6741234" flipH="1" flipV="1">
            <a:off x="619627" y="575781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V="1">
            <a:off x="786167" y="527974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285228" y="467948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a:off x="557300" y="453335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27" idx="2"/>
          </p:cNvCxnSpPr>
          <p:nvPr/>
        </p:nvCxnSpPr>
        <p:spPr>
          <a:xfrm rot="16741234">
            <a:off x="1038752" y="322421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endCxn id="27" idx="6"/>
          </p:cNvCxnSpPr>
          <p:nvPr/>
        </p:nvCxnSpPr>
        <p:spPr>
          <a:xfrm rot="16741234" flipV="1">
            <a:off x="1259219" y="359738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741234" flipH="1" flipV="1">
            <a:off x="1027522" y="393305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6741234">
            <a:off x="-503476" y="560237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6741234" flipH="1">
            <a:off x="-339150" y="591908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6741234">
            <a:off x="-201579" y="508883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rot="16741234" flipH="1">
            <a:off x="111354" y="296929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p:cNvSpPr/>
          <p:nvPr/>
        </p:nvSpPr>
        <p:spPr>
          <a:xfrm rot="16741234" flipH="1">
            <a:off x="358025" y="360010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196571" y="351938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椭圆 27"/>
          <p:cNvSpPr/>
          <p:nvPr/>
        </p:nvSpPr>
        <p:spPr>
          <a:xfrm rot="16741234" flipH="1">
            <a:off x="350286" y="404617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椭圆 28"/>
          <p:cNvSpPr/>
          <p:nvPr/>
        </p:nvSpPr>
        <p:spPr>
          <a:xfrm rot="16741234" flipH="1">
            <a:off x="1358887" y="289935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flipH="1">
            <a:off x="31752" y="49066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flipH="1">
            <a:off x="1596439" y="401871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flipH="1">
            <a:off x="834555" y="441075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6741234" flipH="1">
            <a:off x="134709" y="790052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135440" y="670849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16741234">
            <a:off x="627379" y="710478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378993" y="727838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776612" y="652767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椭圆 37"/>
          <p:cNvSpPr/>
          <p:nvPr/>
        </p:nvSpPr>
        <p:spPr>
          <a:xfrm rot="16741234">
            <a:off x="-10908" y="632137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328555" y="761809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椭圆 39"/>
          <p:cNvSpPr/>
          <p:nvPr/>
        </p:nvSpPr>
        <p:spPr>
          <a:xfrm rot="16741234">
            <a:off x="-216272" y="530297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a:off x="-357970" y="576861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a:off x="1115926" y="568017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16741234">
            <a:off x="410593" y="565522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6741234">
            <a:off x="568721" y="6085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rot="16741234" flipH="1">
            <a:off x="600754" y="523171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flipH="1">
            <a:off x="543939" y="480789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flipH="1">
            <a:off x="1844284" y="357010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8" name="椭圆 47"/>
          <p:cNvSpPr/>
          <p:nvPr/>
        </p:nvSpPr>
        <p:spPr>
          <a:xfrm rot="16741234" flipH="1">
            <a:off x="1677611" y="468120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椭圆 48"/>
          <p:cNvSpPr/>
          <p:nvPr/>
        </p:nvSpPr>
        <p:spPr>
          <a:xfrm rot="16741234" flipH="1">
            <a:off x="1219898" y="502525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0" name="椭圆 49"/>
          <p:cNvSpPr/>
          <p:nvPr/>
        </p:nvSpPr>
        <p:spPr>
          <a:xfrm rot="16741234" flipH="1">
            <a:off x="1873629" y="426104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a:off x="1445641" y="614240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a:off x="1165039" y="673615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rot="16741234">
            <a:off x="890403" y="744564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6741234">
            <a:off x="835221" y="661929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rot="16741234" flipH="1">
            <a:off x="1689327" y="522768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rot="16741234" flipH="1">
            <a:off x="-57813" y="38701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6741234" flipH="1">
            <a:off x="-153087" y="447803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rot="16741234">
            <a:off x="-1901918" y="4713848"/>
            <a:ext cx="2720838" cy="505942"/>
            <a:chOff x="5233265" y="2334818"/>
            <a:chExt cx="2720838" cy="505942"/>
          </a:xfrm>
        </p:grpSpPr>
        <p:sp>
          <p:nvSpPr>
            <p:cNvPr id="59" name="椭圆 58"/>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4" name="直接连接符 63"/>
          <p:cNvCxnSpPr>
            <a:endCxn id="37" idx="3"/>
          </p:cNvCxnSpPr>
          <p:nvPr/>
        </p:nvCxnSpPr>
        <p:spPr>
          <a:xfrm rot="16741234" flipV="1">
            <a:off x="-833850" y="673023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38" idx="0"/>
            <a:endCxn id="37" idx="5"/>
          </p:cNvCxnSpPr>
          <p:nvPr/>
        </p:nvCxnSpPr>
        <p:spPr>
          <a:xfrm rot="16741234" flipH="1" flipV="1">
            <a:off x="-489012" y="613887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rot="16741234" flipH="1">
            <a:off x="852634" y="231515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rot="16741234" flipH="1">
            <a:off x="791063" y="295530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rot="16741234">
            <a:off x="504226" y="179849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0" name="等腰三角形 69"/>
          <p:cNvSpPr/>
          <p:nvPr/>
        </p:nvSpPr>
        <p:spPr>
          <a:xfrm rot="2642125">
            <a:off x="3440743" y="1661079"/>
            <a:ext cx="433286" cy="771811"/>
          </a:xfrm>
          <a:prstGeom prst="triangle">
            <a:avLst/>
          </a:prstGeom>
          <a:solidFill>
            <a:srgbClr val="846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71" name="等腰三角形 70"/>
          <p:cNvSpPr/>
          <p:nvPr/>
        </p:nvSpPr>
        <p:spPr>
          <a:xfrm rot="20783283" flipV="1">
            <a:off x="2614817" y="2429979"/>
            <a:ext cx="1268100" cy="539517"/>
          </a:xfrm>
          <a:prstGeom prst="triangle">
            <a:avLst/>
          </a:prstGeom>
          <a:noFill/>
          <a:ln>
            <a:solidFill>
              <a:srgbClr val="846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72" name="文本框 71"/>
          <p:cNvSpPr txBox="1"/>
          <p:nvPr/>
        </p:nvSpPr>
        <p:spPr>
          <a:xfrm>
            <a:off x="833887" y="603451"/>
            <a:ext cx="3724096" cy="2215991"/>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13800" dirty="0">
                <a:latin typeface="文悦青龙体 (非商业使用) W5" pitchFamily="50" charset="-122"/>
                <a:ea typeface="文悦青龙体 (非商业使用) W5" pitchFamily="50" charset="-122"/>
              </a:rPr>
              <a:t>目录</a:t>
            </a:r>
          </a:p>
        </p:txBody>
      </p:sp>
      <p:sp>
        <p:nvSpPr>
          <p:cNvPr id="73" name="文本框 72"/>
          <p:cNvSpPr txBox="1"/>
          <p:nvPr/>
        </p:nvSpPr>
        <p:spPr>
          <a:xfrm>
            <a:off x="2604950" y="3274728"/>
            <a:ext cx="2877711" cy="707886"/>
          </a:xfrm>
          <a:prstGeom prst="rect">
            <a:avLst/>
          </a:prstGeom>
          <a:noFill/>
          <a:effectLst>
            <a:outerShdw blurRad="50800" dist="38100" dir="10800000" algn="r" rotWithShape="0">
              <a:prstClr val="black">
                <a:alpha val="40000"/>
              </a:prstClr>
            </a:outerShdw>
          </a:effectLst>
        </p:spPr>
        <p:txBody>
          <a:bodyPr wrap="none" rtlCol="0">
            <a:spAutoFit/>
          </a:bodyPr>
          <a:lstStyle/>
          <a:p>
            <a:r>
              <a:rPr lang="en-US" altLang="zh-CN" sz="4000" dirty="0" smtClean="0">
                <a:latin typeface="造字工房俊雅（非商用）常规体" pitchFamily="2" charset="-122"/>
                <a:ea typeface="造字工房俊雅（非商用）常规体" pitchFamily="2" charset="-122"/>
              </a:rPr>
              <a:t>1/</a:t>
            </a:r>
            <a:r>
              <a:rPr lang="zh-CN" altLang="en-US" sz="4000" dirty="0" smtClean="0">
                <a:latin typeface="造字工房俊雅（非商用）常规体" pitchFamily="2" charset="-122"/>
                <a:ea typeface="造字工房俊雅（非商用）常规体" pitchFamily="2" charset="-122"/>
              </a:rPr>
              <a:t>销售团队管理</a:t>
            </a:r>
            <a:endParaRPr lang="zh-CN" altLang="en-US" sz="4000" dirty="0">
              <a:latin typeface="造字工房俊雅（非商用）常规体" pitchFamily="2" charset="-122"/>
              <a:ea typeface="造字工房俊雅（非商用）常规体" pitchFamily="2" charset="-122"/>
            </a:endParaRPr>
          </a:p>
        </p:txBody>
      </p:sp>
      <p:sp>
        <p:nvSpPr>
          <p:cNvPr id="74" name="文本框 73"/>
          <p:cNvSpPr txBox="1"/>
          <p:nvPr/>
        </p:nvSpPr>
        <p:spPr>
          <a:xfrm>
            <a:off x="2595645" y="4011123"/>
            <a:ext cx="2877711" cy="707886"/>
          </a:xfrm>
          <a:prstGeom prst="rect">
            <a:avLst/>
          </a:prstGeom>
          <a:noFill/>
          <a:effectLst>
            <a:outerShdw blurRad="50800" dist="38100" dir="10800000" algn="r" rotWithShape="0">
              <a:prstClr val="black">
                <a:alpha val="40000"/>
              </a:prstClr>
            </a:outerShdw>
          </a:effectLst>
        </p:spPr>
        <p:txBody>
          <a:bodyPr wrap="none" rtlCol="0">
            <a:spAutoFit/>
          </a:bodyPr>
          <a:lstStyle/>
          <a:p>
            <a:r>
              <a:rPr lang="en-US" altLang="zh-CN" sz="4000" dirty="0" smtClean="0">
                <a:latin typeface="造字工房俊雅（非商用）常规体" pitchFamily="2" charset="-122"/>
                <a:ea typeface="造字工房俊雅（非商用）常规体" pitchFamily="2" charset="-122"/>
              </a:rPr>
              <a:t>2/</a:t>
            </a:r>
            <a:r>
              <a:rPr lang="zh-CN" altLang="en-US" sz="4000" dirty="0" smtClean="0">
                <a:latin typeface="造字工房俊雅（非商用）常规体" pitchFamily="2" charset="-122"/>
                <a:ea typeface="造字工房俊雅（非商用）常规体" pitchFamily="2" charset="-122"/>
              </a:rPr>
              <a:t>团队目标制定</a:t>
            </a:r>
            <a:endParaRPr lang="zh-CN" altLang="en-US" sz="4000" dirty="0">
              <a:latin typeface="造字工房俊雅（非商用）常规体" pitchFamily="2" charset="-122"/>
              <a:ea typeface="造字工房俊雅（非商用）常规体" pitchFamily="2" charset="-122"/>
            </a:endParaRPr>
          </a:p>
        </p:txBody>
      </p:sp>
      <p:sp>
        <p:nvSpPr>
          <p:cNvPr id="75" name="文本框 74"/>
          <p:cNvSpPr txBox="1"/>
          <p:nvPr/>
        </p:nvSpPr>
        <p:spPr>
          <a:xfrm>
            <a:off x="2595645" y="4754700"/>
            <a:ext cx="2877711" cy="707886"/>
          </a:xfrm>
          <a:prstGeom prst="rect">
            <a:avLst/>
          </a:prstGeom>
          <a:noFill/>
          <a:effectLst>
            <a:outerShdw blurRad="50800" dist="38100" dir="10800000" algn="r" rotWithShape="0">
              <a:prstClr val="black">
                <a:alpha val="40000"/>
              </a:prstClr>
            </a:outerShdw>
          </a:effectLst>
        </p:spPr>
        <p:txBody>
          <a:bodyPr wrap="none" rtlCol="0">
            <a:spAutoFit/>
          </a:bodyPr>
          <a:lstStyle/>
          <a:p>
            <a:r>
              <a:rPr lang="en-US" altLang="zh-CN" sz="4000" dirty="0" smtClean="0">
                <a:latin typeface="造字工房俊雅（非商用）常规体" pitchFamily="2" charset="-122"/>
                <a:ea typeface="造字工房俊雅（非商用）常规体" pitchFamily="2" charset="-122"/>
              </a:rPr>
              <a:t>3/</a:t>
            </a:r>
            <a:r>
              <a:rPr lang="zh-CN" altLang="en-US" sz="4000" dirty="0" smtClean="0">
                <a:latin typeface="造字工房俊雅（非商用）常规体" pitchFamily="2" charset="-122"/>
                <a:ea typeface="造字工房俊雅（非商用）常规体" pitchFamily="2" charset="-122"/>
              </a:rPr>
              <a:t>销售推广技巧</a:t>
            </a:r>
            <a:endParaRPr lang="zh-CN" altLang="en-US" sz="4000" dirty="0">
              <a:latin typeface="造字工房俊雅（非商用）常规体" pitchFamily="2" charset="-122"/>
              <a:ea typeface="造字工房俊雅（非商用）常规体" pitchFamily="2" charset="-122"/>
            </a:endParaRPr>
          </a:p>
        </p:txBody>
      </p:sp>
      <p:sp>
        <p:nvSpPr>
          <p:cNvPr id="76" name="文本框 75"/>
          <p:cNvSpPr txBox="1"/>
          <p:nvPr/>
        </p:nvSpPr>
        <p:spPr>
          <a:xfrm>
            <a:off x="2586340" y="5530368"/>
            <a:ext cx="2877711" cy="707886"/>
          </a:xfrm>
          <a:prstGeom prst="rect">
            <a:avLst/>
          </a:prstGeom>
          <a:noFill/>
          <a:effectLst>
            <a:outerShdw blurRad="50800" dist="38100" dir="10800000" algn="r" rotWithShape="0">
              <a:prstClr val="black">
                <a:alpha val="40000"/>
              </a:prstClr>
            </a:outerShdw>
          </a:effectLst>
        </p:spPr>
        <p:txBody>
          <a:bodyPr wrap="none" rtlCol="0">
            <a:spAutoFit/>
          </a:bodyPr>
          <a:lstStyle/>
          <a:p>
            <a:r>
              <a:rPr lang="en-US" altLang="zh-CN" sz="4000" dirty="0" smtClean="0">
                <a:latin typeface="造字工房俊雅（非商用）常规体" pitchFamily="2" charset="-122"/>
                <a:ea typeface="造字工房俊雅（非商用）常规体" pitchFamily="2" charset="-122"/>
              </a:rPr>
              <a:t>4/</a:t>
            </a:r>
            <a:r>
              <a:rPr lang="zh-CN" altLang="en-US" sz="4000" dirty="0" smtClean="0">
                <a:latin typeface="造字工房俊雅（非商用）常规体" pitchFamily="2" charset="-122"/>
                <a:ea typeface="造字工房俊雅（非商用）常规体" pitchFamily="2" charset="-122"/>
              </a:rPr>
              <a:t>销售有效激励</a:t>
            </a:r>
            <a:endParaRPr lang="zh-CN" altLang="en-US" sz="4000" dirty="0">
              <a:latin typeface="造字工房俊雅（非商用）常规体" pitchFamily="2" charset="-122"/>
              <a:ea typeface="造字工房俊雅（非商用）常规体" pitchFamily="2" charset="-122"/>
            </a:endParaRPr>
          </a:p>
        </p:txBody>
      </p:sp>
      <p:pic>
        <p:nvPicPr>
          <p:cNvPr id="77" name="图片 76"/>
          <p:cNvPicPr>
            <a:picLocks noChangeAspect="1"/>
          </p:cNvPicPr>
          <p:nvPr/>
        </p:nvPicPr>
        <p:blipFill>
          <a:blip r:embed="rId3"/>
          <a:stretch>
            <a:fillRect/>
          </a:stretch>
        </p:blipFill>
        <p:spPr>
          <a:xfrm>
            <a:off x="5222239" y="-740916"/>
            <a:ext cx="7613481" cy="9794939"/>
          </a:xfrm>
          <a:prstGeom prst="rect">
            <a:avLst/>
          </a:prstGeom>
        </p:spPr>
      </p:pic>
    </p:spTree>
    <p:extLst>
      <p:ext uri="{BB962C8B-B14F-4D97-AF65-F5344CB8AC3E}">
        <p14:creationId xmlns:p14="http://schemas.microsoft.com/office/powerpoint/2010/main" val="3001179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5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par>
                                <p:cTn id="23" presetID="31" presetClass="entr" presetSubtype="0" fill="hold" nodeType="withEffect">
                                  <p:stCondLst>
                                    <p:cond delay="5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nodeType="withEffect">
                                  <p:stCondLst>
                                    <p:cond delay="5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par>
                                <p:cTn id="35" presetID="31" presetClass="entr" presetSubtype="0" fill="hold" nodeType="withEffect">
                                  <p:stCondLst>
                                    <p:cond delay="50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style.rotation</p:attrName>
                                        </p:attrNameLst>
                                      </p:cBhvr>
                                      <p:tavLst>
                                        <p:tav tm="0">
                                          <p:val>
                                            <p:fltVal val="90"/>
                                          </p:val>
                                        </p:tav>
                                        <p:tav tm="100000">
                                          <p:val>
                                            <p:fltVal val="0"/>
                                          </p:val>
                                        </p:tav>
                                      </p:tavLst>
                                    </p:anim>
                                    <p:animEffect transition="in" filter="fade">
                                      <p:cBhvr>
                                        <p:cTn id="40" dur="1000"/>
                                        <p:tgtEl>
                                          <p:spTgt spid="13"/>
                                        </p:tgtEl>
                                      </p:cBhvr>
                                    </p:animEffect>
                                  </p:childTnLst>
                                </p:cTn>
                              </p:par>
                              <p:par>
                                <p:cTn id="41" presetID="31" presetClass="entr" presetSubtype="0" fill="hold" nodeType="withEffect">
                                  <p:stCondLst>
                                    <p:cond delay="50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fltVal val="0"/>
                                          </p:val>
                                        </p:tav>
                                        <p:tav tm="100000">
                                          <p:val>
                                            <p:strVal val="#ppt_w"/>
                                          </p:val>
                                        </p:tav>
                                      </p:tavLst>
                                    </p:anim>
                                    <p:anim calcmode="lin" valueType="num">
                                      <p:cBhvr>
                                        <p:cTn id="44" dur="1000" fill="hold"/>
                                        <p:tgtEl>
                                          <p:spTgt spid="14"/>
                                        </p:tgtEl>
                                        <p:attrNameLst>
                                          <p:attrName>ppt_h</p:attrName>
                                        </p:attrNameLst>
                                      </p:cBhvr>
                                      <p:tavLst>
                                        <p:tav tm="0">
                                          <p:val>
                                            <p:fltVal val="0"/>
                                          </p:val>
                                        </p:tav>
                                        <p:tav tm="100000">
                                          <p:val>
                                            <p:strVal val="#ppt_h"/>
                                          </p:val>
                                        </p:tav>
                                      </p:tavLst>
                                    </p:anim>
                                    <p:anim calcmode="lin" valueType="num">
                                      <p:cBhvr>
                                        <p:cTn id="45" dur="1000" fill="hold"/>
                                        <p:tgtEl>
                                          <p:spTgt spid="14"/>
                                        </p:tgtEl>
                                        <p:attrNameLst>
                                          <p:attrName>style.rotation</p:attrName>
                                        </p:attrNameLst>
                                      </p:cBhvr>
                                      <p:tavLst>
                                        <p:tav tm="0">
                                          <p:val>
                                            <p:fltVal val="90"/>
                                          </p:val>
                                        </p:tav>
                                        <p:tav tm="100000">
                                          <p:val>
                                            <p:fltVal val="0"/>
                                          </p:val>
                                        </p:tav>
                                      </p:tavLst>
                                    </p:anim>
                                    <p:animEffect transition="in" filter="fade">
                                      <p:cBhvr>
                                        <p:cTn id="46" dur="1000"/>
                                        <p:tgtEl>
                                          <p:spTgt spid="14"/>
                                        </p:tgtEl>
                                      </p:cBhvr>
                                    </p:animEffect>
                                  </p:childTnLst>
                                </p:cTn>
                              </p:par>
                              <p:par>
                                <p:cTn id="47" presetID="31" presetClass="entr" presetSubtype="0" fill="hold" nodeType="withEffect">
                                  <p:stCondLst>
                                    <p:cond delay="50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0" fill="hold"/>
                                        <p:tgtEl>
                                          <p:spTgt spid="15"/>
                                        </p:tgtEl>
                                        <p:attrNameLst>
                                          <p:attrName>ppt_w</p:attrName>
                                        </p:attrNameLst>
                                      </p:cBhvr>
                                      <p:tavLst>
                                        <p:tav tm="0">
                                          <p:val>
                                            <p:fltVal val="0"/>
                                          </p:val>
                                        </p:tav>
                                        <p:tav tm="100000">
                                          <p:val>
                                            <p:strVal val="#ppt_w"/>
                                          </p:val>
                                        </p:tav>
                                      </p:tavLst>
                                    </p:anim>
                                    <p:anim calcmode="lin" valueType="num">
                                      <p:cBhvr>
                                        <p:cTn id="50" dur="1000" fill="hold"/>
                                        <p:tgtEl>
                                          <p:spTgt spid="15"/>
                                        </p:tgtEl>
                                        <p:attrNameLst>
                                          <p:attrName>ppt_h</p:attrName>
                                        </p:attrNameLst>
                                      </p:cBhvr>
                                      <p:tavLst>
                                        <p:tav tm="0">
                                          <p:val>
                                            <p:fltVal val="0"/>
                                          </p:val>
                                        </p:tav>
                                        <p:tav tm="100000">
                                          <p:val>
                                            <p:strVal val="#ppt_h"/>
                                          </p:val>
                                        </p:tav>
                                      </p:tavLst>
                                    </p:anim>
                                    <p:anim calcmode="lin" valueType="num">
                                      <p:cBhvr>
                                        <p:cTn id="51" dur="1000" fill="hold"/>
                                        <p:tgtEl>
                                          <p:spTgt spid="15"/>
                                        </p:tgtEl>
                                        <p:attrNameLst>
                                          <p:attrName>style.rotation</p:attrName>
                                        </p:attrNameLst>
                                      </p:cBhvr>
                                      <p:tavLst>
                                        <p:tav tm="0">
                                          <p:val>
                                            <p:fltVal val="90"/>
                                          </p:val>
                                        </p:tav>
                                        <p:tav tm="100000">
                                          <p:val>
                                            <p:fltVal val="0"/>
                                          </p:val>
                                        </p:tav>
                                      </p:tavLst>
                                    </p:anim>
                                    <p:animEffect transition="in" filter="fade">
                                      <p:cBhvr>
                                        <p:cTn id="52" dur="1000"/>
                                        <p:tgtEl>
                                          <p:spTgt spid="15"/>
                                        </p:tgtEl>
                                      </p:cBhvr>
                                    </p:animEffect>
                                  </p:childTnLst>
                                </p:cTn>
                              </p:par>
                              <p:par>
                                <p:cTn id="53" presetID="31" presetClass="entr" presetSubtype="0" fill="hold"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1000" fill="hold"/>
                                        <p:tgtEl>
                                          <p:spTgt spid="16"/>
                                        </p:tgtEl>
                                        <p:attrNameLst>
                                          <p:attrName>ppt_w</p:attrName>
                                        </p:attrNameLst>
                                      </p:cBhvr>
                                      <p:tavLst>
                                        <p:tav tm="0">
                                          <p:val>
                                            <p:fltVal val="0"/>
                                          </p:val>
                                        </p:tav>
                                        <p:tav tm="100000">
                                          <p:val>
                                            <p:strVal val="#ppt_w"/>
                                          </p:val>
                                        </p:tav>
                                      </p:tavLst>
                                    </p:anim>
                                    <p:anim calcmode="lin" valueType="num">
                                      <p:cBhvr>
                                        <p:cTn id="56" dur="1000" fill="hold"/>
                                        <p:tgtEl>
                                          <p:spTgt spid="16"/>
                                        </p:tgtEl>
                                        <p:attrNameLst>
                                          <p:attrName>ppt_h</p:attrName>
                                        </p:attrNameLst>
                                      </p:cBhvr>
                                      <p:tavLst>
                                        <p:tav tm="0">
                                          <p:val>
                                            <p:fltVal val="0"/>
                                          </p:val>
                                        </p:tav>
                                        <p:tav tm="100000">
                                          <p:val>
                                            <p:strVal val="#ppt_h"/>
                                          </p:val>
                                        </p:tav>
                                      </p:tavLst>
                                    </p:anim>
                                    <p:anim calcmode="lin" valueType="num">
                                      <p:cBhvr>
                                        <p:cTn id="57" dur="1000" fill="hold"/>
                                        <p:tgtEl>
                                          <p:spTgt spid="16"/>
                                        </p:tgtEl>
                                        <p:attrNameLst>
                                          <p:attrName>style.rotation</p:attrName>
                                        </p:attrNameLst>
                                      </p:cBhvr>
                                      <p:tavLst>
                                        <p:tav tm="0">
                                          <p:val>
                                            <p:fltVal val="90"/>
                                          </p:val>
                                        </p:tav>
                                        <p:tav tm="100000">
                                          <p:val>
                                            <p:fltVal val="0"/>
                                          </p:val>
                                        </p:tav>
                                      </p:tavLst>
                                    </p:anim>
                                    <p:animEffect transition="in" filter="fade">
                                      <p:cBhvr>
                                        <p:cTn id="58" dur="1000"/>
                                        <p:tgtEl>
                                          <p:spTgt spid="16"/>
                                        </p:tgtEl>
                                      </p:cBhvr>
                                    </p:animEffect>
                                  </p:childTnLst>
                                </p:cTn>
                              </p:par>
                              <p:par>
                                <p:cTn id="59" presetID="31" presetClass="entr" presetSubtype="0" fill="hold" nodeType="withEffect">
                                  <p:stCondLst>
                                    <p:cond delay="500"/>
                                  </p:stCondLst>
                                  <p:childTnLst>
                                    <p:set>
                                      <p:cBhvr>
                                        <p:cTn id="60" dur="1" fill="hold">
                                          <p:stCondLst>
                                            <p:cond delay="0"/>
                                          </p:stCondLst>
                                        </p:cTn>
                                        <p:tgtEl>
                                          <p:spTgt spid="17"/>
                                        </p:tgtEl>
                                        <p:attrNameLst>
                                          <p:attrName>style.visibility</p:attrName>
                                        </p:attrNameLst>
                                      </p:cBhvr>
                                      <p:to>
                                        <p:strVal val="visible"/>
                                      </p:to>
                                    </p:set>
                                    <p:anim calcmode="lin" valueType="num">
                                      <p:cBhvr>
                                        <p:cTn id="61" dur="1000" fill="hold"/>
                                        <p:tgtEl>
                                          <p:spTgt spid="17"/>
                                        </p:tgtEl>
                                        <p:attrNameLst>
                                          <p:attrName>ppt_w</p:attrName>
                                        </p:attrNameLst>
                                      </p:cBhvr>
                                      <p:tavLst>
                                        <p:tav tm="0">
                                          <p:val>
                                            <p:fltVal val="0"/>
                                          </p:val>
                                        </p:tav>
                                        <p:tav tm="100000">
                                          <p:val>
                                            <p:strVal val="#ppt_w"/>
                                          </p:val>
                                        </p:tav>
                                      </p:tavLst>
                                    </p:anim>
                                    <p:anim calcmode="lin" valueType="num">
                                      <p:cBhvr>
                                        <p:cTn id="62" dur="1000" fill="hold"/>
                                        <p:tgtEl>
                                          <p:spTgt spid="17"/>
                                        </p:tgtEl>
                                        <p:attrNameLst>
                                          <p:attrName>ppt_h</p:attrName>
                                        </p:attrNameLst>
                                      </p:cBhvr>
                                      <p:tavLst>
                                        <p:tav tm="0">
                                          <p:val>
                                            <p:fltVal val="0"/>
                                          </p:val>
                                        </p:tav>
                                        <p:tav tm="100000">
                                          <p:val>
                                            <p:strVal val="#ppt_h"/>
                                          </p:val>
                                        </p:tav>
                                      </p:tavLst>
                                    </p:anim>
                                    <p:anim calcmode="lin" valueType="num">
                                      <p:cBhvr>
                                        <p:cTn id="63" dur="1000" fill="hold"/>
                                        <p:tgtEl>
                                          <p:spTgt spid="17"/>
                                        </p:tgtEl>
                                        <p:attrNameLst>
                                          <p:attrName>style.rotation</p:attrName>
                                        </p:attrNameLst>
                                      </p:cBhvr>
                                      <p:tavLst>
                                        <p:tav tm="0">
                                          <p:val>
                                            <p:fltVal val="90"/>
                                          </p:val>
                                        </p:tav>
                                        <p:tav tm="100000">
                                          <p:val>
                                            <p:fltVal val="0"/>
                                          </p:val>
                                        </p:tav>
                                      </p:tavLst>
                                    </p:anim>
                                    <p:animEffect transition="in" filter="fade">
                                      <p:cBhvr>
                                        <p:cTn id="64" dur="1000"/>
                                        <p:tgtEl>
                                          <p:spTgt spid="17"/>
                                        </p:tgtEl>
                                      </p:cBhvr>
                                    </p:animEffect>
                                  </p:childTnLst>
                                </p:cTn>
                              </p:par>
                              <p:par>
                                <p:cTn id="65" presetID="31" presetClass="entr" presetSubtype="0" fill="hold" nodeType="withEffect">
                                  <p:stCondLst>
                                    <p:cond delay="500"/>
                                  </p:stCondLst>
                                  <p:childTnLst>
                                    <p:set>
                                      <p:cBhvr>
                                        <p:cTn id="66" dur="1" fill="hold">
                                          <p:stCondLst>
                                            <p:cond delay="0"/>
                                          </p:stCondLst>
                                        </p:cTn>
                                        <p:tgtEl>
                                          <p:spTgt spid="18"/>
                                        </p:tgtEl>
                                        <p:attrNameLst>
                                          <p:attrName>style.visibility</p:attrName>
                                        </p:attrNameLst>
                                      </p:cBhvr>
                                      <p:to>
                                        <p:strVal val="visible"/>
                                      </p:to>
                                    </p:set>
                                    <p:anim calcmode="lin" valueType="num">
                                      <p:cBhvr>
                                        <p:cTn id="67" dur="1000" fill="hold"/>
                                        <p:tgtEl>
                                          <p:spTgt spid="18"/>
                                        </p:tgtEl>
                                        <p:attrNameLst>
                                          <p:attrName>ppt_w</p:attrName>
                                        </p:attrNameLst>
                                      </p:cBhvr>
                                      <p:tavLst>
                                        <p:tav tm="0">
                                          <p:val>
                                            <p:fltVal val="0"/>
                                          </p:val>
                                        </p:tav>
                                        <p:tav tm="100000">
                                          <p:val>
                                            <p:strVal val="#ppt_w"/>
                                          </p:val>
                                        </p:tav>
                                      </p:tavLst>
                                    </p:anim>
                                    <p:anim calcmode="lin" valueType="num">
                                      <p:cBhvr>
                                        <p:cTn id="68" dur="1000" fill="hold"/>
                                        <p:tgtEl>
                                          <p:spTgt spid="18"/>
                                        </p:tgtEl>
                                        <p:attrNameLst>
                                          <p:attrName>ppt_h</p:attrName>
                                        </p:attrNameLst>
                                      </p:cBhvr>
                                      <p:tavLst>
                                        <p:tav tm="0">
                                          <p:val>
                                            <p:fltVal val="0"/>
                                          </p:val>
                                        </p:tav>
                                        <p:tav tm="100000">
                                          <p:val>
                                            <p:strVal val="#ppt_h"/>
                                          </p:val>
                                        </p:tav>
                                      </p:tavLst>
                                    </p:anim>
                                    <p:anim calcmode="lin" valueType="num">
                                      <p:cBhvr>
                                        <p:cTn id="69" dur="1000" fill="hold"/>
                                        <p:tgtEl>
                                          <p:spTgt spid="18"/>
                                        </p:tgtEl>
                                        <p:attrNameLst>
                                          <p:attrName>style.rotation</p:attrName>
                                        </p:attrNameLst>
                                      </p:cBhvr>
                                      <p:tavLst>
                                        <p:tav tm="0">
                                          <p:val>
                                            <p:fltVal val="90"/>
                                          </p:val>
                                        </p:tav>
                                        <p:tav tm="100000">
                                          <p:val>
                                            <p:fltVal val="0"/>
                                          </p:val>
                                        </p:tav>
                                      </p:tavLst>
                                    </p:anim>
                                    <p:animEffect transition="in" filter="fade">
                                      <p:cBhvr>
                                        <p:cTn id="70" dur="1000"/>
                                        <p:tgtEl>
                                          <p:spTgt spid="18"/>
                                        </p:tgtEl>
                                      </p:cBhvr>
                                    </p:animEffect>
                                  </p:childTnLst>
                                </p:cTn>
                              </p:par>
                              <p:par>
                                <p:cTn id="71" presetID="31" presetClass="entr" presetSubtype="0" fill="hold" nodeType="withEffect">
                                  <p:stCondLst>
                                    <p:cond delay="500"/>
                                  </p:stCondLst>
                                  <p:childTnLst>
                                    <p:set>
                                      <p:cBhvr>
                                        <p:cTn id="72" dur="1" fill="hold">
                                          <p:stCondLst>
                                            <p:cond delay="0"/>
                                          </p:stCondLst>
                                        </p:cTn>
                                        <p:tgtEl>
                                          <p:spTgt spid="19"/>
                                        </p:tgtEl>
                                        <p:attrNameLst>
                                          <p:attrName>style.visibility</p:attrName>
                                        </p:attrNameLst>
                                      </p:cBhvr>
                                      <p:to>
                                        <p:strVal val="visible"/>
                                      </p:to>
                                    </p:set>
                                    <p:anim calcmode="lin" valueType="num">
                                      <p:cBhvr>
                                        <p:cTn id="73" dur="1000" fill="hold"/>
                                        <p:tgtEl>
                                          <p:spTgt spid="19"/>
                                        </p:tgtEl>
                                        <p:attrNameLst>
                                          <p:attrName>ppt_w</p:attrName>
                                        </p:attrNameLst>
                                      </p:cBhvr>
                                      <p:tavLst>
                                        <p:tav tm="0">
                                          <p:val>
                                            <p:fltVal val="0"/>
                                          </p:val>
                                        </p:tav>
                                        <p:tav tm="100000">
                                          <p:val>
                                            <p:strVal val="#ppt_w"/>
                                          </p:val>
                                        </p:tav>
                                      </p:tavLst>
                                    </p:anim>
                                    <p:anim calcmode="lin" valueType="num">
                                      <p:cBhvr>
                                        <p:cTn id="74" dur="1000" fill="hold"/>
                                        <p:tgtEl>
                                          <p:spTgt spid="19"/>
                                        </p:tgtEl>
                                        <p:attrNameLst>
                                          <p:attrName>ppt_h</p:attrName>
                                        </p:attrNameLst>
                                      </p:cBhvr>
                                      <p:tavLst>
                                        <p:tav tm="0">
                                          <p:val>
                                            <p:fltVal val="0"/>
                                          </p:val>
                                        </p:tav>
                                        <p:tav tm="100000">
                                          <p:val>
                                            <p:strVal val="#ppt_h"/>
                                          </p:val>
                                        </p:tav>
                                      </p:tavLst>
                                    </p:anim>
                                    <p:anim calcmode="lin" valueType="num">
                                      <p:cBhvr>
                                        <p:cTn id="75" dur="1000" fill="hold"/>
                                        <p:tgtEl>
                                          <p:spTgt spid="19"/>
                                        </p:tgtEl>
                                        <p:attrNameLst>
                                          <p:attrName>style.rotation</p:attrName>
                                        </p:attrNameLst>
                                      </p:cBhvr>
                                      <p:tavLst>
                                        <p:tav tm="0">
                                          <p:val>
                                            <p:fltVal val="90"/>
                                          </p:val>
                                        </p:tav>
                                        <p:tav tm="100000">
                                          <p:val>
                                            <p:fltVal val="0"/>
                                          </p:val>
                                        </p:tav>
                                      </p:tavLst>
                                    </p:anim>
                                    <p:animEffect transition="in" filter="fade">
                                      <p:cBhvr>
                                        <p:cTn id="76" dur="1000"/>
                                        <p:tgtEl>
                                          <p:spTgt spid="19"/>
                                        </p:tgtEl>
                                      </p:cBhvr>
                                    </p:animEffect>
                                  </p:childTnLst>
                                </p:cTn>
                              </p:par>
                              <p:par>
                                <p:cTn id="77" presetID="31" presetClass="entr" presetSubtype="0" fill="hold" nodeType="withEffect">
                                  <p:stCondLst>
                                    <p:cond delay="500"/>
                                  </p:stCondLst>
                                  <p:childTnLst>
                                    <p:set>
                                      <p:cBhvr>
                                        <p:cTn id="78" dur="1" fill="hold">
                                          <p:stCondLst>
                                            <p:cond delay="0"/>
                                          </p:stCondLst>
                                        </p:cTn>
                                        <p:tgtEl>
                                          <p:spTgt spid="20"/>
                                        </p:tgtEl>
                                        <p:attrNameLst>
                                          <p:attrName>style.visibility</p:attrName>
                                        </p:attrNameLst>
                                      </p:cBhvr>
                                      <p:to>
                                        <p:strVal val="visible"/>
                                      </p:to>
                                    </p:set>
                                    <p:anim calcmode="lin" valueType="num">
                                      <p:cBhvr>
                                        <p:cTn id="79" dur="1000" fill="hold"/>
                                        <p:tgtEl>
                                          <p:spTgt spid="20"/>
                                        </p:tgtEl>
                                        <p:attrNameLst>
                                          <p:attrName>ppt_w</p:attrName>
                                        </p:attrNameLst>
                                      </p:cBhvr>
                                      <p:tavLst>
                                        <p:tav tm="0">
                                          <p:val>
                                            <p:fltVal val="0"/>
                                          </p:val>
                                        </p:tav>
                                        <p:tav tm="100000">
                                          <p:val>
                                            <p:strVal val="#ppt_w"/>
                                          </p:val>
                                        </p:tav>
                                      </p:tavLst>
                                    </p:anim>
                                    <p:anim calcmode="lin" valueType="num">
                                      <p:cBhvr>
                                        <p:cTn id="80" dur="1000" fill="hold"/>
                                        <p:tgtEl>
                                          <p:spTgt spid="20"/>
                                        </p:tgtEl>
                                        <p:attrNameLst>
                                          <p:attrName>ppt_h</p:attrName>
                                        </p:attrNameLst>
                                      </p:cBhvr>
                                      <p:tavLst>
                                        <p:tav tm="0">
                                          <p:val>
                                            <p:fltVal val="0"/>
                                          </p:val>
                                        </p:tav>
                                        <p:tav tm="100000">
                                          <p:val>
                                            <p:strVal val="#ppt_h"/>
                                          </p:val>
                                        </p:tav>
                                      </p:tavLst>
                                    </p:anim>
                                    <p:anim calcmode="lin" valueType="num">
                                      <p:cBhvr>
                                        <p:cTn id="81" dur="1000" fill="hold"/>
                                        <p:tgtEl>
                                          <p:spTgt spid="20"/>
                                        </p:tgtEl>
                                        <p:attrNameLst>
                                          <p:attrName>style.rotation</p:attrName>
                                        </p:attrNameLst>
                                      </p:cBhvr>
                                      <p:tavLst>
                                        <p:tav tm="0">
                                          <p:val>
                                            <p:fltVal val="90"/>
                                          </p:val>
                                        </p:tav>
                                        <p:tav tm="100000">
                                          <p:val>
                                            <p:fltVal val="0"/>
                                          </p:val>
                                        </p:tav>
                                      </p:tavLst>
                                    </p:anim>
                                    <p:animEffect transition="in" filter="fade">
                                      <p:cBhvr>
                                        <p:cTn id="82" dur="1000"/>
                                        <p:tgtEl>
                                          <p:spTgt spid="20"/>
                                        </p:tgtEl>
                                      </p:cBhvr>
                                    </p:animEffect>
                                  </p:childTnLst>
                                </p:cTn>
                              </p:par>
                              <p:par>
                                <p:cTn id="83" presetID="31" presetClass="entr" presetSubtype="0" fill="hold" nodeType="withEffect">
                                  <p:stCondLst>
                                    <p:cond delay="500"/>
                                  </p:stCondLst>
                                  <p:childTnLst>
                                    <p:set>
                                      <p:cBhvr>
                                        <p:cTn id="84" dur="1" fill="hold">
                                          <p:stCondLst>
                                            <p:cond delay="0"/>
                                          </p:stCondLst>
                                        </p:cTn>
                                        <p:tgtEl>
                                          <p:spTgt spid="21"/>
                                        </p:tgtEl>
                                        <p:attrNameLst>
                                          <p:attrName>style.visibility</p:attrName>
                                        </p:attrNameLst>
                                      </p:cBhvr>
                                      <p:to>
                                        <p:strVal val="visible"/>
                                      </p:to>
                                    </p:set>
                                    <p:anim calcmode="lin" valueType="num">
                                      <p:cBhvr>
                                        <p:cTn id="85" dur="1000" fill="hold"/>
                                        <p:tgtEl>
                                          <p:spTgt spid="21"/>
                                        </p:tgtEl>
                                        <p:attrNameLst>
                                          <p:attrName>ppt_w</p:attrName>
                                        </p:attrNameLst>
                                      </p:cBhvr>
                                      <p:tavLst>
                                        <p:tav tm="0">
                                          <p:val>
                                            <p:fltVal val="0"/>
                                          </p:val>
                                        </p:tav>
                                        <p:tav tm="100000">
                                          <p:val>
                                            <p:strVal val="#ppt_w"/>
                                          </p:val>
                                        </p:tav>
                                      </p:tavLst>
                                    </p:anim>
                                    <p:anim calcmode="lin" valueType="num">
                                      <p:cBhvr>
                                        <p:cTn id="86" dur="1000" fill="hold"/>
                                        <p:tgtEl>
                                          <p:spTgt spid="21"/>
                                        </p:tgtEl>
                                        <p:attrNameLst>
                                          <p:attrName>ppt_h</p:attrName>
                                        </p:attrNameLst>
                                      </p:cBhvr>
                                      <p:tavLst>
                                        <p:tav tm="0">
                                          <p:val>
                                            <p:fltVal val="0"/>
                                          </p:val>
                                        </p:tav>
                                        <p:tav tm="100000">
                                          <p:val>
                                            <p:strVal val="#ppt_h"/>
                                          </p:val>
                                        </p:tav>
                                      </p:tavLst>
                                    </p:anim>
                                    <p:anim calcmode="lin" valueType="num">
                                      <p:cBhvr>
                                        <p:cTn id="87" dur="1000" fill="hold"/>
                                        <p:tgtEl>
                                          <p:spTgt spid="21"/>
                                        </p:tgtEl>
                                        <p:attrNameLst>
                                          <p:attrName>style.rotation</p:attrName>
                                        </p:attrNameLst>
                                      </p:cBhvr>
                                      <p:tavLst>
                                        <p:tav tm="0">
                                          <p:val>
                                            <p:fltVal val="90"/>
                                          </p:val>
                                        </p:tav>
                                        <p:tav tm="100000">
                                          <p:val>
                                            <p:fltVal val="0"/>
                                          </p:val>
                                        </p:tav>
                                      </p:tavLst>
                                    </p:anim>
                                    <p:animEffect transition="in" filter="fade">
                                      <p:cBhvr>
                                        <p:cTn id="88" dur="1000"/>
                                        <p:tgtEl>
                                          <p:spTgt spid="21"/>
                                        </p:tgtEl>
                                      </p:cBhvr>
                                    </p:animEffect>
                                  </p:childTnLst>
                                </p:cTn>
                              </p:par>
                              <p:par>
                                <p:cTn id="89" presetID="31" presetClass="entr" presetSubtype="0" fill="hold" nodeType="withEffect">
                                  <p:stCondLst>
                                    <p:cond delay="500"/>
                                  </p:stCondLst>
                                  <p:childTnLst>
                                    <p:set>
                                      <p:cBhvr>
                                        <p:cTn id="90" dur="1" fill="hold">
                                          <p:stCondLst>
                                            <p:cond delay="0"/>
                                          </p:stCondLst>
                                        </p:cTn>
                                        <p:tgtEl>
                                          <p:spTgt spid="22"/>
                                        </p:tgtEl>
                                        <p:attrNameLst>
                                          <p:attrName>style.visibility</p:attrName>
                                        </p:attrNameLst>
                                      </p:cBhvr>
                                      <p:to>
                                        <p:strVal val="visible"/>
                                      </p:to>
                                    </p:set>
                                    <p:anim calcmode="lin" valueType="num">
                                      <p:cBhvr>
                                        <p:cTn id="91" dur="1000" fill="hold"/>
                                        <p:tgtEl>
                                          <p:spTgt spid="22"/>
                                        </p:tgtEl>
                                        <p:attrNameLst>
                                          <p:attrName>ppt_w</p:attrName>
                                        </p:attrNameLst>
                                      </p:cBhvr>
                                      <p:tavLst>
                                        <p:tav tm="0">
                                          <p:val>
                                            <p:fltVal val="0"/>
                                          </p:val>
                                        </p:tav>
                                        <p:tav tm="100000">
                                          <p:val>
                                            <p:strVal val="#ppt_w"/>
                                          </p:val>
                                        </p:tav>
                                      </p:tavLst>
                                    </p:anim>
                                    <p:anim calcmode="lin" valueType="num">
                                      <p:cBhvr>
                                        <p:cTn id="92" dur="1000" fill="hold"/>
                                        <p:tgtEl>
                                          <p:spTgt spid="22"/>
                                        </p:tgtEl>
                                        <p:attrNameLst>
                                          <p:attrName>ppt_h</p:attrName>
                                        </p:attrNameLst>
                                      </p:cBhvr>
                                      <p:tavLst>
                                        <p:tav tm="0">
                                          <p:val>
                                            <p:fltVal val="0"/>
                                          </p:val>
                                        </p:tav>
                                        <p:tav tm="100000">
                                          <p:val>
                                            <p:strVal val="#ppt_h"/>
                                          </p:val>
                                        </p:tav>
                                      </p:tavLst>
                                    </p:anim>
                                    <p:anim calcmode="lin" valueType="num">
                                      <p:cBhvr>
                                        <p:cTn id="93" dur="1000" fill="hold"/>
                                        <p:tgtEl>
                                          <p:spTgt spid="22"/>
                                        </p:tgtEl>
                                        <p:attrNameLst>
                                          <p:attrName>style.rotation</p:attrName>
                                        </p:attrNameLst>
                                      </p:cBhvr>
                                      <p:tavLst>
                                        <p:tav tm="0">
                                          <p:val>
                                            <p:fltVal val="90"/>
                                          </p:val>
                                        </p:tav>
                                        <p:tav tm="100000">
                                          <p:val>
                                            <p:fltVal val="0"/>
                                          </p:val>
                                        </p:tav>
                                      </p:tavLst>
                                    </p:anim>
                                    <p:animEffect transition="in" filter="fade">
                                      <p:cBhvr>
                                        <p:cTn id="94" dur="1000"/>
                                        <p:tgtEl>
                                          <p:spTgt spid="22"/>
                                        </p:tgtEl>
                                      </p:cBhvr>
                                    </p:animEffect>
                                  </p:childTnLst>
                                </p:cTn>
                              </p:par>
                              <p:par>
                                <p:cTn id="95" presetID="31" presetClass="entr" presetSubtype="0" fill="hold" nodeType="withEffect">
                                  <p:stCondLst>
                                    <p:cond delay="500"/>
                                  </p:stCondLst>
                                  <p:childTnLst>
                                    <p:set>
                                      <p:cBhvr>
                                        <p:cTn id="96" dur="1" fill="hold">
                                          <p:stCondLst>
                                            <p:cond delay="0"/>
                                          </p:stCondLst>
                                        </p:cTn>
                                        <p:tgtEl>
                                          <p:spTgt spid="23"/>
                                        </p:tgtEl>
                                        <p:attrNameLst>
                                          <p:attrName>style.visibility</p:attrName>
                                        </p:attrNameLst>
                                      </p:cBhvr>
                                      <p:to>
                                        <p:strVal val="visible"/>
                                      </p:to>
                                    </p:set>
                                    <p:anim calcmode="lin" valueType="num">
                                      <p:cBhvr>
                                        <p:cTn id="97" dur="1000" fill="hold"/>
                                        <p:tgtEl>
                                          <p:spTgt spid="23"/>
                                        </p:tgtEl>
                                        <p:attrNameLst>
                                          <p:attrName>ppt_w</p:attrName>
                                        </p:attrNameLst>
                                      </p:cBhvr>
                                      <p:tavLst>
                                        <p:tav tm="0">
                                          <p:val>
                                            <p:fltVal val="0"/>
                                          </p:val>
                                        </p:tav>
                                        <p:tav tm="100000">
                                          <p:val>
                                            <p:strVal val="#ppt_w"/>
                                          </p:val>
                                        </p:tav>
                                      </p:tavLst>
                                    </p:anim>
                                    <p:anim calcmode="lin" valueType="num">
                                      <p:cBhvr>
                                        <p:cTn id="98" dur="1000" fill="hold"/>
                                        <p:tgtEl>
                                          <p:spTgt spid="23"/>
                                        </p:tgtEl>
                                        <p:attrNameLst>
                                          <p:attrName>ppt_h</p:attrName>
                                        </p:attrNameLst>
                                      </p:cBhvr>
                                      <p:tavLst>
                                        <p:tav tm="0">
                                          <p:val>
                                            <p:fltVal val="0"/>
                                          </p:val>
                                        </p:tav>
                                        <p:tav tm="100000">
                                          <p:val>
                                            <p:strVal val="#ppt_h"/>
                                          </p:val>
                                        </p:tav>
                                      </p:tavLst>
                                    </p:anim>
                                    <p:anim calcmode="lin" valueType="num">
                                      <p:cBhvr>
                                        <p:cTn id="99" dur="1000" fill="hold"/>
                                        <p:tgtEl>
                                          <p:spTgt spid="23"/>
                                        </p:tgtEl>
                                        <p:attrNameLst>
                                          <p:attrName>style.rotation</p:attrName>
                                        </p:attrNameLst>
                                      </p:cBhvr>
                                      <p:tavLst>
                                        <p:tav tm="0">
                                          <p:val>
                                            <p:fltVal val="90"/>
                                          </p:val>
                                        </p:tav>
                                        <p:tav tm="100000">
                                          <p:val>
                                            <p:fltVal val="0"/>
                                          </p:val>
                                        </p:tav>
                                      </p:tavLst>
                                    </p:anim>
                                    <p:animEffect transition="in" filter="fade">
                                      <p:cBhvr>
                                        <p:cTn id="100" dur="1000"/>
                                        <p:tgtEl>
                                          <p:spTgt spid="23"/>
                                        </p:tgtEl>
                                      </p:cBhvr>
                                    </p:animEffect>
                                  </p:childTnLst>
                                </p:cTn>
                              </p:par>
                              <p:par>
                                <p:cTn id="101" presetID="31" presetClass="entr" presetSubtype="0" fill="hold" nodeType="withEffect">
                                  <p:stCondLst>
                                    <p:cond delay="500"/>
                                  </p:stCondLst>
                                  <p:childTnLst>
                                    <p:set>
                                      <p:cBhvr>
                                        <p:cTn id="102" dur="1" fill="hold">
                                          <p:stCondLst>
                                            <p:cond delay="0"/>
                                          </p:stCondLst>
                                        </p:cTn>
                                        <p:tgtEl>
                                          <p:spTgt spid="24"/>
                                        </p:tgtEl>
                                        <p:attrNameLst>
                                          <p:attrName>style.visibility</p:attrName>
                                        </p:attrNameLst>
                                      </p:cBhvr>
                                      <p:to>
                                        <p:strVal val="visible"/>
                                      </p:to>
                                    </p:set>
                                    <p:anim calcmode="lin" valueType="num">
                                      <p:cBhvr>
                                        <p:cTn id="103" dur="1000" fill="hold"/>
                                        <p:tgtEl>
                                          <p:spTgt spid="24"/>
                                        </p:tgtEl>
                                        <p:attrNameLst>
                                          <p:attrName>ppt_w</p:attrName>
                                        </p:attrNameLst>
                                      </p:cBhvr>
                                      <p:tavLst>
                                        <p:tav tm="0">
                                          <p:val>
                                            <p:fltVal val="0"/>
                                          </p:val>
                                        </p:tav>
                                        <p:tav tm="100000">
                                          <p:val>
                                            <p:strVal val="#ppt_w"/>
                                          </p:val>
                                        </p:tav>
                                      </p:tavLst>
                                    </p:anim>
                                    <p:anim calcmode="lin" valueType="num">
                                      <p:cBhvr>
                                        <p:cTn id="104" dur="1000" fill="hold"/>
                                        <p:tgtEl>
                                          <p:spTgt spid="24"/>
                                        </p:tgtEl>
                                        <p:attrNameLst>
                                          <p:attrName>ppt_h</p:attrName>
                                        </p:attrNameLst>
                                      </p:cBhvr>
                                      <p:tavLst>
                                        <p:tav tm="0">
                                          <p:val>
                                            <p:fltVal val="0"/>
                                          </p:val>
                                        </p:tav>
                                        <p:tav tm="100000">
                                          <p:val>
                                            <p:strVal val="#ppt_h"/>
                                          </p:val>
                                        </p:tav>
                                      </p:tavLst>
                                    </p:anim>
                                    <p:anim calcmode="lin" valueType="num">
                                      <p:cBhvr>
                                        <p:cTn id="105" dur="1000" fill="hold"/>
                                        <p:tgtEl>
                                          <p:spTgt spid="24"/>
                                        </p:tgtEl>
                                        <p:attrNameLst>
                                          <p:attrName>style.rotation</p:attrName>
                                        </p:attrNameLst>
                                      </p:cBhvr>
                                      <p:tavLst>
                                        <p:tav tm="0">
                                          <p:val>
                                            <p:fltVal val="90"/>
                                          </p:val>
                                        </p:tav>
                                        <p:tav tm="100000">
                                          <p:val>
                                            <p:fltVal val="0"/>
                                          </p:val>
                                        </p:tav>
                                      </p:tavLst>
                                    </p:anim>
                                    <p:animEffect transition="in" filter="fade">
                                      <p:cBhvr>
                                        <p:cTn id="106" dur="1000"/>
                                        <p:tgtEl>
                                          <p:spTgt spid="24"/>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1000" fill="hold"/>
                                        <p:tgtEl>
                                          <p:spTgt spid="25"/>
                                        </p:tgtEl>
                                        <p:attrNameLst>
                                          <p:attrName>ppt_w</p:attrName>
                                        </p:attrNameLst>
                                      </p:cBhvr>
                                      <p:tavLst>
                                        <p:tav tm="0">
                                          <p:val>
                                            <p:fltVal val="0"/>
                                          </p:val>
                                        </p:tav>
                                        <p:tav tm="100000">
                                          <p:val>
                                            <p:strVal val="#ppt_w"/>
                                          </p:val>
                                        </p:tav>
                                      </p:tavLst>
                                    </p:anim>
                                    <p:anim calcmode="lin" valueType="num">
                                      <p:cBhvr>
                                        <p:cTn id="110" dur="1000" fill="hold"/>
                                        <p:tgtEl>
                                          <p:spTgt spid="25"/>
                                        </p:tgtEl>
                                        <p:attrNameLst>
                                          <p:attrName>ppt_h</p:attrName>
                                        </p:attrNameLst>
                                      </p:cBhvr>
                                      <p:tavLst>
                                        <p:tav tm="0">
                                          <p:val>
                                            <p:fltVal val="0"/>
                                          </p:val>
                                        </p:tav>
                                        <p:tav tm="100000">
                                          <p:val>
                                            <p:strVal val="#ppt_h"/>
                                          </p:val>
                                        </p:tav>
                                      </p:tavLst>
                                    </p:anim>
                                    <p:anim calcmode="lin" valueType="num">
                                      <p:cBhvr>
                                        <p:cTn id="111" dur="1000" fill="hold"/>
                                        <p:tgtEl>
                                          <p:spTgt spid="25"/>
                                        </p:tgtEl>
                                        <p:attrNameLst>
                                          <p:attrName>style.rotation</p:attrName>
                                        </p:attrNameLst>
                                      </p:cBhvr>
                                      <p:tavLst>
                                        <p:tav tm="0">
                                          <p:val>
                                            <p:fltVal val="90"/>
                                          </p:val>
                                        </p:tav>
                                        <p:tav tm="100000">
                                          <p:val>
                                            <p:fltVal val="0"/>
                                          </p:val>
                                        </p:tav>
                                      </p:tavLst>
                                    </p:anim>
                                    <p:animEffect transition="in" filter="fade">
                                      <p:cBhvr>
                                        <p:cTn id="112" dur="1000"/>
                                        <p:tgtEl>
                                          <p:spTgt spid="25"/>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6"/>
                                        </p:tgtEl>
                                        <p:attrNameLst>
                                          <p:attrName>style.visibility</p:attrName>
                                        </p:attrNameLst>
                                      </p:cBhvr>
                                      <p:to>
                                        <p:strVal val="visible"/>
                                      </p:to>
                                    </p:set>
                                    <p:anim calcmode="lin" valueType="num">
                                      <p:cBhvr>
                                        <p:cTn id="115" dur="1000" fill="hold"/>
                                        <p:tgtEl>
                                          <p:spTgt spid="26"/>
                                        </p:tgtEl>
                                        <p:attrNameLst>
                                          <p:attrName>ppt_w</p:attrName>
                                        </p:attrNameLst>
                                      </p:cBhvr>
                                      <p:tavLst>
                                        <p:tav tm="0">
                                          <p:val>
                                            <p:fltVal val="0"/>
                                          </p:val>
                                        </p:tav>
                                        <p:tav tm="100000">
                                          <p:val>
                                            <p:strVal val="#ppt_w"/>
                                          </p:val>
                                        </p:tav>
                                      </p:tavLst>
                                    </p:anim>
                                    <p:anim calcmode="lin" valueType="num">
                                      <p:cBhvr>
                                        <p:cTn id="116" dur="1000" fill="hold"/>
                                        <p:tgtEl>
                                          <p:spTgt spid="26"/>
                                        </p:tgtEl>
                                        <p:attrNameLst>
                                          <p:attrName>ppt_h</p:attrName>
                                        </p:attrNameLst>
                                      </p:cBhvr>
                                      <p:tavLst>
                                        <p:tav tm="0">
                                          <p:val>
                                            <p:fltVal val="0"/>
                                          </p:val>
                                        </p:tav>
                                        <p:tav tm="100000">
                                          <p:val>
                                            <p:strVal val="#ppt_h"/>
                                          </p:val>
                                        </p:tav>
                                      </p:tavLst>
                                    </p:anim>
                                    <p:anim calcmode="lin" valueType="num">
                                      <p:cBhvr>
                                        <p:cTn id="117" dur="1000" fill="hold"/>
                                        <p:tgtEl>
                                          <p:spTgt spid="26"/>
                                        </p:tgtEl>
                                        <p:attrNameLst>
                                          <p:attrName>style.rotation</p:attrName>
                                        </p:attrNameLst>
                                      </p:cBhvr>
                                      <p:tavLst>
                                        <p:tav tm="0">
                                          <p:val>
                                            <p:fltVal val="90"/>
                                          </p:val>
                                        </p:tav>
                                        <p:tav tm="100000">
                                          <p:val>
                                            <p:fltVal val="0"/>
                                          </p:val>
                                        </p:tav>
                                      </p:tavLst>
                                    </p:anim>
                                    <p:animEffect transition="in" filter="fade">
                                      <p:cBhvr>
                                        <p:cTn id="118" dur="1000"/>
                                        <p:tgtEl>
                                          <p:spTgt spid="26"/>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7"/>
                                        </p:tgtEl>
                                        <p:attrNameLst>
                                          <p:attrName>style.visibility</p:attrName>
                                        </p:attrNameLst>
                                      </p:cBhvr>
                                      <p:to>
                                        <p:strVal val="visible"/>
                                      </p:to>
                                    </p:set>
                                    <p:anim calcmode="lin" valueType="num">
                                      <p:cBhvr>
                                        <p:cTn id="121" dur="1000" fill="hold"/>
                                        <p:tgtEl>
                                          <p:spTgt spid="27"/>
                                        </p:tgtEl>
                                        <p:attrNameLst>
                                          <p:attrName>ppt_w</p:attrName>
                                        </p:attrNameLst>
                                      </p:cBhvr>
                                      <p:tavLst>
                                        <p:tav tm="0">
                                          <p:val>
                                            <p:fltVal val="0"/>
                                          </p:val>
                                        </p:tav>
                                        <p:tav tm="100000">
                                          <p:val>
                                            <p:strVal val="#ppt_w"/>
                                          </p:val>
                                        </p:tav>
                                      </p:tavLst>
                                    </p:anim>
                                    <p:anim calcmode="lin" valueType="num">
                                      <p:cBhvr>
                                        <p:cTn id="122" dur="1000" fill="hold"/>
                                        <p:tgtEl>
                                          <p:spTgt spid="27"/>
                                        </p:tgtEl>
                                        <p:attrNameLst>
                                          <p:attrName>ppt_h</p:attrName>
                                        </p:attrNameLst>
                                      </p:cBhvr>
                                      <p:tavLst>
                                        <p:tav tm="0">
                                          <p:val>
                                            <p:fltVal val="0"/>
                                          </p:val>
                                        </p:tav>
                                        <p:tav tm="100000">
                                          <p:val>
                                            <p:strVal val="#ppt_h"/>
                                          </p:val>
                                        </p:tav>
                                      </p:tavLst>
                                    </p:anim>
                                    <p:anim calcmode="lin" valueType="num">
                                      <p:cBhvr>
                                        <p:cTn id="123" dur="1000" fill="hold"/>
                                        <p:tgtEl>
                                          <p:spTgt spid="27"/>
                                        </p:tgtEl>
                                        <p:attrNameLst>
                                          <p:attrName>style.rotation</p:attrName>
                                        </p:attrNameLst>
                                      </p:cBhvr>
                                      <p:tavLst>
                                        <p:tav tm="0">
                                          <p:val>
                                            <p:fltVal val="90"/>
                                          </p:val>
                                        </p:tav>
                                        <p:tav tm="100000">
                                          <p:val>
                                            <p:fltVal val="0"/>
                                          </p:val>
                                        </p:tav>
                                      </p:tavLst>
                                    </p:anim>
                                    <p:animEffect transition="in" filter="fade">
                                      <p:cBhvr>
                                        <p:cTn id="124" dur="1000"/>
                                        <p:tgtEl>
                                          <p:spTgt spid="27"/>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1000" fill="hold"/>
                                        <p:tgtEl>
                                          <p:spTgt spid="28"/>
                                        </p:tgtEl>
                                        <p:attrNameLst>
                                          <p:attrName>ppt_w</p:attrName>
                                        </p:attrNameLst>
                                      </p:cBhvr>
                                      <p:tavLst>
                                        <p:tav tm="0">
                                          <p:val>
                                            <p:fltVal val="0"/>
                                          </p:val>
                                        </p:tav>
                                        <p:tav tm="100000">
                                          <p:val>
                                            <p:strVal val="#ppt_w"/>
                                          </p:val>
                                        </p:tav>
                                      </p:tavLst>
                                    </p:anim>
                                    <p:anim calcmode="lin" valueType="num">
                                      <p:cBhvr>
                                        <p:cTn id="128" dur="1000" fill="hold"/>
                                        <p:tgtEl>
                                          <p:spTgt spid="28"/>
                                        </p:tgtEl>
                                        <p:attrNameLst>
                                          <p:attrName>ppt_h</p:attrName>
                                        </p:attrNameLst>
                                      </p:cBhvr>
                                      <p:tavLst>
                                        <p:tav tm="0">
                                          <p:val>
                                            <p:fltVal val="0"/>
                                          </p:val>
                                        </p:tav>
                                        <p:tav tm="100000">
                                          <p:val>
                                            <p:strVal val="#ppt_h"/>
                                          </p:val>
                                        </p:tav>
                                      </p:tavLst>
                                    </p:anim>
                                    <p:anim calcmode="lin" valueType="num">
                                      <p:cBhvr>
                                        <p:cTn id="129" dur="1000" fill="hold"/>
                                        <p:tgtEl>
                                          <p:spTgt spid="28"/>
                                        </p:tgtEl>
                                        <p:attrNameLst>
                                          <p:attrName>style.rotation</p:attrName>
                                        </p:attrNameLst>
                                      </p:cBhvr>
                                      <p:tavLst>
                                        <p:tav tm="0">
                                          <p:val>
                                            <p:fltVal val="90"/>
                                          </p:val>
                                        </p:tav>
                                        <p:tav tm="100000">
                                          <p:val>
                                            <p:fltVal val="0"/>
                                          </p:val>
                                        </p:tav>
                                      </p:tavLst>
                                    </p:anim>
                                    <p:animEffect transition="in" filter="fade">
                                      <p:cBhvr>
                                        <p:cTn id="130" dur="1000"/>
                                        <p:tgtEl>
                                          <p:spTgt spid="28"/>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9"/>
                                        </p:tgtEl>
                                        <p:attrNameLst>
                                          <p:attrName>style.visibility</p:attrName>
                                        </p:attrNameLst>
                                      </p:cBhvr>
                                      <p:to>
                                        <p:strVal val="visible"/>
                                      </p:to>
                                    </p:set>
                                    <p:anim calcmode="lin" valueType="num">
                                      <p:cBhvr>
                                        <p:cTn id="133" dur="1000" fill="hold"/>
                                        <p:tgtEl>
                                          <p:spTgt spid="29"/>
                                        </p:tgtEl>
                                        <p:attrNameLst>
                                          <p:attrName>ppt_w</p:attrName>
                                        </p:attrNameLst>
                                      </p:cBhvr>
                                      <p:tavLst>
                                        <p:tav tm="0">
                                          <p:val>
                                            <p:fltVal val="0"/>
                                          </p:val>
                                        </p:tav>
                                        <p:tav tm="100000">
                                          <p:val>
                                            <p:strVal val="#ppt_w"/>
                                          </p:val>
                                        </p:tav>
                                      </p:tavLst>
                                    </p:anim>
                                    <p:anim calcmode="lin" valueType="num">
                                      <p:cBhvr>
                                        <p:cTn id="134" dur="1000" fill="hold"/>
                                        <p:tgtEl>
                                          <p:spTgt spid="29"/>
                                        </p:tgtEl>
                                        <p:attrNameLst>
                                          <p:attrName>ppt_h</p:attrName>
                                        </p:attrNameLst>
                                      </p:cBhvr>
                                      <p:tavLst>
                                        <p:tav tm="0">
                                          <p:val>
                                            <p:fltVal val="0"/>
                                          </p:val>
                                        </p:tav>
                                        <p:tav tm="100000">
                                          <p:val>
                                            <p:strVal val="#ppt_h"/>
                                          </p:val>
                                        </p:tav>
                                      </p:tavLst>
                                    </p:anim>
                                    <p:anim calcmode="lin" valueType="num">
                                      <p:cBhvr>
                                        <p:cTn id="135" dur="1000" fill="hold"/>
                                        <p:tgtEl>
                                          <p:spTgt spid="29"/>
                                        </p:tgtEl>
                                        <p:attrNameLst>
                                          <p:attrName>style.rotation</p:attrName>
                                        </p:attrNameLst>
                                      </p:cBhvr>
                                      <p:tavLst>
                                        <p:tav tm="0">
                                          <p:val>
                                            <p:fltVal val="90"/>
                                          </p:val>
                                        </p:tav>
                                        <p:tav tm="100000">
                                          <p:val>
                                            <p:fltVal val="0"/>
                                          </p:val>
                                        </p:tav>
                                      </p:tavLst>
                                    </p:anim>
                                    <p:animEffect transition="in" filter="fade">
                                      <p:cBhvr>
                                        <p:cTn id="136" dur="1000"/>
                                        <p:tgtEl>
                                          <p:spTgt spid="29"/>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30"/>
                                        </p:tgtEl>
                                        <p:attrNameLst>
                                          <p:attrName>style.visibility</p:attrName>
                                        </p:attrNameLst>
                                      </p:cBhvr>
                                      <p:to>
                                        <p:strVal val="visible"/>
                                      </p:to>
                                    </p:set>
                                    <p:anim calcmode="lin" valueType="num">
                                      <p:cBhvr>
                                        <p:cTn id="139" dur="1000" fill="hold"/>
                                        <p:tgtEl>
                                          <p:spTgt spid="30"/>
                                        </p:tgtEl>
                                        <p:attrNameLst>
                                          <p:attrName>ppt_w</p:attrName>
                                        </p:attrNameLst>
                                      </p:cBhvr>
                                      <p:tavLst>
                                        <p:tav tm="0">
                                          <p:val>
                                            <p:fltVal val="0"/>
                                          </p:val>
                                        </p:tav>
                                        <p:tav tm="100000">
                                          <p:val>
                                            <p:strVal val="#ppt_w"/>
                                          </p:val>
                                        </p:tav>
                                      </p:tavLst>
                                    </p:anim>
                                    <p:anim calcmode="lin" valueType="num">
                                      <p:cBhvr>
                                        <p:cTn id="140" dur="1000" fill="hold"/>
                                        <p:tgtEl>
                                          <p:spTgt spid="30"/>
                                        </p:tgtEl>
                                        <p:attrNameLst>
                                          <p:attrName>ppt_h</p:attrName>
                                        </p:attrNameLst>
                                      </p:cBhvr>
                                      <p:tavLst>
                                        <p:tav tm="0">
                                          <p:val>
                                            <p:fltVal val="0"/>
                                          </p:val>
                                        </p:tav>
                                        <p:tav tm="100000">
                                          <p:val>
                                            <p:strVal val="#ppt_h"/>
                                          </p:val>
                                        </p:tav>
                                      </p:tavLst>
                                    </p:anim>
                                    <p:anim calcmode="lin" valueType="num">
                                      <p:cBhvr>
                                        <p:cTn id="141" dur="1000" fill="hold"/>
                                        <p:tgtEl>
                                          <p:spTgt spid="30"/>
                                        </p:tgtEl>
                                        <p:attrNameLst>
                                          <p:attrName>style.rotation</p:attrName>
                                        </p:attrNameLst>
                                      </p:cBhvr>
                                      <p:tavLst>
                                        <p:tav tm="0">
                                          <p:val>
                                            <p:fltVal val="90"/>
                                          </p:val>
                                        </p:tav>
                                        <p:tav tm="100000">
                                          <p:val>
                                            <p:fltVal val="0"/>
                                          </p:val>
                                        </p:tav>
                                      </p:tavLst>
                                    </p:anim>
                                    <p:animEffect transition="in" filter="fade">
                                      <p:cBhvr>
                                        <p:cTn id="142" dur="1000"/>
                                        <p:tgtEl>
                                          <p:spTgt spid="30"/>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31"/>
                                        </p:tgtEl>
                                        <p:attrNameLst>
                                          <p:attrName>style.visibility</p:attrName>
                                        </p:attrNameLst>
                                      </p:cBhvr>
                                      <p:to>
                                        <p:strVal val="visible"/>
                                      </p:to>
                                    </p:set>
                                    <p:anim calcmode="lin" valueType="num">
                                      <p:cBhvr>
                                        <p:cTn id="145" dur="1000" fill="hold"/>
                                        <p:tgtEl>
                                          <p:spTgt spid="31"/>
                                        </p:tgtEl>
                                        <p:attrNameLst>
                                          <p:attrName>ppt_w</p:attrName>
                                        </p:attrNameLst>
                                      </p:cBhvr>
                                      <p:tavLst>
                                        <p:tav tm="0">
                                          <p:val>
                                            <p:fltVal val="0"/>
                                          </p:val>
                                        </p:tav>
                                        <p:tav tm="100000">
                                          <p:val>
                                            <p:strVal val="#ppt_w"/>
                                          </p:val>
                                        </p:tav>
                                      </p:tavLst>
                                    </p:anim>
                                    <p:anim calcmode="lin" valueType="num">
                                      <p:cBhvr>
                                        <p:cTn id="146" dur="1000" fill="hold"/>
                                        <p:tgtEl>
                                          <p:spTgt spid="31"/>
                                        </p:tgtEl>
                                        <p:attrNameLst>
                                          <p:attrName>ppt_h</p:attrName>
                                        </p:attrNameLst>
                                      </p:cBhvr>
                                      <p:tavLst>
                                        <p:tav tm="0">
                                          <p:val>
                                            <p:fltVal val="0"/>
                                          </p:val>
                                        </p:tav>
                                        <p:tav tm="100000">
                                          <p:val>
                                            <p:strVal val="#ppt_h"/>
                                          </p:val>
                                        </p:tav>
                                      </p:tavLst>
                                    </p:anim>
                                    <p:anim calcmode="lin" valueType="num">
                                      <p:cBhvr>
                                        <p:cTn id="147" dur="1000" fill="hold"/>
                                        <p:tgtEl>
                                          <p:spTgt spid="31"/>
                                        </p:tgtEl>
                                        <p:attrNameLst>
                                          <p:attrName>style.rotation</p:attrName>
                                        </p:attrNameLst>
                                      </p:cBhvr>
                                      <p:tavLst>
                                        <p:tav tm="0">
                                          <p:val>
                                            <p:fltVal val="90"/>
                                          </p:val>
                                        </p:tav>
                                        <p:tav tm="100000">
                                          <p:val>
                                            <p:fltVal val="0"/>
                                          </p:val>
                                        </p:tav>
                                      </p:tavLst>
                                    </p:anim>
                                    <p:animEffect transition="in" filter="fade">
                                      <p:cBhvr>
                                        <p:cTn id="148" dur="1000"/>
                                        <p:tgtEl>
                                          <p:spTgt spid="31"/>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32"/>
                                        </p:tgtEl>
                                        <p:attrNameLst>
                                          <p:attrName>style.visibility</p:attrName>
                                        </p:attrNameLst>
                                      </p:cBhvr>
                                      <p:to>
                                        <p:strVal val="visible"/>
                                      </p:to>
                                    </p:set>
                                    <p:anim calcmode="lin" valueType="num">
                                      <p:cBhvr>
                                        <p:cTn id="151" dur="1000" fill="hold"/>
                                        <p:tgtEl>
                                          <p:spTgt spid="32"/>
                                        </p:tgtEl>
                                        <p:attrNameLst>
                                          <p:attrName>ppt_w</p:attrName>
                                        </p:attrNameLst>
                                      </p:cBhvr>
                                      <p:tavLst>
                                        <p:tav tm="0">
                                          <p:val>
                                            <p:fltVal val="0"/>
                                          </p:val>
                                        </p:tav>
                                        <p:tav tm="100000">
                                          <p:val>
                                            <p:strVal val="#ppt_w"/>
                                          </p:val>
                                        </p:tav>
                                      </p:tavLst>
                                    </p:anim>
                                    <p:anim calcmode="lin" valueType="num">
                                      <p:cBhvr>
                                        <p:cTn id="152" dur="1000" fill="hold"/>
                                        <p:tgtEl>
                                          <p:spTgt spid="32"/>
                                        </p:tgtEl>
                                        <p:attrNameLst>
                                          <p:attrName>ppt_h</p:attrName>
                                        </p:attrNameLst>
                                      </p:cBhvr>
                                      <p:tavLst>
                                        <p:tav tm="0">
                                          <p:val>
                                            <p:fltVal val="0"/>
                                          </p:val>
                                        </p:tav>
                                        <p:tav tm="100000">
                                          <p:val>
                                            <p:strVal val="#ppt_h"/>
                                          </p:val>
                                        </p:tav>
                                      </p:tavLst>
                                    </p:anim>
                                    <p:anim calcmode="lin" valueType="num">
                                      <p:cBhvr>
                                        <p:cTn id="153" dur="1000" fill="hold"/>
                                        <p:tgtEl>
                                          <p:spTgt spid="32"/>
                                        </p:tgtEl>
                                        <p:attrNameLst>
                                          <p:attrName>style.rotation</p:attrName>
                                        </p:attrNameLst>
                                      </p:cBhvr>
                                      <p:tavLst>
                                        <p:tav tm="0">
                                          <p:val>
                                            <p:fltVal val="90"/>
                                          </p:val>
                                        </p:tav>
                                        <p:tav tm="100000">
                                          <p:val>
                                            <p:fltVal val="0"/>
                                          </p:val>
                                        </p:tav>
                                      </p:tavLst>
                                    </p:anim>
                                    <p:animEffect transition="in" filter="fade">
                                      <p:cBhvr>
                                        <p:cTn id="154" dur="1000"/>
                                        <p:tgtEl>
                                          <p:spTgt spid="32"/>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33"/>
                                        </p:tgtEl>
                                        <p:attrNameLst>
                                          <p:attrName>style.visibility</p:attrName>
                                        </p:attrNameLst>
                                      </p:cBhvr>
                                      <p:to>
                                        <p:strVal val="visible"/>
                                      </p:to>
                                    </p:set>
                                    <p:anim calcmode="lin" valueType="num">
                                      <p:cBhvr>
                                        <p:cTn id="157" dur="1000" fill="hold"/>
                                        <p:tgtEl>
                                          <p:spTgt spid="33"/>
                                        </p:tgtEl>
                                        <p:attrNameLst>
                                          <p:attrName>ppt_w</p:attrName>
                                        </p:attrNameLst>
                                      </p:cBhvr>
                                      <p:tavLst>
                                        <p:tav tm="0">
                                          <p:val>
                                            <p:fltVal val="0"/>
                                          </p:val>
                                        </p:tav>
                                        <p:tav tm="100000">
                                          <p:val>
                                            <p:strVal val="#ppt_w"/>
                                          </p:val>
                                        </p:tav>
                                      </p:tavLst>
                                    </p:anim>
                                    <p:anim calcmode="lin" valueType="num">
                                      <p:cBhvr>
                                        <p:cTn id="158" dur="1000" fill="hold"/>
                                        <p:tgtEl>
                                          <p:spTgt spid="33"/>
                                        </p:tgtEl>
                                        <p:attrNameLst>
                                          <p:attrName>ppt_h</p:attrName>
                                        </p:attrNameLst>
                                      </p:cBhvr>
                                      <p:tavLst>
                                        <p:tav tm="0">
                                          <p:val>
                                            <p:fltVal val="0"/>
                                          </p:val>
                                        </p:tav>
                                        <p:tav tm="100000">
                                          <p:val>
                                            <p:strVal val="#ppt_h"/>
                                          </p:val>
                                        </p:tav>
                                      </p:tavLst>
                                    </p:anim>
                                    <p:anim calcmode="lin" valueType="num">
                                      <p:cBhvr>
                                        <p:cTn id="159" dur="1000" fill="hold"/>
                                        <p:tgtEl>
                                          <p:spTgt spid="33"/>
                                        </p:tgtEl>
                                        <p:attrNameLst>
                                          <p:attrName>style.rotation</p:attrName>
                                        </p:attrNameLst>
                                      </p:cBhvr>
                                      <p:tavLst>
                                        <p:tav tm="0">
                                          <p:val>
                                            <p:fltVal val="90"/>
                                          </p:val>
                                        </p:tav>
                                        <p:tav tm="100000">
                                          <p:val>
                                            <p:fltVal val="0"/>
                                          </p:val>
                                        </p:tav>
                                      </p:tavLst>
                                    </p:anim>
                                    <p:animEffect transition="in" filter="fade">
                                      <p:cBhvr>
                                        <p:cTn id="160" dur="1000"/>
                                        <p:tgtEl>
                                          <p:spTgt spid="33"/>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34"/>
                                        </p:tgtEl>
                                        <p:attrNameLst>
                                          <p:attrName>style.visibility</p:attrName>
                                        </p:attrNameLst>
                                      </p:cBhvr>
                                      <p:to>
                                        <p:strVal val="visible"/>
                                      </p:to>
                                    </p:set>
                                    <p:anim calcmode="lin" valueType="num">
                                      <p:cBhvr>
                                        <p:cTn id="163" dur="1000" fill="hold"/>
                                        <p:tgtEl>
                                          <p:spTgt spid="34"/>
                                        </p:tgtEl>
                                        <p:attrNameLst>
                                          <p:attrName>ppt_w</p:attrName>
                                        </p:attrNameLst>
                                      </p:cBhvr>
                                      <p:tavLst>
                                        <p:tav tm="0">
                                          <p:val>
                                            <p:fltVal val="0"/>
                                          </p:val>
                                        </p:tav>
                                        <p:tav tm="100000">
                                          <p:val>
                                            <p:strVal val="#ppt_w"/>
                                          </p:val>
                                        </p:tav>
                                      </p:tavLst>
                                    </p:anim>
                                    <p:anim calcmode="lin" valueType="num">
                                      <p:cBhvr>
                                        <p:cTn id="164" dur="1000" fill="hold"/>
                                        <p:tgtEl>
                                          <p:spTgt spid="34"/>
                                        </p:tgtEl>
                                        <p:attrNameLst>
                                          <p:attrName>ppt_h</p:attrName>
                                        </p:attrNameLst>
                                      </p:cBhvr>
                                      <p:tavLst>
                                        <p:tav tm="0">
                                          <p:val>
                                            <p:fltVal val="0"/>
                                          </p:val>
                                        </p:tav>
                                        <p:tav tm="100000">
                                          <p:val>
                                            <p:strVal val="#ppt_h"/>
                                          </p:val>
                                        </p:tav>
                                      </p:tavLst>
                                    </p:anim>
                                    <p:anim calcmode="lin" valueType="num">
                                      <p:cBhvr>
                                        <p:cTn id="165" dur="1000" fill="hold"/>
                                        <p:tgtEl>
                                          <p:spTgt spid="34"/>
                                        </p:tgtEl>
                                        <p:attrNameLst>
                                          <p:attrName>style.rotation</p:attrName>
                                        </p:attrNameLst>
                                      </p:cBhvr>
                                      <p:tavLst>
                                        <p:tav tm="0">
                                          <p:val>
                                            <p:fltVal val="90"/>
                                          </p:val>
                                        </p:tav>
                                        <p:tav tm="100000">
                                          <p:val>
                                            <p:fltVal val="0"/>
                                          </p:val>
                                        </p:tav>
                                      </p:tavLst>
                                    </p:anim>
                                    <p:animEffect transition="in" filter="fade">
                                      <p:cBhvr>
                                        <p:cTn id="166" dur="1000"/>
                                        <p:tgtEl>
                                          <p:spTgt spid="34"/>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5"/>
                                        </p:tgtEl>
                                        <p:attrNameLst>
                                          <p:attrName>style.visibility</p:attrName>
                                        </p:attrNameLst>
                                      </p:cBhvr>
                                      <p:to>
                                        <p:strVal val="visible"/>
                                      </p:to>
                                    </p:set>
                                    <p:anim calcmode="lin" valueType="num">
                                      <p:cBhvr>
                                        <p:cTn id="169" dur="1000" fill="hold"/>
                                        <p:tgtEl>
                                          <p:spTgt spid="35"/>
                                        </p:tgtEl>
                                        <p:attrNameLst>
                                          <p:attrName>ppt_w</p:attrName>
                                        </p:attrNameLst>
                                      </p:cBhvr>
                                      <p:tavLst>
                                        <p:tav tm="0">
                                          <p:val>
                                            <p:fltVal val="0"/>
                                          </p:val>
                                        </p:tav>
                                        <p:tav tm="100000">
                                          <p:val>
                                            <p:strVal val="#ppt_w"/>
                                          </p:val>
                                        </p:tav>
                                      </p:tavLst>
                                    </p:anim>
                                    <p:anim calcmode="lin" valueType="num">
                                      <p:cBhvr>
                                        <p:cTn id="170" dur="1000" fill="hold"/>
                                        <p:tgtEl>
                                          <p:spTgt spid="35"/>
                                        </p:tgtEl>
                                        <p:attrNameLst>
                                          <p:attrName>ppt_h</p:attrName>
                                        </p:attrNameLst>
                                      </p:cBhvr>
                                      <p:tavLst>
                                        <p:tav tm="0">
                                          <p:val>
                                            <p:fltVal val="0"/>
                                          </p:val>
                                        </p:tav>
                                        <p:tav tm="100000">
                                          <p:val>
                                            <p:strVal val="#ppt_h"/>
                                          </p:val>
                                        </p:tav>
                                      </p:tavLst>
                                    </p:anim>
                                    <p:anim calcmode="lin" valueType="num">
                                      <p:cBhvr>
                                        <p:cTn id="171" dur="1000" fill="hold"/>
                                        <p:tgtEl>
                                          <p:spTgt spid="35"/>
                                        </p:tgtEl>
                                        <p:attrNameLst>
                                          <p:attrName>style.rotation</p:attrName>
                                        </p:attrNameLst>
                                      </p:cBhvr>
                                      <p:tavLst>
                                        <p:tav tm="0">
                                          <p:val>
                                            <p:fltVal val="90"/>
                                          </p:val>
                                        </p:tav>
                                        <p:tav tm="100000">
                                          <p:val>
                                            <p:fltVal val="0"/>
                                          </p:val>
                                        </p:tav>
                                      </p:tavLst>
                                    </p:anim>
                                    <p:animEffect transition="in" filter="fade">
                                      <p:cBhvr>
                                        <p:cTn id="172" dur="1000"/>
                                        <p:tgtEl>
                                          <p:spTgt spid="35"/>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6"/>
                                        </p:tgtEl>
                                        <p:attrNameLst>
                                          <p:attrName>style.visibility</p:attrName>
                                        </p:attrNameLst>
                                      </p:cBhvr>
                                      <p:to>
                                        <p:strVal val="visible"/>
                                      </p:to>
                                    </p:set>
                                    <p:anim calcmode="lin" valueType="num">
                                      <p:cBhvr>
                                        <p:cTn id="175" dur="1000" fill="hold"/>
                                        <p:tgtEl>
                                          <p:spTgt spid="36"/>
                                        </p:tgtEl>
                                        <p:attrNameLst>
                                          <p:attrName>ppt_w</p:attrName>
                                        </p:attrNameLst>
                                      </p:cBhvr>
                                      <p:tavLst>
                                        <p:tav tm="0">
                                          <p:val>
                                            <p:fltVal val="0"/>
                                          </p:val>
                                        </p:tav>
                                        <p:tav tm="100000">
                                          <p:val>
                                            <p:strVal val="#ppt_w"/>
                                          </p:val>
                                        </p:tav>
                                      </p:tavLst>
                                    </p:anim>
                                    <p:anim calcmode="lin" valueType="num">
                                      <p:cBhvr>
                                        <p:cTn id="176" dur="1000" fill="hold"/>
                                        <p:tgtEl>
                                          <p:spTgt spid="36"/>
                                        </p:tgtEl>
                                        <p:attrNameLst>
                                          <p:attrName>ppt_h</p:attrName>
                                        </p:attrNameLst>
                                      </p:cBhvr>
                                      <p:tavLst>
                                        <p:tav tm="0">
                                          <p:val>
                                            <p:fltVal val="0"/>
                                          </p:val>
                                        </p:tav>
                                        <p:tav tm="100000">
                                          <p:val>
                                            <p:strVal val="#ppt_h"/>
                                          </p:val>
                                        </p:tav>
                                      </p:tavLst>
                                    </p:anim>
                                    <p:anim calcmode="lin" valueType="num">
                                      <p:cBhvr>
                                        <p:cTn id="177" dur="1000" fill="hold"/>
                                        <p:tgtEl>
                                          <p:spTgt spid="36"/>
                                        </p:tgtEl>
                                        <p:attrNameLst>
                                          <p:attrName>style.rotation</p:attrName>
                                        </p:attrNameLst>
                                      </p:cBhvr>
                                      <p:tavLst>
                                        <p:tav tm="0">
                                          <p:val>
                                            <p:fltVal val="90"/>
                                          </p:val>
                                        </p:tav>
                                        <p:tav tm="100000">
                                          <p:val>
                                            <p:fltVal val="0"/>
                                          </p:val>
                                        </p:tav>
                                      </p:tavLst>
                                    </p:anim>
                                    <p:animEffect transition="in" filter="fade">
                                      <p:cBhvr>
                                        <p:cTn id="178" dur="1000"/>
                                        <p:tgtEl>
                                          <p:spTgt spid="36"/>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7"/>
                                        </p:tgtEl>
                                        <p:attrNameLst>
                                          <p:attrName>style.visibility</p:attrName>
                                        </p:attrNameLst>
                                      </p:cBhvr>
                                      <p:to>
                                        <p:strVal val="visible"/>
                                      </p:to>
                                    </p:set>
                                    <p:anim calcmode="lin" valueType="num">
                                      <p:cBhvr>
                                        <p:cTn id="181" dur="1000" fill="hold"/>
                                        <p:tgtEl>
                                          <p:spTgt spid="37"/>
                                        </p:tgtEl>
                                        <p:attrNameLst>
                                          <p:attrName>ppt_w</p:attrName>
                                        </p:attrNameLst>
                                      </p:cBhvr>
                                      <p:tavLst>
                                        <p:tav tm="0">
                                          <p:val>
                                            <p:fltVal val="0"/>
                                          </p:val>
                                        </p:tav>
                                        <p:tav tm="100000">
                                          <p:val>
                                            <p:strVal val="#ppt_w"/>
                                          </p:val>
                                        </p:tav>
                                      </p:tavLst>
                                    </p:anim>
                                    <p:anim calcmode="lin" valueType="num">
                                      <p:cBhvr>
                                        <p:cTn id="182" dur="1000" fill="hold"/>
                                        <p:tgtEl>
                                          <p:spTgt spid="37"/>
                                        </p:tgtEl>
                                        <p:attrNameLst>
                                          <p:attrName>ppt_h</p:attrName>
                                        </p:attrNameLst>
                                      </p:cBhvr>
                                      <p:tavLst>
                                        <p:tav tm="0">
                                          <p:val>
                                            <p:fltVal val="0"/>
                                          </p:val>
                                        </p:tav>
                                        <p:tav tm="100000">
                                          <p:val>
                                            <p:strVal val="#ppt_h"/>
                                          </p:val>
                                        </p:tav>
                                      </p:tavLst>
                                    </p:anim>
                                    <p:anim calcmode="lin" valueType="num">
                                      <p:cBhvr>
                                        <p:cTn id="183" dur="1000" fill="hold"/>
                                        <p:tgtEl>
                                          <p:spTgt spid="37"/>
                                        </p:tgtEl>
                                        <p:attrNameLst>
                                          <p:attrName>style.rotation</p:attrName>
                                        </p:attrNameLst>
                                      </p:cBhvr>
                                      <p:tavLst>
                                        <p:tav tm="0">
                                          <p:val>
                                            <p:fltVal val="90"/>
                                          </p:val>
                                        </p:tav>
                                        <p:tav tm="100000">
                                          <p:val>
                                            <p:fltVal val="0"/>
                                          </p:val>
                                        </p:tav>
                                      </p:tavLst>
                                    </p:anim>
                                    <p:animEffect transition="in" filter="fade">
                                      <p:cBhvr>
                                        <p:cTn id="184" dur="1000"/>
                                        <p:tgtEl>
                                          <p:spTgt spid="37"/>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8"/>
                                        </p:tgtEl>
                                        <p:attrNameLst>
                                          <p:attrName>style.visibility</p:attrName>
                                        </p:attrNameLst>
                                      </p:cBhvr>
                                      <p:to>
                                        <p:strVal val="visible"/>
                                      </p:to>
                                    </p:set>
                                    <p:anim calcmode="lin" valueType="num">
                                      <p:cBhvr>
                                        <p:cTn id="187" dur="1000" fill="hold"/>
                                        <p:tgtEl>
                                          <p:spTgt spid="38"/>
                                        </p:tgtEl>
                                        <p:attrNameLst>
                                          <p:attrName>ppt_w</p:attrName>
                                        </p:attrNameLst>
                                      </p:cBhvr>
                                      <p:tavLst>
                                        <p:tav tm="0">
                                          <p:val>
                                            <p:fltVal val="0"/>
                                          </p:val>
                                        </p:tav>
                                        <p:tav tm="100000">
                                          <p:val>
                                            <p:strVal val="#ppt_w"/>
                                          </p:val>
                                        </p:tav>
                                      </p:tavLst>
                                    </p:anim>
                                    <p:anim calcmode="lin" valueType="num">
                                      <p:cBhvr>
                                        <p:cTn id="188" dur="1000" fill="hold"/>
                                        <p:tgtEl>
                                          <p:spTgt spid="38"/>
                                        </p:tgtEl>
                                        <p:attrNameLst>
                                          <p:attrName>ppt_h</p:attrName>
                                        </p:attrNameLst>
                                      </p:cBhvr>
                                      <p:tavLst>
                                        <p:tav tm="0">
                                          <p:val>
                                            <p:fltVal val="0"/>
                                          </p:val>
                                        </p:tav>
                                        <p:tav tm="100000">
                                          <p:val>
                                            <p:strVal val="#ppt_h"/>
                                          </p:val>
                                        </p:tav>
                                      </p:tavLst>
                                    </p:anim>
                                    <p:anim calcmode="lin" valueType="num">
                                      <p:cBhvr>
                                        <p:cTn id="189" dur="1000" fill="hold"/>
                                        <p:tgtEl>
                                          <p:spTgt spid="38"/>
                                        </p:tgtEl>
                                        <p:attrNameLst>
                                          <p:attrName>style.rotation</p:attrName>
                                        </p:attrNameLst>
                                      </p:cBhvr>
                                      <p:tavLst>
                                        <p:tav tm="0">
                                          <p:val>
                                            <p:fltVal val="90"/>
                                          </p:val>
                                        </p:tav>
                                        <p:tav tm="100000">
                                          <p:val>
                                            <p:fltVal val="0"/>
                                          </p:val>
                                        </p:tav>
                                      </p:tavLst>
                                    </p:anim>
                                    <p:animEffect transition="in" filter="fade">
                                      <p:cBhvr>
                                        <p:cTn id="190" dur="1000"/>
                                        <p:tgtEl>
                                          <p:spTgt spid="38"/>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9"/>
                                        </p:tgtEl>
                                        <p:attrNameLst>
                                          <p:attrName>style.visibility</p:attrName>
                                        </p:attrNameLst>
                                      </p:cBhvr>
                                      <p:to>
                                        <p:strVal val="visible"/>
                                      </p:to>
                                    </p:set>
                                    <p:anim calcmode="lin" valueType="num">
                                      <p:cBhvr>
                                        <p:cTn id="193" dur="1000" fill="hold"/>
                                        <p:tgtEl>
                                          <p:spTgt spid="39"/>
                                        </p:tgtEl>
                                        <p:attrNameLst>
                                          <p:attrName>ppt_w</p:attrName>
                                        </p:attrNameLst>
                                      </p:cBhvr>
                                      <p:tavLst>
                                        <p:tav tm="0">
                                          <p:val>
                                            <p:fltVal val="0"/>
                                          </p:val>
                                        </p:tav>
                                        <p:tav tm="100000">
                                          <p:val>
                                            <p:strVal val="#ppt_w"/>
                                          </p:val>
                                        </p:tav>
                                      </p:tavLst>
                                    </p:anim>
                                    <p:anim calcmode="lin" valueType="num">
                                      <p:cBhvr>
                                        <p:cTn id="194" dur="1000" fill="hold"/>
                                        <p:tgtEl>
                                          <p:spTgt spid="39"/>
                                        </p:tgtEl>
                                        <p:attrNameLst>
                                          <p:attrName>ppt_h</p:attrName>
                                        </p:attrNameLst>
                                      </p:cBhvr>
                                      <p:tavLst>
                                        <p:tav tm="0">
                                          <p:val>
                                            <p:fltVal val="0"/>
                                          </p:val>
                                        </p:tav>
                                        <p:tav tm="100000">
                                          <p:val>
                                            <p:strVal val="#ppt_h"/>
                                          </p:val>
                                        </p:tav>
                                      </p:tavLst>
                                    </p:anim>
                                    <p:anim calcmode="lin" valueType="num">
                                      <p:cBhvr>
                                        <p:cTn id="195" dur="1000" fill="hold"/>
                                        <p:tgtEl>
                                          <p:spTgt spid="39"/>
                                        </p:tgtEl>
                                        <p:attrNameLst>
                                          <p:attrName>style.rotation</p:attrName>
                                        </p:attrNameLst>
                                      </p:cBhvr>
                                      <p:tavLst>
                                        <p:tav tm="0">
                                          <p:val>
                                            <p:fltVal val="90"/>
                                          </p:val>
                                        </p:tav>
                                        <p:tav tm="100000">
                                          <p:val>
                                            <p:fltVal val="0"/>
                                          </p:val>
                                        </p:tav>
                                      </p:tavLst>
                                    </p:anim>
                                    <p:animEffect transition="in" filter="fade">
                                      <p:cBhvr>
                                        <p:cTn id="196" dur="1000"/>
                                        <p:tgtEl>
                                          <p:spTgt spid="39"/>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40"/>
                                        </p:tgtEl>
                                        <p:attrNameLst>
                                          <p:attrName>style.visibility</p:attrName>
                                        </p:attrNameLst>
                                      </p:cBhvr>
                                      <p:to>
                                        <p:strVal val="visible"/>
                                      </p:to>
                                    </p:set>
                                    <p:anim calcmode="lin" valueType="num">
                                      <p:cBhvr>
                                        <p:cTn id="199" dur="1000" fill="hold"/>
                                        <p:tgtEl>
                                          <p:spTgt spid="40"/>
                                        </p:tgtEl>
                                        <p:attrNameLst>
                                          <p:attrName>ppt_w</p:attrName>
                                        </p:attrNameLst>
                                      </p:cBhvr>
                                      <p:tavLst>
                                        <p:tav tm="0">
                                          <p:val>
                                            <p:fltVal val="0"/>
                                          </p:val>
                                        </p:tav>
                                        <p:tav tm="100000">
                                          <p:val>
                                            <p:strVal val="#ppt_w"/>
                                          </p:val>
                                        </p:tav>
                                      </p:tavLst>
                                    </p:anim>
                                    <p:anim calcmode="lin" valueType="num">
                                      <p:cBhvr>
                                        <p:cTn id="200" dur="1000" fill="hold"/>
                                        <p:tgtEl>
                                          <p:spTgt spid="40"/>
                                        </p:tgtEl>
                                        <p:attrNameLst>
                                          <p:attrName>ppt_h</p:attrName>
                                        </p:attrNameLst>
                                      </p:cBhvr>
                                      <p:tavLst>
                                        <p:tav tm="0">
                                          <p:val>
                                            <p:fltVal val="0"/>
                                          </p:val>
                                        </p:tav>
                                        <p:tav tm="100000">
                                          <p:val>
                                            <p:strVal val="#ppt_h"/>
                                          </p:val>
                                        </p:tav>
                                      </p:tavLst>
                                    </p:anim>
                                    <p:anim calcmode="lin" valueType="num">
                                      <p:cBhvr>
                                        <p:cTn id="201" dur="1000" fill="hold"/>
                                        <p:tgtEl>
                                          <p:spTgt spid="40"/>
                                        </p:tgtEl>
                                        <p:attrNameLst>
                                          <p:attrName>style.rotation</p:attrName>
                                        </p:attrNameLst>
                                      </p:cBhvr>
                                      <p:tavLst>
                                        <p:tav tm="0">
                                          <p:val>
                                            <p:fltVal val="90"/>
                                          </p:val>
                                        </p:tav>
                                        <p:tav tm="100000">
                                          <p:val>
                                            <p:fltVal val="0"/>
                                          </p:val>
                                        </p:tav>
                                      </p:tavLst>
                                    </p:anim>
                                    <p:animEffect transition="in" filter="fade">
                                      <p:cBhvr>
                                        <p:cTn id="202" dur="1000"/>
                                        <p:tgtEl>
                                          <p:spTgt spid="40"/>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41"/>
                                        </p:tgtEl>
                                        <p:attrNameLst>
                                          <p:attrName>style.visibility</p:attrName>
                                        </p:attrNameLst>
                                      </p:cBhvr>
                                      <p:to>
                                        <p:strVal val="visible"/>
                                      </p:to>
                                    </p:set>
                                    <p:anim calcmode="lin" valueType="num">
                                      <p:cBhvr>
                                        <p:cTn id="205" dur="1000" fill="hold"/>
                                        <p:tgtEl>
                                          <p:spTgt spid="41"/>
                                        </p:tgtEl>
                                        <p:attrNameLst>
                                          <p:attrName>ppt_w</p:attrName>
                                        </p:attrNameLst>
                                      </p:cBhvr>
                                      <p:tavLst>
                                        <p:tav tm="0">
                                          <p:val>
                                            <p:fltVal val="0"/>
                                          </p:val>
                                        </p:tav>
                                        <p:tav tm="100000">
                                          <p:val>
                                            <p:strVal val="#ppt_w"/>
                                          </p:val>
                                        </p:tav>
                                      </p:tavLst>
                                    </p:anim>
                                    <p:anim calcmode="lin" valueType="num">
                                      <p:cBhvr>
                                        <p:cTn id="206" dur="1000" fill="hold"/>
                                        <p:tgtEl>
                                          <p:spTgt spid="41"/>
                                        </p:tgtEl>
                                        <p:attrNameLst>
                                          <p:attrName>ppt_h</p:attrName>
                                        </p:attrNameLst>
                                      </p:cBhvr>
                                      <p:tavLst>
                                        <p:tav tm="0">
                                          <p:val>
                                            <p:fltVal val="0"/>
                                          </p:val>
                                        </p:tav>
                                        <p:tav tm="100000">
                                          <p:val>
                                            <p:strVal val="#ppt_h"/>
                                          </p:val>
                                        </p:tav>
                                      </p:tavLst>
                                    </p:anim>
                                    <p:anim calcmode="lin" valueType="num">
                                      <p:cBhvr>
                                        <p:cTn id="207" dur="1000" fill="hold"/>
                                        <p:tgtEl>
                                          <p:spTgt spid="41"/>
                                        </p:tgtEl>
                                        <p:attrNameLst>
                                          <p:attrName>style.rotation</p:attrName>
                                        </p:attrNameLst>
                                      </p:cBhvr>
                                      <p:tavLst>
                                        <p:tav tm="0">
                                          <p:val>
                                            <p:fltVal val="90"/>
                                          </p:val>
                                        </p:tav>
                                        <p:tav tm="100000">
                                          <p:val>
                                            <p:fltVal val="0"/>
                                          </p:val>
                                        </p:tav>
                                      </p:tavLst>
                                    </p:anim>
                                    <p:animEffect transition="in" filter="fade">
                                      <p:cBhvr>
                                        <p:cTn id="208" dur="1000"/>
                                        <p:tgtEl>
                                          <p:spTgt spid="41"/>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42"/>
                                        </p:tgtEl>
                                        <p:attrNameLst>
                                          <p:attrName>style.visibility</p:attrName>
                                        </p:attrNameLst>
                                      </p:cBhvr>
                                      <p:to>
                                        <p:strVal val="visible"/>
                                      </p:to>
                                    </p:set>
                                    <p:anim calcmode="lin" valueType="num">
                                      <p:cBhvr>
                                        <p:cTn id="211" dur="1000" fill="hold"/>
                                        <p:tgtEl>
                                          <p:spTgt spid="42"/>
                                        </p:tgtEl>
                                        <p:attrNameLst>
                                          <p:attrName>ppt_w</p:attrName>
                                        </p:attrNameLst>
                                      </p:cBhvr>
                                      <p:tavLst>
                                        <p:tav tm="0">
                                          <p:val>
                                            <p:fltVal val="0"/>
                                          </p:val>
                                        </p:tav>
                                        <p:tav tm="100000">
                                          <p:val>
                                            <p:strVal val="#ppt_w"/>
                                          </p:val>
                                        </p:tav>
                                      </p:tavLst>
                                    </p:anim>
                                    <p:anim calcmode="lin" valueType="num">
                                      <p:cBhvr>
                                        <p:cTn id="212" dur="1000" fill="hold"/>
                                        <p:tgtEl>
                                          <p:spTgt spid="42"/>
                                        </p:tgtEl>
                                        <p:attrNameLst>
                                          <p:attrName>ppt_h</p:attrName>
                                        </p:attrNameLst>
                                      </p:cBhvr>
                                      <p:tavLst>
                                        <p:tav tm="0">
                                          <p:val>
                                            <p:fltVal val="0"/>
                                          </p:val>
                                        </p:tav>
                                        <p:tav tm="100000">
                                          <p:val>
                                            <p:strVal val="#ppt_h"/>
                                          </p:val>
                                        </p:tav>
                                      </p:tavLst>
                                    </p:anim>
                                    <p:anim calcmode="lin" valueType="num">
                                      <p:cBhvr>
                                        <p:cTn id="213" dur="1000" fill="hold"/>
                                        <p:tgtEl>
                                          <p:spTgt spid="42"/>
                                        </p:tgtEl>
                                        <p:attrNameLst>
                                          <p:attrName>style.rotation</p:attrName>
                                        </p:attrNameLst>
                                      </p:cBhvr>
                                      <p:tavLst>
                                        <p:tav tm="0">
                                          <p:val>
                                            <p:fltVal val="90"/>
                                          </p:val>
                                        </p:tav>
                                        <p:tav tm="100000">
                                          <p:val>
                                            <p:fltVal val="0"/>
                                          </p:val>
                                        </p:tav>
                                      </p:tavLst>
                                    </p:anim>
                                    <p:animEffect transition="in" filter="fade">
                                      <p:cBhvr>
                                        <p:cTn id="214" dur="1000"/>
                                        <p:tgtEl>
                                          <p:spTgt spid="42"/>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43"/>
                                        </p:tgtEl>
                                        <p:attrNameLst>
                                          <p:attrName>style.visibility</p:attrName>
                                        </p:attrNameLst>
                                      </p:cBhvr>
                                      <p:to>
                                        <p:strVal val="visible"/>
                                      </p:to>
                                    </p:set>
                                    <p:anim calcmode="lin" valueType="num">
                                      <p:cBhvr>
                                        <p:cTn id="217" dur="1000" fill="hold"/>
                                        <p:tgtEl>
                                          <p:spTgt spid="43"/>
                                        </p:tgtEl>
                                        <p:attrNameLst>
                                          <p:attrName>ppt_w</p:attrName>
                                        </p:attrNameLst>
                                      </p:cBhvr>
                                      <p:tavLst>
                                        <p:tav tm="0">
                                          <p:val>
                                            <p:fltVal val="0"/>
                                          </p:val>
                                        </p:tav>
                                        <p:tav tm="100000">
                                          <p:val>
                                            <p:strVal val="#ppt_w"/>
                                          </p:val>
                                        </p:tav>
                                      </p:tavLst>
                                    </p:anim>
                                    <p:anim calcmode="lin" valueType="num">
                                      <p:cBhvr>
                                        <p:cTn id="218" dur="1000" fill="hold"/>
                                        <p:tgtEl>
                                          <p:spTgt spid="43"/>
                                        </p:tgtEl>
                                        <p:attrNameLst>
                                          <p:attrName>ppt_h</p:attrName>
                                        </p:attrNameLst>
                                      </p:cBhvr>
                                      <p:tavLst>
                                        <p:tav tm="0">
                                          <p:val>
                                            <p:fltVal val="0"/>
                                          </p:val>
                                        </p:tav>
                                        <p:tav tm="100000">
                                          <p:val>
                                            <p:strVal val="#ppt_h"/>
                                          </p:val>
                                        </p:tav>
                                      </p:tavLst>
                                    </p:anim>
                                    <p:anim calcmode="lin" valueType="num">
                                      <p:cBhvr>
                                        <p:cTn id="219" dur="1000" fill="hold"/>
                                        <p:tgtEl>
                                          <p:spTgt spid="43"/>
                                        </p:tgtEl>
                                        <p:attrNameLst>
                                          <p:attrName>style.rotation</p:attrName>
                                        </p:attrNameLst>
                                      </p:cBhvr>
                                      <p:tavLst>
                                        <p:tav tm="0">
                                          <p:val>
                                            <p:fltVal val="90"/>
                                          </p:val>
                                        </p:tav>
                                        <p:tav tm="100000">
                                          <p:val>
                                            <p:fltVal val="0"/>
                                          </p:val>
                                        </p:tav>
                                      </p:tavLst>
                                    </p:anim>
                                    <p:animEffect transition="in" filter="fade">
                                      <p:cBhvr>
                                        <p:cTn id="220" dur="1000"/>
                                        <p:tgtEl>
                                          <p:spTgt spid="43"/>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44"/>
                                        </p:tgtEl>
                                        <p:attrNameLst>
                                          <p:attrName>style.visibility</p:attrName>
                                        </p:attrNameLst>
                                      </p:cBhvr>
                                      <p:to>
                                        <p:strVal val="visible"/>
                                      </p:to>
                                    </p:set>
                                    <p:anim calcmode="lin" valueType="num">
                                      <p:cBhvr>
                                        <p:cTn id="223" dur="1000" fill="hold"/>
                                        <p:tgtEl>
                                          <p:spTgt spid="44"/>
                                        </p:tgtEl>
                                        <p:attrNameLst>
                                          <p:attrName>ppt_w</p:attrName>
                                        </p:attrNameLst>
                                      </p:cBhvr>
                                      <p:tavLst>
                                        <p:tav tm="0">
                                          <p:val>
                                            <p:fltVal val="0"/>
                                          </p:val>
                                        </p:tav>
                                        <p:tav tm="100000">
                                          <p:val>
                                            <p:strVal val="#ppt_w"/>
                                          </p:val>
                                        </p:tav>
                                      </p:tavLst>
                                    </p:anim>
                                    <p:anim calcmode="lin" valueType="num">
                                      <p:cBhvr>
                                        <p:cTn id="224" dur="1000" fill="hold"/>
                                        <p:tgtEl>
                                          <p:spTgt spid="44"/>
                                        </p:tgtEl>
                                        <p:attrNameLst>
                                          <p:attrName>ppt_h</p:attrName>
                                        </p:attrNameLst>
                                      </p:cBhvr>
                                      <p:tavLst>
                                        <p:tav tm="0">
                                          <p:val>
                                            <p:fltVal val="0"/>
                                          </p:val>
                                        </p:tav>
                                        <p:tav tm="100000">
                                          <p:val>
                                            <p:strVal val="#ppt_h"/>
                                          </p:val>
                                        </p:tav>
                                      </p:tavLst>
                                    </p:anim>
                                    <p:anim calcmode="lin" valueType="num">
                                      <p:cBhvr>
                                        <p:cTn id="225" dur="1000" fill="hold"/>
                                        <p:tgtEl>
                                          <p:spTgt spid="44"/>
                                        </p:tgtEl>
                                        <p:attrNameLst>
                                          <p:attrName>style.rotation</p:attrName>
                                        </p:attrNameLst>
                                      </p:cBhvr>
                                      <p:tavLst>
                                        <p:tav tm="0">
                                          <p:val>
                                            <p:fltVal val="90"/>
                                          </p:val>
                                        </p:tav>
                                        <p:tav tm="100000">
                                          <p:val>
                                            <p:fltVal val="0"/>
                                          </p:val>
                                        </p:tav>
                                      </p:tavLst>
                                    </p:anim>
                                    <p:animEffect transition="in" filter="fade">
                                      <p:cBhvr>
                                        <p:cTn id="226" dur="1000"/>
                                        <p:tgtEl>
                                          <p:spTgt spid="44"/>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5"/>
                                        </p:tgtEl>
                                        <p:attrNameLst>
                                          <p:attrName>style.visibility</p:attrName>
                                        </p:attrNameLst>
                                      </p:cBhvr>
                                      <p:to>
                                        <p:strVal val="visible"/>
                                      </p:to>
                                    </p:set>
                                    <p:anim calcmode="lin" valueType="num">
                                      <p:cBhvr>
                                        <p:cTn id="229" dur="1000" fill="hold"/>
                                        <p:tgtEl>
                                          <p:spTgt spid="45"/>
                                        </p:tgtEl>
                                        <p:attrNameLst>
                                          <p:attrName>ppt_w</p:attrName>
                                        </p:attrNameLst>
                                      </p:cBhvr>
                                      <p:tavLst>
                                        <p:tav tm="0">
                                          <p:val>
                                            <p:fltVal val="0"/>
                                          </p:val>
                                        </p:tav>
                                        <p:tav tm="100000">
                                          <p:val>
                                            <p:strVal val="#ppt_w"/>
                                          </p:val>
                                        </p:tav>
                                      </p:tavLst>
                                    </p:anim>
                                    <p:anim calcmode="lin" valueType="num">
                                      <p:cBhvr>
                                        <p:cTn id="230" dur="1000" fill="hold"/>
                                        <p:tgtEl>
                                          <p:spTgt spid="45"/>
                                        </p:tgtEl>
                                        <p:attrNameLst>
                                          <p:attrName>ppt_h</p:attrName>
                                        </p:attrNameLst>
                                      </p:cBhvr>
                                      <p:tavLst>
                                        <p:tav tm="0">
                                          <p:val>
                                            <p:fltVal val="0"/>
                                          </p:val>
                                        </p:tav>
                                        <p:tav tm="100000">
                                          <p:val>
                                            <p:strVal val="#ppt_h"/>
                                          </p:val>
                                        </p:tav>
                                      </p:tavLst>
                                    </p:anim>
                                    <p:anim calcmode="lin" valueType="num">
                                      <p:cBhvr>
                                        <p:cTn id="231" dur="1000" fill="hold"/>
                                        <p:tgtEl>
                                          <p:spTgt spid="45"/>
                                        </p:tgtEl>
                                        <p:attrNameLst>
                                          <p:attrName>style.rotation</p:attrName>
                                        </p:attrNameLst>
                                      </p:cBhvr>
                                      <p:tavLst>
                                        <p:tav tm="0">
                                          <p:val>
                                            <p:fltVal val="90"/>
                                          </p:val>
                                        </p:tav>
                                        <p:tav tm="100000">
                                          <p:val>
                                            <p:fltVal val="0"/>
                                          </p:val>
                                        </p:tav>
                                      </p:tavLst>
                                    </p:anim>
                                    <p:animEffect transition="in" filter="fade">
                                      <p:cBhvr>
                                        <p:cTn id="232" dur="1000"/>
                                        <p:tgtEl>
                                          <p:spTgt spid="45"/>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6"/>
                                        </p:tgtEl>
                                        <p:attrNameLst>
                                          <p:attrName>style.visibility</p:attrName>
                                        </p:attrNameLst>
                                      </p:cBhvr>
                                      <p:to>
                                        <p:strVal val="visible"/>
                                      </p:to>
                                    </p:set>
                                    <p:anim calcmode="lin" valueType="num">
                                      <p:cBhvr>
                                        <p:cTn id="235" dur="1000" fill="hold"/>
                                        <p:tgtEl>
                                          <p:spTgt spid="46"/>
                                        </p:tgtEl>
                                        <p:attrNameLst>
                                          <p:attrName>ppt_w</p:attrName>
                                        </p:attrNameLst>
                                      </p:cBhvr>
                                      <p:tavLst>
                                        <p:tav tm="0">
                                          <p:val>
                                            <p:fltVal val="0"/>
                                          </p:val>
                                        </p:tav>
                                        <p:tav tm="100000">
                                          <p:val>
                                            <p:strVal val="#ppt_w"/>
                                          </p:val>
                                        </p:tav>
                                      </p:tavLst>
                                    </p:anim>
                                    <p:anim calcmode="lin" valueType="num">
                                      <p:cBhvr>
                                        <p:cTn id="236" dur="1000" fill="hold"/>
                                        <p:tgtEl>
                                          <p:spTgt spid="46"/>
                                        </p:tgtEl>
                                        <p:attrNameLst>
                                          <p:attrName>ppt_h</p:attrName>
                                        </p:attrNameLst>
                                      </p:cBhvr>
                                      <p:tavLst>
                                        <p:tav tm="0">
                                          <p:val>
                                            <p:fltVal val="0"/>
                                          </p:val>
                                        </p:tav>
                                        <p:tav tm="100000">
                                          <p:val>
                                            <p:strVal val="#ppt_h"/>
                                          </p:val>
                                        </p:tav>
                                      </p:tavLst>
                                    </p:anim>
                                    <p:anim calcmode="lin" valueType="num">
                                      <p:cBhvr>
                                        <p:cTn id="237" dur="1000" fill="hold"/>
                                        <p:tgtEl>
                                          <p:spTgt spid="46"/>
                                        </p:tgtEl>
                                        <p:attrNameLst>
                                          <p:attrName>style.rotation</p:attrName>
                                        </p:attrNameLst>
                                      </p:cBhvr>
                                      <p:tavLst>
                                        <p:tav tm="0">
                                          <p:val>
                                            <p:fltVal val="90"/>
                                          </p:val>
                                        </p:tav>
                                        <p:tav tm="100000">
                                          <p:val>
                                            <p:fltVal val="0"/>
                                          </p:val>
                                        </p:tav>
                                      </p:tavLst>
                                    </p:anim>
                                    <p:animEffect transition="in" filter="fade">
                                      <p:cBhvr>
                                        <p:cTn id="238" dur="1000"/>
                                        <p:tgtEl>
                                          <p:spTgt spid="46"/>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7"/>
                                        </p:tgtEl>
                                        <p:attrNameLst>
                                          <p:attrName>style.visibility</p:attrName>
                                        </p:attrNameLst>
                                      </p:cBhvr>
                                      <p:to>
                                        <p:strVal val="visible"/>
                                      </p:to>
                                    </p:set>
                                    <p:anim calcmode="lin" valueType="num">
                                      <p:cBhvr>
                                        <p:cTn id="241" dur="1000" fill="hold"/>
                                        <p:tgtEl>
                                          <p:spTgt spid="47"/>
                                        </p:tgtEl>
                                        <p:attrNameLst>
                                          <p:attrName>ppt_w</p:attrName>
                                        </p:attrNameLst>
                                      </p:cBhvr>
                                      <p:tavLst>
                                        <p:tav tm="0">
                                          <p:val>
                                            <p:fltVal val="0"/>
                                          </p:val>
                                        </p:tav>
                                        <p:tav tm="100000">
                                          <p:val>
                                            <p:strVal val="#ppt_w"/>
                                          </p:val>
                                        </p:tav>
                                      </p:tavLst>
                                    </p:anim>
                                    <p:anim calcmode="lin" valueType="num">
                                      <p:cBhvr>
                                        <p:cTn id="242" dur="1000" fill="hold"/>
                                        <p:tgtEl>
                                          <p:spTgt spid="47"/>
                                        </p:tgtEl>
                                        <p:attrNameLst>
                                          <p:attrName>ppt_h</p:attrName>
                                        </p:attrNameLst>
                                      </p:cBhvr>
                                      <p:tavLst>
                                        <p:tav tm="0">
                                          <p:val>
                                            <p:fltVal val="0"/>
                                          </p:val>
                                        </p:tav>
                                        <p:tav tm="100000">
                                          <p:val>
                                            <p:strVal val="#ppt_h"/>
                                          </p:val>
                                        </p:tav>
                                      </p:tavLst>
                                    </p:anim>
                                    <p:anim calcmode="lin" valueType="num">
                                      <p:cBhvr>
                                        <p:cTn id="243" dur="1000" fill="hold"/>
                                        <p:tgtEl>
                                          <p:spTgt spid="47"/>
                                        </p:tgtEl>
                                        <p:attrNameLst>
                                          <p:attrName>style.rotation</p:attrName>
                                        </p:attrNameLst>
                                      </p:cBhvr>
                                      <p:tavLst>
                                        <p:tav tm="0">
                                          <p:val>
                                            <p:fltVal val="90"/>
                                          </p:val>
                                        </p:tav>
                                        <p:tav tm="100000">
                                          <p:val>
                                            <p:fltVal val="0"/>
                                          </p:val>
                                        </p:tav>
                                      </p:tavLst>
                                    </p:anim>
                                    <p:animEffect transition="in" filter="fade">
                                      <p:cBhvr>
                                        <p:cTn id="244" dur="1000"/>
                                        <p:tgtEl>
                                          <p:spTgt spid="47"/>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8"/>
                                        </p:tgtEl>
                                        <p:attrNameLst>
                                          <p:attrName>style.visibility</p:attrName>
                                        </p:attrNameLst>
                                      </p:cBhvr>
                                      <p:to>
                                        <p:strVal val="visible"/>
                                      </p:to>
                                    </p:set>
                                    <p:anim calcmode="lin" valueType="num">
                                      <p:cBhvr>
                                        <p:cTn id="247" dur="1000" fill="hold"/>
                                        <p:tgtEl>
                                          <p:spTgt spid="48"/>
                                        </p:tgtEl>
                                        <p:attrNameLst>
                                          <p:attrName>ppt_w</p:attrName>
                                        </p:attrNameLst>
                                      </p:cBhvr>
                                      <p:tavLst>
                                        <p:tav tm="0">
                                          <p:val>
                                            <p:fltVal val="0"/>
                                          </p:val>
                                        </p:tav>
                                        <p:tav tm="100000">
                                          <p:val>
                                            <p:strVal val="#ppt_w"/>
                                          </p:val>
                                        </p:tav>
                                      </p:tavLst>
                                    </p:anim>
                                    <p:anim calcmode="lin" valueType="num">
                                      <p:cBhvr>
                                        <p:cTn id="248" dur="1000" fill="hold"/>
                                        <p:tgtEl>
                                          <p:spTgt spid="48"/>
                                        </p:tgtEl>
                                        <p:attrNameLst>
                                          <p:attrName>ppt_h</p:attrName>
                                        </p:attrNameLst>
                                      </p:cBhvr>
                                      <p:tavLst>
                                        <p:tav tm="0">
                                          <p:val>
                                            <p:fltVal val="0"/>
                                          </p:val>
                                        </p:tav>
                                        <p:tav tm="100000">
                                          <p:val>
                                            <p:strVal val="#ppt_h"/>
                                          </p:val>
                                        </p:tav>
                                      </p:tavLst>
                                    </p:anim>
                                    <p:anim calcmode="lin" valueType="num">
                                      <p:cBhvr>
                                        <p:cTn id="249" dur="1000" fill="hold"/>
                                        <p:tgtEl>
                                          <p:spTgt spid="48"/>
                                        </p:tgtEl>
                                        <p:attrNameLst>
                                          <p:attrName>style.rotation</p:attrName>
                                        </p:attrNameLst>
                                      </p:cBhvr>
                                      <p:tavLst>
                                        <p:tav tm="0">
                                          <p:val>
                                            <p:fltVal val="90"/>
                                          </p:val>
                                        </p:tav>
                                        <p:tav tm="100000">
                                          <p:val>
                                            <p:fltVal val="0"/>
                                          </p:val>
                                        </p:tav>
                                      </p:tavLst>
                                    </p:anim>
                                    <p:animEffect transition="in" filter="fade">
                                      <p:cBhvr>
                                        <p:cTn id="250" dur="1000"/>
                                        <p:tgtEl>
                                          <p:spTgt spid="48"/>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9"/>
                                        </p:tgtEl>
                                        <p:attrNameLst>
                                          <p:attrName>style.visibility</p:attrName>
                                        </p:attrNameLst>
                                      </p:cBhvr>
                                      <p:to>
                                        <p:strVal val="visible"/>
                                      </p:to>
                                    </p:set>
                                    <p:anim calcmode="lin" valueType="num">
                                      <p:cBhvr>
                                        <p:cTn id="253" dur="1000" fill="hold"/>
                                        <p:tgtEl>
                                          <p:spTgt spid="49"/>
                                        </p:tgtEl>
                                        <p:attrNameLst>
                                          <p:attrName>ppt_w</p:attrName>
                                        </p:attrNameLst>
                                      </p:cBhvr>
                                      <p:tavLst>
                                        <p:tav tm="0">
                                          <p:val>
                                            <p:fltVal val="0"/>
                                          </p:val>
                                        </p:tav>
                                        <p:tav tm="100000">
                                          <p:val>
                                            <p:strVal val="#ppt_w"/>
                                          </p:val>
                                        </p:tav>
                                      </p:tavLst>
                                    </p:anim>
                                    <p:anim calcmode="lin" valueType="num">
                                      <p:cBhvr>
                                        <p:cTn id="254" dur="1000" fill="hold"/>
                                        <p:tgtEl>
                                          <p:spTgt spid="49"/>
                                        </p:tgtEl>
                                        <p:attrNameLst>
                                          <p:attrName>ppt_h</p:attrName>
                                        </p:attrNameLst>
                                      </p:cBhvr>
                                      <p:tavLst>
                                        <p:tav tm="0">
                                          <p:val>
                                            <p:fltVal val="0"/>
                                          </p:val>
                                        </p:tav>
                                        <p:tav tm="100000">
                                          <p:val>
                                            <p:strVal val="#ppt_h"/>
                                          </p:val>
                                        </p:tav>
                                      </p:tavLst>
                                    </p:anim>
                                    <p:anim calcmode="lin" valueType="num">
                                      <p:cBhvr>
                                        <p:cTn id="255" dur="1000" fill="hold"/>
                                        <p:tgtEl>
                                          <p:spTgt spid="49"/>
                                        </p:tgtEl>
                                        <p:attrNameLst>
                                          <p:attrName>style.rotation</p:attrName>
                                        </p:attrNameLst>
                                      </p:cBhvr>
                                      <p:tavLst>
                                        <p:tav tm="0">
                                          <p:val>
                                            <p:fltVal val="90"/>
                                          </p:val>
                                        </p:tav>
                                        <p:tav tm="100000">
                                          <p:val>
                                            <p:fltVal val="0"/>
                                          </p:val>
                                        </p:tav>
                                      </p:tavLst>
                                    </p:anim>
                                    <p:animEffect transition="in" filter="fade">
                                      <p:cBhvr>
                                        <p:cTn id="256" dur="1000"/>
                                        <p:tgtEl>
                                          <p:spTgt spid="49"/>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50"/>
                                        </p:tgtEl>
                                        <p:attrNameLst>
                                          <p:attrName>style.visibility</p:attrName>
                                        </p:attrNameLst>
                                      </p:cBhvr>
                                      <p:to>
                                        <p:strVal val="visible"/>
                                      </p:to>
                                    </p:set>
                                    <p:anim calcmode="lin" valueType="num">
                                      <p:cBhvr>
                                        <p:cTn id="259" dur="1000" fill="hold"/>
                                        <p:tgtEl>
                                          <p:spTgt spid="50"/>
                                        </p:tgtEl>
                                        <p:attrNameLst>
                                          <p:attrName>ppt_w</p:attrName>
                                        </p:attrNameLst>
                                      </p:cBhvr>
                                      <p:tavLst>
                                        <p:tav tm="0">
                                          <p:val>
                                            <p:fltVal val="0"/>
                                          </p:val>
                                        </p:tav>
                                        <p:tav tm="100000">
                                          <p:val>
                                            <p:strVal val="#ppt_w"/>
                                          </p:val>
                                        </p:tav>
                                      </p:tavLst>
                                    </p:anim>
                                    <p:anim calcmode="lin" valueType="num">
                                      <p:cBhvr>
                                        <p:cTn id="260" dur="1000" fill="hold"/>
                                        <p:tgtEl>
                                          <p:spTgt spid="50"/>
                                        </p:tgtEl>
                                        <p:attrNameLst>
                                          <p:attrName>ppt_h</p:attrName>
                                        </p:attrNameLst>
                                      </p:cBhvr>
                                      <p:tavLst>
                                        <p:tav tm="0">
                                          <p:val>
                                            <p:fltVal val="0"/>
                                          </p:val>
                                        </p:tav>
                                        <p:tav tm="100000">
                                          <p:val>
                                            <p:strVal val="#ppt_h"/>
                                          </p:val>
                                        </p:tav>
                                      </p:tavLst>
                                    </p:anim>
                                    <p:anim calcmode="lin" valueType="num">
                                      <p:cBhvr>
                                        <p:cTn id="261" dur="1000" fill="hold"/>
                                        <p:tgtEl>
                                          <p:spTgt spid="50"/>
                                        </p:tgtEl>
                                        <p:attrNameLst>
                                          <p:attrName>style.rotation</p:attrName>
                                        </p:attrNameLst>
                                      </p:cBhvr>
                                      <p:tavLst>
                                        <p:tav tm="0">
                                          <p:val>
                                            <p:fltVal val="90"/>
                                          </p:val>
                                        </p:tav>
                                        <p:tav tm="100000">
                                          <p:val>
                                            <p:fltVal val="0"/>
                                          </p:val>
                                        </p:tav>
                                      </p:tavLst>
                                    </p:anim>
                                    <p:animEffect transition="in" filter="fade">
                                      <p:cBhvr>
                                        <p:cTn id="262" dur="1000"/>
                                        <p:tgtEl>
                                          <p:spTgt spid="50"/>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51"/>
                                        </p:tgtEl>
                                        <p:attrNameLst>
                                          <p:attrName>style.visibility</p:attrName>
                                        </p:attrNameLst>
                                      </p:cBhvr>
                                      <p:to>
                                        <p:strVal val="visible"/>
                                      </p:to>
                                    </p:set>
                                    <p:anim calcmode="lin" valueType="num">
                                      <p:cBhvr>
                                        <p:cTn id="265" dur="1000" fill="hold"/>
                                        <p:tgtEl>
                                          <p:spTgt spid="51"/>
                                        </p:tgtEl>
                                        <p:attrNameLst>
                                          <p:attrName>ppt_w</p:attrName>
                                        </p:attrNameLst>
                                      </p:cBhvr>
                                      <p:tavLst>
                                        <p:tav tm="0">
                                          <p:val>
                                            <p:fltVal val="0"/>
                                          </p:val>
                                        </p:tav>
                                        <p:tav tm="100000">
                                          <p:val>
                                            <p:strVal val="#ppt_w"/>
                                          </p:val>
                                        </p:tav>
                                      </p:tavLst>
                                    </p:anim>
                                    <p:anim calcmode="lin" valueType="num">
                                      <p:cBhvr>
                                        <p:cTn id="266" dur="1000" fill="hold"/>
                                        <p:tgtEl>
                                          <p:spTgt spid="51"/>
                                        </p:tgtEl>
                                        <p:attrNameLst>
                                          <p:attrName>ppt_h</p:attrName>
                                        </p:attrNameLst>
                                      </p:cBhvr>
                                      <p:tavLst>
                                        <p:tav tm="0">
                                          <p:val>
                                            <p:fltVal val="0"/>
                                          </p:val>
                                        </p:tav>
                                        <p:tav tm="100000">
                                          <p:val>
                                            <p:strVal val="#ppt_h"/>
                                          </p:val>
                                        </p:tav>
                                      </p:tavLst>
                                    </p:anim>
                                    <p:anim calcmode="lin" valueType="num">
                                      <p:cBhvr>
                                        <p:cTn id="267" dur="1000" fill="hold"/>
                                        <p:tgtEl>
                                          <p:spTgt spid="51"/>
                                        </p:tgtEl>
                                        <p:attrNameLst>
                                          <p:attrName>style.rotation</p:attrName>
                                        </p:attrNameLst>
                                      </p:cBhvr>
                                      <p:tavLst>
                                        <p:tav tm="0">
                                          <p:val>
                                            <p:fltVal val="90"/>
                                          </p:val>
                                        </p:tav>
                                        <p:tav tm="100000">
                                          <p:val>
                                            <p:fltVal val="0"/>
                                          </p:val>
                                        </p:tav>
                                      </p:tavLst>
                                    </p:anim>
                                    <p:animEffect transition="in" filter="fade">
                                      <p:cBhvr>
                                        <p:cTn id="268" dur="1000"/>
                                        <p:tgtEl>
                                          <p:spTgt spid="51"/>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52"/>
                                        </p:tgtEl>
                                        <p:attrNameLst>
                                          <p:attrName>style.visibility</p:attrName>
                                        </p:attrNameLst>
                                      </p:cBhvr>
                                      <p:to>
                                        <p:strVal val="visible"/>
                                      </p:to>
                                    </p:set>
                                    <p:anim calcmode="lin" valueType="num">
                                      <p:cBhvr>
                                        <p:cTn id="271" dur="1000" fill="hold"/>
                                        <p:tgtEl>
                                          <p:spTgt spid="52"/>
                                        </p:tgtEl>
                                        <p:attrNameLst>
                                          <p:attrName>ppt_w</p:attrName>
                                        </p:attrNameLst>
                                      </p:cBhvr>
                                      <p:tavLst>
                                        <p:tav tm="0">
                                          <p:val>
                                            <p:fltVal val="0"/>
                                          </p:val>
                                        </p:tav>
                                        <p:tav tm="100000">
                                          <p:val>
                                            <p:strVal val="#ppt_w"/>
                                          </p:val>
                                        </p:tav>
                                      </p:tavLst>
                                    </p:anim>
                                    <p:anim calcmode="lin" valueType="num">
                                      <p:cBhvr>
                                        <p:cTn id="272" dur="1000" fill="hold"/>
                                        <p:tgtEl>
                                          <p:spTgt spid="52"/>
                                        </p:tgtEl>
                                        <p:attrNameLst>
                                          <p:attrName>ppt_h</p:attrName>
                                        </p:attrNameLst>
                                      </p:cBhvr>
                                      <p:tavLst>
                                        <p:tav tm="0">
                                          <p:val>
                                            <p:fltVal val="0"/>
                                          </p:val>
                                        </p:tav>
                                        <p:tav tm="100000">
                                          <p:val>
                                            <p:strVal val="#ppt_h"/>
                                          </p:val>
                                        </p:tav>
                                      </p:tavLst>
                                    </p:anim>
                                    <p:anim calcmode="lin" valueType="num">
                                      <p:cBhvr>
                                        <p:cTn id="273" dur="1000" fill="hold"/>
                                        <p:tgtEl>
                                          <p:spTgt spid="52"/>
                                        </p:tgtEl>
                                        <p:attrNameLst>
                                          <p:attrName>style.rotation</p:attrName>
                                        </p:attrNameLst>
                                      </p:cBhvr>
                                      <p:tavLst>
                                        <p:tav tm="0">
                                          <p:val>
                                            <p:fltVal val="90"/>
                                          </p:val>
                                        </p:tav>
                                        <p:tav tm="100000">
                                          <p:val>
                                            <p:fltVal val="0"/>
                                          </p:val>
                                        </p:tav>
                                      </p:tavLst>
                                    </p:anim>
                                    <p:animEffect transition="in" filter="fade">
                                      <p:cBhvr>
                                        <p:cTn id="274" dur="1000"/>
                                        <p:tgtEl>
                                          <p:spTgt spid="52"/>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53"/>
                                        </p:tgtEl>
                                        <p:attrNameLst>
                                          <p:attrName>style.visibility</p:attrName>
                                        </p:attrNameLst>
                                      </p:cBhvr>
                                      <p:to>
                                        <p:strVal val="visible"/>
                                      </p:to>
                                    </p:set>
                                    <p:anim calcmode="lin" valueType="num">
                                      <p:cBhvr>
                                        <p:cTn id="277" dur="1000" fill="hold"/>
                                        <p:tgtEl>
                                          <p:spTgt spid="53"/>
                                        </p:tgtEl>
                                        <p:attrNameLst>
                                          <p:attrName>ppt_w</p:attrName>
                                        </p:attrNameLst>
                                      </p:cBhvr>
                                      <p:tavLst>
                                        <p:tav tm="0">
                                          <p:val>
                                            <p:fltVal val="0"/>
                                          </p:val>
                                        </p:tav>
                                        <p:tav tm="100000">
                                          <p:val>
                                            <p:strVal val="#ppt_w"/>
                                          </p:val>
                                        </p:tav>
                                      </p:tavLst>
                                    </p:anim>
                                    <p:anim calcmode="lin" valueType="num">
                                      <p:cBhvr>
                                        <p:cTn id="278" dur="1000" fill="hold"/>
                                        <p:tgtEl>
                                          <p:spTgt spid="53"/>
                                        </p:tgtEl>
                                        <p:attrNameLst>
                                          <p:attrName>ppt_h</p:attrName>
                                        </p:attrNameLst>
                                      </p:cBhvr>
                                      <p:tavLst>
                                        <p:tav tm="0">
                                          <p:val>
                                            <p:fltVal val="0"/>
                                          </p:val>
                                        </p:tav>
                                        <p:tav tm="100000">
                                          <p:val>
                                            <p:strVal val="#ppt_h"/>
                                          </p:val>
                                        </p:tav>
                                      </p:tavLst>
                                    </p:anim>
                                    <p:anim calcmode="lin" valueType="num">
                                      <p:cBhvr>
                                        <p:cTn id="279" dur="1000" fill="hold"/>
                                        <p:tgtEl>
                                          <p:spTgt spid="53"/>
                                        </p:tgtEl>
                                        <p:attrNameLst>
                                          <p:attrName>style.rotation</p:attrName>
                                        </p:attrNameLst>
                                      </p:cBhvr>
                                      <p:tavLst>
                                        <p:tav tm="0">
                                          <p:val>
                                            <p:fltVal val="90"/>
                                          </p:val>
                                        </p:tav>
                                        <p:tav tm="100000">
                                          <p:val>
                                            <p:fltVal val="0"/>
                                          </p:val>
                                        </p:tav>
                                      </p:tavLst>
                                    </p:anim>
                                    <p:animEffect transition="in" filter="fade">
                                      <p:cBhvr>
                                        <p:cTn id="280" dur="1000"/>
                                        <p:tgtEl>
                                          <p:spTgt spid="53"/>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54"/>
                                        </p:tgtEl>
                                        <p:attrNameLst>
                                          <p:attrName>style.visibility</p:attrName>
                                        </p:attrNameLst>
                                      </p:cBhvr>
                                      <p:to>
                                        <p:strVal val="visible"/>
                                      </p:to>
                                    </p:set>
                                    <p:anim calcmode="lin" valueType="num">
                                      <p:cBhvr>
                                        <p:cTn id="283" dur="1000" fill="hold"/>
                                        <p:tgtEl>
                                          <p:spTgt spid="54"/>
                                        </p:tgtEl>
                                        <p:attrNameLst>
                                          <p:attrName>ppt_w</p:attrName>
                                        </p:attrNameLst>
                                      </p:cBhvr>
                                      <p:tavLst>
                                        <p:tav tm="0">
                                          <p:val>
                                            <p:fltVal val="0"/>
                                          </p:val>
                                        </p:tav>
                                        <p:tav tm="100000">
                                          <p:val>
                                            <p:strVal val="#ppt_w"/>
                                          </p:val>
                                        </p:tav>
                                      </p:tavLst>
                                    </p:anim>
                                    <p:anim calcmode="lin" valueType="num">
                                      <p:cBhvr>
                                        <p:cTn id="284" dur="1000" fill="hold"/>
                                        <p:tgtEl>
                                          <p:spTgt spid="54"/>
                                        </p:tgtEl>
                                        <p:attrNameLst>
                                          <p:attrName>ppt_h</p:attrName>
                                        </p:attrNameLst>
                                      </p:cBhvr>
                                      <p:tavLst>
                                        <p:tav tm="0">
                                          <p:val>
                                            <p:fltVal val="0"/>
                                          </p:val>
                                        </p:tav>
                                        <p:tav tm="100000">
                                          <p:val>
                                            <p:strVal val="#ppt_h"/>
                                          </p:val>
                                        </p:tav>
                                      </p:tavLst>
                                    </p:anim>
                                    <p:anim calcmode="lin" valueType="num">
                                      <p:cBhvr>
                                        <p:cTn id="285" dur="1000" fill="hold"/>
                                        <p:tgtEl>
                                          <p:spTgt spid="54"/>
                                        </p:tgtEl>
                                        <p:attrNameLst>
                                          <p:attrName>style.rotation</p:attrName>
                                        </p:attrNameLst>
                                      </p:cBhvr>
                                      <p:tavLst>
                                        <p:tav tm="0">
                                          <p:val>
                                            <p:fltVal val="90"/>
                                          </p:val>
                                        </p:tav>
                                        <p:tav tm="100000">
                                          <p:val>
                                            <p:fltVal val="0"/>
                                          </p:val>
                                        </p:tav>
                                      </p:tavLst>
                                    </p:anim>
                                    <p:animEffect transition="in" filter="fade">
                                      <p:cBhvr>
                                        <p:cTn id="286" dur="1000"/>
                                        <p:tgtEl>
                                          <p:spTgt spid="54"/>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5"/>
                                        </p:tgtEl>
                                        <p:attrNameLst>
                                          <p:attrName>style.visibility</p:attrName>
                                        </p:attrNameLst>
                                      </p:cBhvr>
                                      <p:to>
                                        <p:strVal val="visible"/>
                                      </p:to>
                                    </p:set>
                                    <p:anim calcmode="lin" valueType="num">
                                      <p:cBhvr>
                                        <p:cTn id="289" dur="1000" fill="hold"/>
                                        <p:tgtEl>
                                          <p:spTgt spid="55"/>
                                        </p:tgtEl>
                                        <p:attrNameLst>
                                          <p:attrName>ppt_w</p:attrName>
                                        </p:attrNameLst>
                                      </p:cBhvr>
                                      <p:tavLst>
                                        <p:tav tm="0">
                                          <p:val>
                                            <p:fltVal val="0"/>
                                          </p:val>
                                        </p:tav>
                                        <p:tav tm="100000">
                                          <p:val>
                                            <p:strVal val="#ppt_w"/>
                                          </p:val>
                                        </p:tav>
                                      </p:tavLst>
                                    </p:anim>
                                    <p:anim calcmode="lin" valueType="num">
                                      <p:cBhvr>
                                        <p:cTn id="290" dur="1000" fill="hold"/>
                                        <p:tgtEl>
                                          <p:spTgt spid="55"/>
                                        </p:tgtEl>
                                        <p:attrNameLst>
                                          <p:attrName>ppt_h</p:attrName>
                                        </p:attrNameLst>
                                      </p:cBhvr>
                                      <p:tavLst>
                                        <p:tav tm="0">
                                          <p:val>
                                            <p:fltVal val="0"/>
                                          </p:val>
                                        </p:tav>
                                        <p:tav tm="100000">
                                          <p:val>
                                            <p:strVal val="#ppt_h"/>
                                          </p:val>
                                        </p:tav>
                                      </p:tavLst>
                                    </p:anim>
                                    <p:anim calcmode="lin" valueType="num">
                                      <p:cBhvr>
                                        <p:cTn id="291" dur="1000" fill="hold"/>
                                        <p:tgtEl>
                                          <p:spTgt spid="55"/>
                                        </p:tgtEl>
                                        <p:attrNameLst>
                                          <p:attrName>style.rotation</p:attrName>
                                        </p:attrNameLst>
                                      </p:cBhvr>
                                      <p:tavLst>
                                        <p:tav tm="0">
                                          <p:val>
                                            <p:fltVal val="90"/>
                                          </p:val>
                                        </p:tav>
                                        <p:tav tm="100000">
                                          <p:val>
                                            <p:fltVal val="0"/>
                                          </p:val>
                                        </p:tav>
                                      </p:tavLst>
                                    </p:anim>
                                    <p:animEffect transition="in" filter="fade">
                                      <p:cBhvr>
                                        <p:cTn id="292" dur="1000"/>
                                        <p:tgtEl>
                                          <p:spTgt spid="55"/>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6"/>
                                        </p:tgtEl>
                                        <p:attrNameLst>
                                          <p:attrName>style.visibility</p:attrName>
                                        </p:attrNameLst>
                                      </p:cBhvr>
                                      <p:to>
                                        <p:strVal val="visible"/>
                                      </p:to>
                                    </p:set>
                                    <p:anim calcmode="lin" valueType="num">
                                      <p:cBhvr>
                                        <p:cTn id="295" dur="1000" fill="hold"/>
                                        <p:tgtEl>
                                          <p:spTgt spid="56"/>
                                        </p:tgtEl>
                                        <p:attrNameLst>
                                          <p:attrName>ppt_w</p:attrName>
                                        </p:attrNameLst>
                                      </p:cBhvr>
                                      <p:tavLst>
                                        <p:tav tm="0">
                                          <p:val>
                                            <p:fltVal val="0"/>
                                          </p:val>
                                        </p:tav>
                                        <p:tav tm="100000">
                                          <p:val>
                                            <p:strVal val="#ppt_w"/>
                                          </p:val>
                                        </p:tav>
                                      </p:tavLst>
                                    </p:anim>
                                    <p:anim calcmode="lin" valueType="num">
                                      <p:cBhvr>
                                        <p:cTn id="296" dur="1000" fill="hold"/>
                                        <p:tgtEl>
                                          <p:spTgt spid="56"/>
                                        </p:tgtEl>
                                        <p:attrNameLst>
                                          <p:attrName>ppt_h</p:attrName>
                                        </p:attrNameLst>
                                      </p:cBhvr>
                                      <p:tavLst>
                                        <p:tav tm="0">
                                          <p:val>
                                            <p:fltVal val="0"/>
                                          </p:val>
                                        </p:tav>
                                        <p:tav tm="100000">
                                          <p:val>
                                            <p:strVal val="#ppt_h"/>
                                          </p:val>
                                        </p:tav>
                                      </p:tavLst>
                                    </p:anim>
                                    <p:anim calcmode="lin" valueType="num">
                                      <p:cBhvr>
                                        <p:cTn id="297" dur="1000" fill="hold"/>
                                        <p:tgtEl>
                                          <p:spTgt spid="56"/>
                                        </p:tgtEl>
                                        <p:attrNameLst>
                                          <p:attrName>style.rotation</p:attrName>
                                        </p:attrNameLst>
                                      </p:cBhvr>
                                      <p:tavLst>
                                        <p:tav tm="0">
                                          <p:val>
                                            <p:fltVal val="90"/>
                                          </p:val>
                                        </p:tav>
                                        <p:tav tm="100000">
                                          <p:val>
                                            <p:fltVal val="0"/>
                                          </p:val>
                                        </p:tav>
                                      </p:tavLst>
                                    </p:anim>
                                    <p:animEffect transition="in" filter="fade">
                                      <p:cBhvr>
                                        <p:cTn id="298" dur="1000"/>
                                        <p:tgtEl>
                                          <p:spTgt spid="56"/>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7"/>
                                        </p:tgtEl>
                                        <p:attrNameLst>
                                          <p:attrName>style.visibility</p:attrName>
                                        </p:attrNameLst>
                                      </p:cBhvr>
                                      <p:to>
                                        <p:strVal val="visible"/>
                                      </p:to>
                                    </p:set>
                                    <p:anim calcmode="lin" valueType="num">
                                      <p:cBhvr>
                                        <p:cTn id="301" dur="1000" fill="hold"/>
                                        <p:tgtEl>
                                          <p:spTgt spid="57"/>
                                        </p:tgtEl>
                                        <p:attrNameLst>
                                          <p:attrName>ppt_w</p:attrName>
                                        </p:attrNameLst>
                                      </p:cBhvr>
                                      <p:tavLst>
                                        <p:tav tm="0">
                                          <p:val>
                                            <p:fltVal val="0"/>
                                          </p:val>
                                        </p:tav>
                                        <p:tav tm="100000">
                                          <p:val>
                                            <p:strVal val="#ppt_w"/>
                                          </p:val>
                                        </p:tav>
                                      </p:tavLst>
                                    </p:anim>
                                    <p:anim calcmode="lin" valueType="num">
                                      <p:cBhvr>
                                        <p:cTn id="302" dur="1000" fill="hold"/>
                                        <p:tgtEl>
                                          <p:spTgt spid="57"/>
                                        </p:tgtEl>
                                        <p:attrNameLst>
                                          <p:attrName>ppt_h</p:attrName>
                                        </p:attrNameLst>
                                      </p:cBhvr>
                                      <p:tavLst>
                                        <p:tav tm="0">
                                          <p:val>
                                            <p:fltVal val="0"/>
                                          </p:val>
                                        </p:tav>
                                        <p:tav tm="100000">
                                          <p:val>
                                            <p:strVal val="#ppt_h"/>
                                          </p:val>
                                        </p:tav>
                                      </p:tavLst>
                                    </p:anim>
                                    <p:anim calcmode="lin" valueType="num">
                                      <p:cBhvr>
                                        <p:cTn id="303" dur="1000" fill="hold"/>
                                        <p:tgtEl>
                                          <p:spTgt spid="57"/>
                                        </p:tgtEl>
                                        <p:attrNameLst>
                                          <p:attrName>style.rotation</p:attrName>
                                        </p:attrNameLst>
                                      </p:cBhvr>
                                      <p:tavLst>
                                        <p:tav tm="0">
                                          <p:val>
                                            <p:fltVal val="90"/>
                                          </p:val>
                                        </p:tav>
                                        <p:tav tm="100000">
                                          <p:val>
                                            <p:fltVal val="0"/>
                                          </p:val>
                                        </p:tav>
                                      </p:tavLst>
                                    </p:anim>
                                    <p:animEffect transition="in" filter="fade">
                                      <p:cBhvr>
                                        <p:cTn id="304" dur="1000"/>
                                        <p:tgtEl>
                                          <p:spTgt spid="57"/>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8"/>
                                        </p:tgtEl>
                                        <p:attrNameLst>
                                          <p:attrName>style.visibility</p:attrName>
                                        </p:attrNameLst>
                                      </p:cBhvr>
                                      <p:to>
                                        <p:strVal val="visible"/>
                                      </p:to>
                                    </p:set>
                                    <p:anim calcmode="lin" valueType="num">
                                      <p:cBhvr>
                                        <p:cTn id="307" dur="1000" fill="hold"/>
                                        <p:tgtEl>
                                          <p:spTgt spid="58"/>
                                        </p:tgtEl>
                                        <p:attrNameLst>
                                          <p:attrName>ppt_w</p:attrName>
                                        </p:attrNameLst>
                                      </p:cBhvr>
                                      <p:tavLst>
                                        <p:tav tm="0">
                                          <p:val>
                                            <p:fltVal val="0"/>
                                          </p:val>
                                        </p:tav>
                                        <p:tav tm="100000">
                                          <p:val>
                                            <p:strVal val="#ppt_w"/>
                                          </p:val>
                                        </p:tav>
                                      </p:tavLst>
                                    </p:anim>
                                    <p:anim calcmode="lin" valueType="num">
                                      <p:cBhvr>
                                        <p:cTn id="308" dur="1000" fill="hold"/>
                                        <p:tgtEl>
                                          <p:spTgt spid="58"/>
                                        </p:tgtEl>
                                        <p:attrNameLst>
                                          <p:attrName>ppt_h</p:attrName>
                                        </p:attrNameLst>
                                      </p:cBhvr>
                                      <p:tavLst>
                                        <p:tav tm="0">
                                          <p:val>
                                            <p:fltVal val="0"/>
                                          </p:val>
                                        </p:tav>
                                        <p:tav tm="100000">
                                          <p:val>
                                            <p:strVal val="#ppt_h"/>
                                          </p:val>
                                        </p:tav>
                                      </p:tavLst>
                                    </p:anim>
                                    <p:anim calcmode="lin" valueType="num">
                                      <p:cBhvr>
                                        <p:cTn id="309" dur="1000" fill="hold"/>
                                        <p:tgtEl>
                                          <p:spTgt spid="58"/>
                                        </p:tgtEl>
                                        <p:attrNameLst>
                                          <p:attrName>style.rotation</p:attrName>
                                        </p:attrNameLst>
                                      </p:cBhvr>
                                      <p:tavLst>
                                        <p:tav tm="0">
                                          <p:val>
                                            <p:fltVal val="90"/>
                                          </p:val>
                                        </p:tav>
                                        <p:tav tm="100000">
                                          <p:val>
                                            <p:fltVal val="0"/>
                                          </p:val>
                                        </p:tav>
                                      </p:tavLst>
                                    </p:anim>
                                    <p:animEffect transition="in" filter="fade">
                                      <p:cBhvr>
                                        <p:cTn id="310" dur="1000"/>
                                        <p:tgtEl>
                                          <p:spTgt spid="58"/>
                                        </p:tgtEl>
                                      </p:cBhvr>
                                    </p:animEffect>
                                  </p:childTnLst>
                                </p:cTn>
                              </p:par>
                              <p:par>
                                <p:cTn id="311" presetID="31" presetClass="entr" presetSubtype="0" fill="hold" nodeType="withEffect">
                                  <p:stCondLst>
                                    <p:cond delay="500"/>
                                  </p:stCondLst>
                                  <p:childTnLst>
                                    <p:set>
                                      <p:cBhvr>
                                        <p:cTn id="312" dur="1" fill="hold">
                                          <p:stCondLst>
                                            <p:cond delay="0"/>
                                          </p:stCondLst>
                                        </p:cTn>
                                        <p:tgtEl>
                                          <p:spTgt spid="64"/>
                                        </p:tgtEl>
                                        <p:attrNameLst>
                                          <p:attrName>style.visibility</p:attrName>
                                        </p:attrNameLst>
                                      </p:cBhvr>
                                      <p:to>
                                        <p:strVal val="visible"/>
                                      </p:to>
                                    </p:set>
                                    <p:anim calcmode="lin" valueType="num">
                                      <p:cBhvr>
                                        <p:cTn id="313" dur="1000" fill="hold"/>
                                        <p:tgtEl>
                                          <p:spTgt spid="64"/>
                                        </p:tgtEl>
                                        <p:attrNameLst>
                                          <p:attrName>ppt_w</p:attrName>
                                        </p:attrNameLst>
                                      </p:cBhvr>
                                      <p:tavLst>
                                        <p:tav tm="0">
                                          <p:val>
                                            <p:fltVal val="0"/>
                                          </p:val>
                                        </p:tav>
                                        <p:tav tm="100000">
                                          <p:val>
                                            <p:strVal val="#ppt_w"/>
                                          </p:val>
                                        </p:tav>
                                      </p:tavLst>
                                    </p:anim>
                                    <p:anim calcmode="lin" valueType="num">
                                      <p:cBhvr>
                                        <p:cTn id="314" dur="1000" fill="hold"/>
                                        <p:tgtEl>
                                          <p:spTgt spid="64"/>
                                        </p:tgtEl>
                                        <p:attrNameLst>
                                          <p:attrName>ppt_h</p:attrName>
                                        </p:attrNameLst>
                                      </p:cBhvr>
                                      <p:tavLst>
                                        <p:tav tm="0">
                                          <p:val>
                                            <p:fltVal val="0"/>
                                          </p:val>
                                        </p:tav>
                                        <p:tav tm="100000">
                                          <p:val>
                                            <p:strVal val="#ppt_h"/>
                                          </p:val>
                                        </p:tav>
                                      </p:tavLst>
                                    </p:anim>
                                    <p:anim calcmode="lin" valueType="num">
                                      <p:cBhvr>
                                        <p:cTn id="315" dur="1000" fill="hold"/>
                                        <p:tgtEl>
                                          <p:spTgt spid="64"/>
                                        </p:tgtEl>
                                        <p:attrNameLst>
                                          <p:attrName>style.rotation</p:attrName>
                                        </p:attrNameLst>
                                      </p:cBhvr>
                                      <p:tavLst>
                                        <p:tav tm="0">
                                          <p:val>
                                            <p:fltVal val="90"/>
                                          </p:val>
                                        </p:tav>
                                        <p:tav tm="100000">
                                          <p:val>
                                            <p:fltVal val="0"/>
                                          </p:val>
                                        </p:tav>
                                      </p:tavLst>
                                    </p:anim>
                                    <p:animEffect transition="in" filter="fade">
                                      <p:cBhvr>
                                        <p:cTn id="316" dur="1000"/>
                                        <p:tgtEl>
                                          <p:spTgt spid="64"/>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5"/>
                                        </p:tgtEl>
                                        <p:attrNameLst>
                                          <p:attrName>style.visibility</p:attrName>
                                        </p:attrNameLst>
                                      </p:cBhvr>
                                      <p:to>
                                        <p:strVal val="visible"/>
                                      </p:to>
                                    </p:set>
                                    <p:anim calcmode="lin" valueType="num">
                                      <p:cBhvr>
                                        <p:cTn id="319" dur="1000" fill="hold"/>
                                        <p:tgtEl>
                                          <p:spTgt spid="65"/>
                                        </p:tgtEl>
                                        <p:attrNameLst>
                                          <p:attrName>ppt_w</p:attrName>
                                        </p:attrNameLst>
                                      </p:cBhvr>
                                      <p:tavLst>
                                        <p:tav tm="0">
                                          <p:val>
                                            <p:fltVal val="0"/>
                                          </p:val>
                                        </p:tav>
                                        <p:tav tm="100000">
                                          <p:val>
                                            <p:strVal val="#ppt_w"/>
                                          </p:val>
                                        </p:tav>
                                      </p:tavLst>
                                    </p:anim>
                                    <p:anim calcmode="lin" valueType="num">
                                      <p:cBhvr>
                                        <p:cTn id="320" dur="1000" fill="hold"/>
                                        <p:tgtEl>
                                          <p:spTgt spid="65"/>
                                        </p:tgtEl>
                                        <p:attrNameLst>
                                          <p:attrName>ppt_h</p:attrName>
                                        </p:attrNameLst>
                                      </p:cBhvr>
                                      <p:tavLst>
                                        <p:tav tm="0">
                                          <p:val>
                                            <p:fltVal val="0"/>
                                          </p:val>
                                        </p:tav>
                                        <p:tav tm="100000">
                                          <p:val>
                                            <p:strVal val="#ppt_h"/>
                                          </p:val>
                                        </p:tav>
                                      </p:tavLst>
                                    </p:anim>
                                    <p:anim calcmode="lin" valueType="num">
                                      <p:cBhvr>
                                        <p:cTn id="321" dur="1000" fill="hold"/>
                                        <p:tgtEl>
                                          <p:spTgt spid="65"/>
                                        </p:tgtEl>
                                        <p:attrNameLst>
                                          <p:attrName>style.rotation</p:attrName>
                                        </p:attrNameLst>
                                      </p:cBhvr>
                                      <p:tavLst>
                                        <p:tav tm="0">
                                          <p:val>
                                            <p:fltVal val="90"/>
                                          </p:val>
                                        </p:tav>
                                        <p:tav tm="100000">
                                          <p:val>
                                            <p:fltVal val="0"/>
                                          </p:val>
                                        </p:tav>
                                      </p:tavLst>
                                    </p:anim>
                                    <p:animEffect transition="in" filter="fade">
                                      <p:cBhvr>
                                        <p:cTn id="322" dur="1000"/>
                                        <p:tgtEl>
                                          <p:spTgt spid="65"/>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6"/>
                                        </p:tgtEl>
                                        <p:attrNameLst>
                                          <p:attrName>style.visibility</p:attrName>
                                        </p:attrNameLst>
                                      </p:cBhvr>
                                      <p:to>
                                        <p:strVal val="visible"/>
                                      </p:to>
                                    </p:set>
                                    <p:anim calcmode="lin" valueType="num">
                                      <p:cBhvr>
                                        <p:cTn id="325" dur="1000" fill="hold"/>
                                        <p:tgtEl>
                                          <p:spTgt spid="66"/>
                                        </p:tgtEl>
                                        <p:attrNameLst>
                                          <p:attrName>ppt_w</p:attrName>
                                        </p:attrNameLst>
                                      </p:cBhvr>
                                      <p:tavLst>
                                        <p:tav tm="0">
                                          <p:val>
                                            <p:fltVal val="0"/>
                                          </p:val>
                                        </p:tav>
                                        <p:tav tm="100000">
                                          <p:val>
                                            <p:strVal val="#ppt_w"/>
                                          </p:val>
                                        </p:tav>
                                      </p:tavLst>
                                    </p:anim>
                                    <p:anim calcmode="lin" valueType="num">
                                      <p:cBhvr>
                                        <p:cTn id="326" dur="1000" fill="hold"/>
                                        <p:tgtEl>
                                          <p:spTgt spid="66"/>
                                        </p:tgtEl>
                                        <p:attrNameLst>
                                          <p:attrName>ppt_h</p:attrName>
                                        </p:attrNameLst>
                                      </p:cBhvr>
                                      <p:tavLst>
                                        <p:tav tm="0">
                                          <p:val>
                                            <p:fltVal val="0"/>
                                          </p:val>
                                        </p:tav>
                                        <p:tav tm="100000">
                                          <p:val>
                                            <p:strVal val="#ppt_h"/>
                                          </p:val>
                                        </p:tav>
                                      </p:tavLst>
                                    </p:anim>
                                    <p:anim calcmode="lin" valueType="num">
                                      <p:cBhvr>
                                        <p:cTn id="327" dur="1000" fill="hold"/>
                                        <p:tgtEl>
                                          <p:spTgt spid="66"/>
                                        </p:tgtEl>
                                        <p:attrNameLst>
                                          <p:attrName>style.rotation</p:attrName>
                                        </p:attrNameLst>
                                      </p:cBhvr>
                                      <p:tavLst>
                                        <p:tav tm="0">
                                          <p:val>
                                            <p:fltVal val="90"/>
                                          </p:val>
                                        </p:tav>
                                        <p:tav tm="100000">
                                          <p:val>
                                            <p:fltVal val="0"/>
                                          </p:val>
                                        </p:tav>
                                      </p:tavLst>
                                    </p:anim>
                                    <p:animEffect transition="in" filter="fade">
                                      <p:cBhvr>
                                        <p:cTn id="328" dur="1000"/>
                                        <p:tgtEl>
                                          <p:spTgt spid="66"/>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7"/>
                                        </p:tgtEl>
                                        <p:attrNameLst>
                                          <p:attrName>style.visibility</p:attrName>
                                        </p:attrNameLst>
                                      </p:cBhvr>
                                      <p:to>
                                        <p:strVal val="visible"/>
                                      </p:to>
                                    </p:set>
                                    <p:anim calcmode="lin" valueType="num">
                                      <p:cBhvr>
                                        <p:cTn id="331" dur="1000" fill="hold"/>
                                        <p:tgtEl>
                                          <p:spTgt spid="67"/>
                                        </p:tgtEl>
                                        <p:attrNameLst>
                                          <p:attrName>ppt_w</p:attrName>
                                        </p:attrNameLst>
                                      </p:cBhvr>
                                      <p:tavLst>
                                        <p:tav tm="0">
                                          <p:val>
                                            <p:fltVal val="0"/>
                                          </p:val>
                                        </p:tav>
                                        <p:tav tm="100000">
                                          <p:val>
                                            <p:strVal val="#ppt_w"/>
                                          </p:val>
                                        </p:tav>
                                      </p:tavLst>
                                    </p:anim>
                                    <p:anim calcmode="lin" valueType="num">
                                      <p:cBhvr>
                                        <p:cTn id="332" dur="1000" fill="hold"/>
                                        <p:tgtEl>
                                          <p:spTgt spid="67"/>
                                        </p:tgtEl>
                                        <p:attrNameLst>
                                          <p:attrName>ppt_h</p:attrName>
                                        </p:attrNameLst>
                                      </p:cBhvr>
                                      <p:tavLst>
                                        <p:tav tm="0">
                                          <p:val>
                                            <p:fltVal val="0"/>
                                          </p:val>
                                        </p:tav>
                                        <p:tav tm="100000">
                                          <p:val>
                                            <p:strVal val="#ppt_h"/>
                                          </p:val>
                                        </p:tav>
                                      </p:tavLst>
                                    </p:anim>
                                    <p:anim calcmode="lin" valueType="num">
                                      <p:cBhvr>
                                        <p:cTn id="333" dur="1000" fill="hold"/>
                                        <p:tgtEl>
                                          <p:spTgt spid="67"/>
                                        </p:tgtEl>
                                        <p:attrNameLst>
                                          <p:attrName>style.rotation</p:attrName>
                                        </p:attrNameLst>
                                      </p:cBhvr>
                                      <p:tavLst>
                                        <p:tav tm="0">
                                          <p:val>
                                            <p:fltVal val="90"/>
                                          </p:val>
                                        </p:tav>
                                        <p:tav tm="100000">
                                          <p:val>
                                            <p:fltVal val="0"/>
                                          </p:val>
                                        </p:tav>
                                      </p:tavLst>
                                    </p:anim>
                                    <p:animEffect transition="in" filter="fade">
                                      <p:cBhvr>
                                        <p:cTn id="334" dur="1000"/>
                                        <p:tgtEl>
                                          <p:spTgt spid="67"/>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8"/>
                                        </p:tgtEl>
                                        <p:attrNameLst>
                                          <p:attrName>style.visibility</p:attrName>
                                        </p:attrNameLst>
                                      </p:cBhvr>
                                      <p:to>
                                        <p:strVal val="visible"/>
                                      </p:to>
                                    </p:set>
                                    <p:anim calcmode="lin" valueType="num">
                                      <p:cBhvr>
                                        <p:cTn id="337" dur="1000" fill="hold"/>
                                        <p:tgtEl>
                                          <p:spTgt spid="68"/>
                                        </p:tgtEl>
                                        <p:attrNameLst>
                                          <p:attrName>ppt_w</p:attrName>
                                        </p:attrNameLst>
                                      </p:cBhvr>
                                      <p:tavLst>
                                        <p:tav tm="0">
                                          <p:val>
                                            <p:fltVal val="0"/>
                                          </p:val>
                                        </p:tav>
                                        <p:tav tm="100000">
                                          <p:val>
                                            <p:strVal val="#ppt_w"/>
                                          </p:val>
                                        </p:tav>
                                      </p:tavLst>
                                    </p:anim>
                                    <p:anim calcmode="lin" valueType="num">
                                      <p:cBhvr>
                                        <p:cTn id="338" dur="1000" fill="hold"/>
                                        <p:tgtEl>
                                          <p:spTgt spid="68"/>
                                        </p:tgtEl>
                                        <p:attrNameLst>
                                          <p:attrName>ppt_h</p:attrName>
                                        </p:attrNameLst>
                                      </p:cBhvr>
                                      <p:tavLst>
                                        <p:tav tm="0">
                                          <p:val>
                                            <p:fltVal val="0"/>
                                          </p:val>
                                        </p:tav>
                                        <p:tav tm="100000">
                                          <p:val>
                                            <p:strVal val="#ppt_h"/>
                                          </p:val>
                                        </p:tav>
                                      </p:tavLst>
                                    </p:anim>
                                    <p:anim calcmode="lin" valueType="num">
                                      <p:cBhvr>
                                        <p:cTn id="339" dur="1000" fill="hold"/>
                                        <p:tgtEl>
                                          <p:spTgt spid="68"/>
                                        </p:tgtEl>
                                        <p:attrNameLst>
                                          <p:attrName>style.rotation</p:attrName>
                                        </p:attrNameLst>
                                      </p:cBhvr>
                                      <p:tavLst>
                                        <p:tav tm="0">
                                          <p:val>
                                            <p:fltVal val="90"/>
                                          </p:val>
                                        </p:tav>
                                        <p:tav tm="100000">
                                          <p:val>
                                            <p:fltVal val="0"/>
                                          </p:val>
                                        </p:tav>
                                      </p:tavLst>
                                    </p:anim>
                                    <p:animEffect transition="in" filter="fade">
                                      <p:cBhvr>
                                        <p:cTn id="340" dur="1000"/>
                                        <p:tgtEl>
                                          <p:spTgt spid="68"/>
                                        </p:tgtEl>
                                      </p:cBhvr>
                                    </p:animEffect>
                                  </p:childTnLst>
                                </p:cTn>
                              </p:par>
                              <p:par>
                                <p:cTn id="341" presetID="10" presetClass="entr" presetSubtype="0" fill="hold" grpId="0" nodeType="withEffect">
                                  <p:stCondLst>
                                    <p:cond delay="250"/>
                                  </p:stCondLst>
                                  <p:childTnLst>
                                    <p:set>
                                      <p:cBhvr>
                                        <p:cTn id="342" dur="1" fill="hold">
                                          <p:stCondLst>
                                            <p:cond delay="0"/>
                                          </p:stCondLst>
                                        </p:cTn>
                                        <p:tgtEl>
                                          <p:spTgt spid="73"/>
                                        </p:tgtEl>
                                        <p:attrNameLst>
                                          <p:attrName>style.visibility</p:attrName>
                                        </p:attrNameLst>
                                      </p:cBhvr>
                                      <p:to>
                                        <p:strVal val="visible"/>
                                      </p:to>
                                    </p:set>
                                    <p:animEffect transition="in" filter="fade">
                                      <p:cBhvr>
                                        <p:cTn id="343" dur="750"/>
                                        <p:tgtEl>
                                          <p:spTgt spid="73"/>
                                        </p:tgtEl>
                                      </p:cBhvr>
                                    </p:animEffect>
                                  </p:childTnLst>
                                </p:cTn>
                              </p:par>
                              <p:par>
                                <p:cTn id="344" presetID="35" presetClass="path" presetSubtype="0" decel="100000" fill="hold" grpId="1" nodeType="withEffect">
                                  <p:stCondLst>
                                    <p:cond delay="250"/>
                                  </p:stCondLst>
                                  <p:childTnLst>
                                    <p:animMotion origin="layout" path="M 2.08333E-7 -2.59259E-6 L -0.04557 -2.59259E-6 " pathEditMode="relative" rAng="0" ptsTypes="AA">
                                      <p:cBhvr>
                                        <p:cTn id="345" dur="1500" spd="-100000" fill="hold"/>
                                        <p:tgtEl>
                                          <p:spTgt spid="73"/>
                                        </p:tgtEl>
                                        <p:attrNameLst>
                                          <p:attrName>ppt_x</p:attrName>
                                          <p:attrName>ppt_y</p:attrName>
                                        </p:attrNameLst>
                                      </p:cBhvr>
                                      <p:rCtr x="-2279" y="0"/>
                                    </p:animMotion>
                                  </p:childTnLst>
                                </p:cTn>
                              </p:par>
                              <p:par>
                                <p:cTn id="346" presetID="10" presetClass="entr" presetSubtype="0" fill="hold" grpId="0" nodeType="withEffect">
                                  <p:stCondLst>
                                    <p:cond delay="250"/>
                                  </p:stCondLst>
                                  <p:childTnLst>
                                    <p:set>
                                      <p:cBhvr>
                                        <p:cTn id="347" dur="1" fill="hold">
                                          <p:stCondLst>
                                            <p:cond delay="0"/>
                                          </p:stCondLst>
                                        </p:cTn>
                                        <p:tgtEl>
                                          <p:spTgt spid="74"/>
                                        </p:tgtEl>
                                        <p:attrNameLst>
                                          <p:attrName>style.visibility</p:attrName>
                                        </p:attrNameLst>
                                      </p:cBhvr>
                                      <p:to>
                                        <p:strVal val="visible"/>
                                      </p:to>
                                    </p:set>
                                    <p:animEffect transition="in" filter="fade">
                                      <p:cBhvr>
                                        <p:cTn id="348" dur="750"/>
                                        <p:tgtEl>
                                          <p:spTgt spid="74"/>
                                        </p:tgtEl>
                                      </p:cBhvr>
                                    </p:animEffect>
                                  </p:childTnLst>
                                </p:cTn>
                              </p:par>
                              <p:par>
                                <p:cTn id="349" presetID="35" presetClass="path" presetSubtype="0" decel="100000" fill="hold" grpId="1" nodeType="withEffect">
                                  <p:stCondLst>
                                    <p:cond delay="250"/>
                                  </p:stCondLst>
                                  <p:childTnLst>
                                    <p:animMotion origin="layout" path="M 2.08333E-7 -2.59259E-6 L -0.04557 -2.59259E-6 " pathEditMode="relative" rAng="0" ptsTypes="AA">
                                      <p:cBhvr>
                                        <p:cTn id="350" dur="1500" spd="-100000" fill="hold"/>
                                        <p:tgtEl>
                                          <p:spTgt spid="74"/>
                                        </p:tgtEl>
                                        <p:attrNameLst>
                                          <p:attrName>ppt_x</p:attrName>
                                          <p:attrName>ppt_y</p:attrName>
                                        </p:attrNameLst>
                                      </p:cBhvr>
                                      <p:rCtr x="-2279" y="0"/>
                                    </p:animMotion>
                                  </p:childTnLst>
                                </p:cTn>
                              </p:par>
                              <p:par>
                                <p:cTn id="351" presetID="10" presetClass="entr" presetSubtype="0" fill="hold" grpId="0" nodeType="withEffect">
                                  <p:stCondLst>
                                    <p:cond delay="250"/>
                                  </p:stCondLst>
                                  <p:childTnLst>
                                    <p:set>
                                      <p:cBhvr>
                                        <p:cTn id="352" dur="1" fill="hold">
                                          <p:stCondLst>
                                            <p:cond delay="0"/>
                                          </p:stCondLst>
                                        </p:cTn>
                                        <p:tgtEl>
                                          <p:spTgt spid="75"/>
                                        </p:tgtEl>
                                        <p:attrNameLst>
                                          <p:attrName>style.visibility</p:attrName>
                                        </p:attrNameLst>
                                      </p:cBhvr>
                                      <p:to>
                                        <p:strVal val="visible"/>
                                      </p:to>
                                    </p:set>
                                    <p:animEffect transition="in" filter="fade">
                                      <p:cBhvr>
                                        <p:cTn id="353" dur="750"/>
                                        <p:tgtEl>
                                          <p:spTgt spid="75"/>
                                        </p:tgtEl>
                                      </p:cBhvr>
                                    </p:animEffect>
                                  </p:childTnLst>
                                </p:cTn>
                              </p:par>
                              <p:par>
                                <p:cTn id="354" presetID="35" presetClass="path" presetSubtype="0" decel="100000" fill="hold" grpId="1" nodeType="withEffect">
                                  <p:stCondLst>
                                    <p:cond delay="250"/>
                                  </p:stCondLst>
                                  <p:childTnLst>
                                    <p:animMotion origin="layout" path="M 2.08333E-7 -2.59259E-6 L -0.04557 -2.59259E-6 " pathEditMode="relative" rAng="0" ptsTypes="AA">
                                      <p:cBhvr>
                                        <p:cTn id="355" dur="1500" spd="-100000" fill="hold"/>
                                        <p:tgtEl>
                                          <p:spTgt spid="75"/>
                                        </p:tgtEl>
                                        <p:attrNameLst>
                                          <p:attrName>ppt_x</p:attrName>
                                          <p:attrName>ppt_y</p:attrName>
                                        </p:attrNameLst>
                                      </p:cBhvr>
                                      <p:rCtr x="-2279" y="0"/>
                                    </p:animMotion>
                                  </p:childTnLst>
                                </p:cTn>
                              </p:par>
                              <p:par>
                                <p:cTn id="356" presetID="10" presetClass="entr" presetSubtype="0" fill="hold" grpId="0" nodeType="withEffect">
                                  <p:stCondLst>
                                    <p:cond delay="250"/>
                                  </p:stCondLst>
                                  <p:childTnLst>
                                    <p:set>
                                      <p:cBhvr>
                                        <p:cTn id="357" dur="1" fill="hold">
                                          <p:stCondLst>
                                            <p:cond delay="0"/>
                                          </p:stCondLst>
                                        </p:cTn>
                                        <p:tgtEl>
                                          <p:spTgt spid="76"/>
                                        </p:tgtEl>
                                        <p:attrNameLst>
                                          <p:attrName>style.visibility</p:attrName>
                                        </p:attrNameLst>
                                      </p:cBhvr>
                                      <p:to>
                                        <p:strVal val="visible"/>
                                      </p:to>
                                    </p:set>
                                    <p:animEffect transition="in" filter="fade">
                                      <p:cBhvr>
                                        <p:cTn id="358" dur="750"/>
                                        <p:tgtEl>
                                          <p:spTgt spid="76"/>
                                        </p:tgtEl>
                                      </p:cBhvr>
                                    </p:animEffect>
                                  </p:childTnLst>
                                </p:cTn>
                              </p:par>
                              <p:par>
                                <p:cTn id="359" presetID="35" presetClass="path" presetSubtype="0" decel="100000" fill="hold" grpId="1" nodeType="withEffect">
                                  <p:stCondLst>
                                    <p:cond delay="250"/>
                                  </p:stCondLst>
                                  <p:childTnLst>
                                    <p:animMotion origin="layout" path="M 2.08333E-7 -2.59259E-6 L -0.04557 -2.59259E-6 " pathEditMode="relative" rAng="0" ptsTypes="AA">
                                      <p:cBhvr>
                                        <p:cTn id="360" dur="1500" spd="-100000" fill="hold"/>
                                        <p:tgtEl>
                                          <p:spTgt spid="76"/>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66" grpId="0" animBg="1"/>
      <p:bldP spid="67" grpId="0" animBg="1"/>
      <p:bldP spid="68" grpId="0" animBg="1"/>
      <p:bldP spid="73" grpId="0"/>
      <p:bldP spid="73" grpId="1"/>
      <p:bldP spid="74" grpId="0"/>
      <p:bldP spid="74" grpId="1"/>
      <p:bldP spid="75" grpId="0"/>
      <p:bldP spid="75" grpId="1"/>
      <p:bldP spid="76" grpId="0"/>
      <p:bldP spid="76"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stretch>
            <a:fillRect/>
          </a:stretch>
        </p:blipFill>
        <p:spPr>
          <a:xfrm flipH="1">
            <a:off x="-142717" y="-1341067"/>
            <a:ext cx="7832325" cy="8945144"/>
          </a:xfrm>
          <a:prstGeom prst="rect">
            <a:avLst/>
          </a:prstGeom>
        </p:spPr>
      </p:pic>
      <p:sp>
        <p:nvSpPr>
          <p:cNvPr id="5" name="文本框 4"/>
          <p:cNvSpPr txBox="1"/>
          <p:nvPr/>
        </p:nvSpPr>
        <p:spPr>
          <a:xfrm>
            <a:off x="3342113" y="1397374"/>
            <a:ext cx="7802136" cy="1107996"/>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6600" dirty="0" smtClean="0">
                <a:latin typeface="文悦青龙体 (非商业使用) W5" pitchFamily="50" charset="-122"/>
                <a:ea typeface="文悦青龙体 (非商业使用) W5" pitchFamily="50" charset="-122"/>
              </a:rPr>
              <a:t>用狼性精神带领团队</a:t>
            </a:r>
            <a:endParaRPr lang="zh-CN" altLang="en-US" sz="6600" dirty="0">
              <a:latin typeface="文悦青龙体 (非商业使用) W5" pitchFamily="50" charset="-122"/>
              <a:ea typeface="文悦青龙体 (非商业使用) W5" pitchFamily="50" charset="-122"/>
            </a:endParaRPr>
          </a:p>
        </p:txBody>
      </p:sp>
      <p:sp>
        <p:nvSpPr>
          <p:cNvPr id="7" name="PA_库_文本框 9"/>
          <p:cNvSpPr txBox="1"/>
          <p:nvPr>
            <p:custDataLst>
              <p:tags r:id="rId1"/>
            </p:custDataLst>
          </p:nvPr>
        </p:nvSpPr>
        <p:spPr>
          <a:xfrm>
            <a:off x="10744140" y="2797314"/>
            <a:ext cx="800219" cy="3170099"/>
          </a:xfrm>
          <a:prstGeom prst="rect">
            <a:avLst/>
          </a:prstGeom>
          <a:noFill/>
          <a:effectLst>
            <a:outerShdw blurRad="50800" dist="38100" dir="10800000" algn="r" rotWithShape="0">
              <a:prstClr val="black">
                <a:alpha val="40000"/>
              </a:prstClr>
            </a:outerShdw>
          </a:effectLst>
        </p:spPr>
        <p:txBody>
          <a:bodyPr vert="eaVert" wrap="none" rtlCol="0">
            <a:spAutoFit/>
          </a:bodyPr>
          <a:lstStyle>
            <a:defPPr>
              <a:defRPr lang="zh-CN"/>
            </a:defPPr>
            <a:lvl1pPr>
              <a:defRPr sz="4000">
                <a:latin typeface="造字工房俊雅（非商用）常规体" pitchFamily="2" charset="-122"/>
                <a:ea typeface="造字工房俊雅（非商用）常规体" pitchFamily="2" charset="-122"/>
              </a:defRPr>
            </a:lvl1pPr>
          </a:lstStyle>
          <a:p>
            <a:r>
              <a:rPr lang="zh-CN" altLang="en-US" dirty="0"/>
              <a:t>销售团队管理</a:t>
            </a:r>
          </a:p>
        </p:txBody>
      </p:sp>
      <p:sp>
        <p:nvSpPr>
          <p:cNvPr id="8" name="PA_库_文本框 8"/>
          <p:cNvSpPr txBox="1"/>
          <p:nvPr>
            <p:custDataLst>
              <p:tags r:id="rId2"/>
            </p:custDataLst>
          </p:nvPr>
        </p:nvSpPr>
        <p:spPr>
          <a:xfrm>
            <a:off x="7689609" y="-487757"/>
            <a:ext cx="6909282" cy="3770263"/>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23900" dirty="0" smtClean="0">
                <a:latin typeface="文悦青龙体 (非商业使用) W5" pitchFamily="50" charset="-122"/>
                <a:ea typeface="文悦青龙体 (非商业使用) W5" pitchFamily="50" charset="-122"/>
              </a:rPr>
              <a:t>1</a:t>
            </a:r>
            <a:endParaRPr lang="zh-CN" altLang="en-US" sz="23900" dirty="0">
              <a:latin typeface="文悦青龙体 (非商业使用) W5" pitchFamily="50" charset="-122"/>
              <a:ea typeface="文悦青龙体 (非商业使用) W5" pitchFamily="50" charset="-122"/>
            </a:endParaRPr>
          </a:p>
        </p:txBody>
      </p:sp>
      <p:grpSp>
        <p:nvGrpSpPr>
          <p:cNvPr id="9" name="组合 8"/>
          <p:cNvGrpSpPr/>
          <p:nvPr/>
        </p:nvGrpSpPr>
        <p:grpSpPr>
          <a:xfrm>
            <a:off x="7547009" y="5091180"/>
            <a:ext cx="4179442" cy="2901465"/>
            <a:chOff x="4289459" y="5794573"/>
            <a:chExt cx="4179442" cy="2901465"/>
          </a:xfrm>
        </p:grpSpPr>
        <p:sp>
          <p:nvSpPr>
            <p:cNvPr id="10" name="Freeform 20113"/>
            <p:cNvSpPr>
              <a:spLocks noEditPoints="1"/>
            </p:cNvSpPr>
            <p:nvPr/>
          </p:nvSpPr>
          <p:spPr bwMode="auto">
            <a:xfrm>
              <a:off x="6932805" y="6155423"/>
              <a:ext cx="447560" cy="1528772"/>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20173"/>
            <p:cNvSpPr>
              <a:spLocks/>
            </p:cNvSpPr>
            <p:nvPr/>
          </p:nvSpPr>
          <p:spPr bwMode="auto">
            <a:xfrm>
              <a:off x="4442874" y="8092401"/>
              <a:ext cx="9338" cy="4669"/>
            </a:xfrm>
            <a:custGeom>
              <a:avLst/>
              <a:gdLst>
                <a:gd name="T0" fmla="*/ 9 w 14"/>
                <a:gd name="T1" fmla="*/ 0 h 7"/>
                <a:gd name="T2" fmla="*/ 2 w 14"/>
                <a:gd name="T3" fmla="*/ 3 h 7"/>
                <a:gd name="T4" fmla="*/ 0 w 14"/>
                <a:gd name="T5" fmla="*/ 3 h 7"/>
                <a:gd name="T6" fmla="*/ 14 w 14"/>
                <a:gd name="T7" fmla="*/ 7 h 7"/>
                <a:gd name="T8" fmla="*/ 9 w 14"/>
                <a:gd name="T9" fmla="*/ 0 h 7"/>
              </a:gdLst>
              <a:ahLst/>
              <a:cxnLst>
                <a:cxn ang="0">
                  <a:pos x="T0" y="T1"/>
                </a:cxn>
                <a:cxn ang="0">
                  <a:pos x="T2" y="T3"/>
                </a:cxn>
                <a:cxn ang="0">
                  <a:pos x="T4" y="T5"/>
                </a:cxn>
                <a:cxn ang="0">
                  <a:pos x="T6" y="T7"/>
                </a:cxn>
                <a:cxn ang="0">
                  <a:pos x="T8" y="T9"/>
                </a:cxn>
              </a:cxnLst>
              <a:rect l="0" t="0" r="r" b="b"/>
              <a:pathLst>
                <a:path w="14" h="7">
                  <a:moveTo>
                    <a:pt x="9" y="0"/>
                  </a:moveTo>
                  <a:lnTo>
                    <a:pt x="2" y="3"/>
                  </a:lnTo>
                  <a:lnTo>
                    <a:pt x="0" y="3"/>
                  </a:lnTo>
                  <a:lnTo>
                    <a:pt x="14" y="7"/>
                  </a:lnTo>
                  <a:lnTo>
                    <a:pt x="9"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175"/>
            <p:cNvSpPr>
              <a:spLocks noEditPoints="1"/>
            </p:cNvSpPr>
            <p:nvPr/>
          </p:nvSpPr>
          <p:spPr bwMode="auto">
            <a:xfrm>
              <a:off x="4328817" y="6333512"/>
              <a:ext cx="529602" cy="1161920"/>
            </a:xfrm>
            <a:custGeom>
              <a:avLst/>
              <a:gdLst>
                <a:gd name="T0" fmla="*/ 162 w 336"/>
                <a:gd name="T1" fmla="*/ 720 h 737"/>
                <a:gd name="T2" fmla="*/ 154 w 336"/>
                <a:gd name="T3" fmla="*/ 735 h 737"/>
                <a:gd name="T4" fmla="*/ 158 w 336"/>
                <a:gd name="T5" fmla="*/ 737 h 737"/>
                <a:gd name="T6" fmla="*/ 166 w 336"/>
                <a:gd name="T7" fmla="*/ 722 h 737"/>
                <a:gd name="T8" fmla="*/ 162 w 336"/>
                <a:gd name="T9" fmla="*/ 720 h 737"/>
                <a:gd name="T10" fmla="*/ 133 w 336"/>
                <a:gd name="T11" fmla="*/ 716 h 737"/>
                <a:gd name="T12" fmla="*/ 129 w 336"/>
                <a:gd name="T13" fmla="*/ 717 h 737"/>
                <a:gd name="T14" fmla="*/ 132 w 336"/>
                <a:gd name="T15" fmla="*/ 733 h 737"/>
                <a:gd name="T16" fmla="*/ 136 w 336"/>
                <a:gd name="T17" fmla="*/ 732 h 737"/>
                <a:gd name="T18" fmla="*/ 133 w 336"/>
                <a:gd name="T19" fmla="*/ 716 h 737"/>
                <a:gd name="T20" fmla="*/ 332 w 336"/>
                <a:gd name="T21" fmla="*/ 398 h 737"/>
                <a:gd name="T22" fmla="*/ 171 w 336"/>
                <a:gd name="T23" fmla="*/ 704 h 737"/>
                <a:gd name="T24" fmla="*/ 175 w 336"/>
                <a:gd name="T25" fmla="*/ 706 h 737"/>
                <a:gd name="T26" fmla="*/ 336 w 336"/>
                <a:gd name="T27" fmla="*/ 400 h 737"/>
                <a:gd name="T28" fmla="*/ 332 w 336"/>
                <a:gd name="T29" fmla="*/ 398 h 737"/>
                <a:gd name="T30" fmla="*/ 4 w 336"/>
                <a:gd name="T31" fmla="*/ 6 h 737"/>
                <a:gd name="T32" fmla="*/ 0 w 336"/>
                <a:gd name="T33" fmla="*/ 7 h 737"/>
                <a:gd name="T34" fmla="*/ 125 w 336"/>
                <a:gd name="T35" fmla="*/ 698 h 737"/>
                <a:gd name="T36" fmla="*/ 130 w 336"/>
                <a:gd name="T37" fmla="*/ 697 h 737"/>
                <a:gd name="T38" fmla="*/ 4 w 336"/>
                <a:gd name="T39" fmla="*/ 6 h 737"/>
                <a:gd name="T40" fmla="*/ 14 w 336"/>
                <a:gd name="T41" fmla="*/ 0 h 737"/>
                <a:gd name="T42" fmla="*/ 11 w 336"/>
                <a:gd name="T43" fmla="*/ 3 h 737"/>
                <a:gd name="T44" fmla="*/ 327 w 336"/>
                <a:gd name="T45" fmla="*/ 349 h 737"/>
                <a:gd name="T46" fmla="*/ 330 w 336"/>
                <a:gd name="T47" fmla="*/ 346 h 737"/>
                <a:gd name="T48" fmla="*/ 14 w 336"/>
                <a:gd name="T49"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737">
                  <a:moveTo>
                    <a:pt x="162" y="720"/>
                  </a:moveTo>
                  <a:cubicBezTo>
                    <a:pt x="154" y="735"/>
                    <a:pt x="154" y="735"/>
                    <a:pt x="154" y="735"/>
                  </a:cubicBezTo>
                  <a:cubicBezTo>
                    <a:pt x="155" y="736"/>
                    <a:pt x="157" y="736"/>
                    <a:pt x="158" y="737"/>
                  </a:cubicBezTo>
                  <a:cubicBezTo>
                    <a:pt x="166" y="722"/>
                    <a:pt x="166" y="722"/>
                    <a:pt x="166" y="722"/>
                  </a:cubicBezTo>
                  <a:cubicBezTo>
                    <a:pt x="164" y="722"/>
                    <a:pt x="163" y="721"/>
                    <a:pt x="162" y="720"/>
                  </a:cubicBezTo>
                  <a:moveTo>
                    <a:pt x="133" y="716"/>
                  </a:moveTo>
                  <a:cubicBezTo>
                    <a:pt x="131" y="716"/>
                    <a:pt x="130" y="716"/>
                    <a:pt x="129" y="717"/>
                  </a:cubicBezTo>
                  <a:cubicBezTo>
                    <a:pt x="132" y="733"/>
                    <a:pt x="132" y="733"/>
                    <a:pt x="132" y="733"/>
                  </a:cubicBezTo>
                  <a:cubicBezTo>
                    <a:pt x="133" y="733"/>
                    <a:pt x="134" y="732"/>
                    <a:pt x="136" y="732"/>
                  </a:cubicBezTo>
                  <a:cubicBezTo>
                    <a:pt x="133" y="716"/>
                    <a:pt x="133" y="716"/>
                    <a:pt x="133" y="716"/>
                  </a:cubicBezTo>
                  <a:moveTo>
                    <a:pt x="332" y="398"/>
                  </a:moveTo>
                  <a:cubicBezTo>
                    <a:pt x="171" y="704"/>
                    <a:pt x="171" y="704"/>
                    <a:pt x="171" y="704"/>
                  </a:cubicBezTo>
                  <a:cubicBezTo>
                    <a:pt x="172" y="704"/>
                    <a:pt x="173" y="705"/>
                    <a:pt x="175" y="706"/>
                  </a:cubicBezTo>
                  <a:cubicBezTo>
                    <a:pt x="336" y="400"/>
                    <a:pt x="336" y="400"/>
                    <a:pt x="336" y="400"/>
                  </a:cubicBezTo>
                  <a:cubicBezTo>
                    <a:pt x="335" y="399"/>
                    <a:pt x="333" y="399"/>
                    <a:pt x="332" y="398"/>
                  </a:cubicBezTo>
                  <a:moveTo>
                    <a:pt x="4" y="6"/>
                  </a:moveTo>
                  <a:cubicBezTo>
                    <a:pt x="3" y="7"/>
                    <a:pt x="2" y="7"/>
                    <a:pt x="0" y="7"/>
                  </a:cubicBezTo>
                  <a:cubicBezTo>
                    <a:pt x="125" y="698"/>
                    <a:pt x="125" y="698"/>
                    <a:pt x="125" y="698"/>
                  </a:cubicBezTo>
                  <a:cubicBezTo>
                    <a:pt x="127" y="698"/>
                    <a:pt x="128" y="697"/>
                    <a:pt x="130" y="697"/>
                  </a:cubicBezTo>
                  <a:cubicBezTo>
                    <a:pt x="4" y="6"/>
                    <a:pt x="4" y="6"/>
                    <a:pt x="4" y="6"/>
                  </a:cubicBezTo>
                  <a:moveTo>
                    <a:pt x="14" y="0"/>
                  </a:moveTo>
                  <a:cubicBezTo>
                    <a:pt x="13" y="1"/>
                    <a:pt x="12" y="2"/>
                    <a:pt x="11" y="3"/>
                  </a:cubicBezTo>
                  <a:cubicBezTo>
                    <a:pt x="327" y="349"/>
                    <a:pt x="327" y="349"/>
                    <a:pt x="327" y="349"/>
                  </a:cubicBezTo>
                  <a:cubicBezTo>
                    <a:pt x="328" y="348"/>
                    <a:pt x="329" y="347"/>
                    <a:pt x="330" y="346"/>
                  </a:cubicBezTo>
                  <a:cubicBezTo>
                    <a:pt x="14" y="0"/>
                    <a:pt x="14" y="0"/>
                    <a:pt x="1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176"/>
            <p:cNvSpPr>
              <a:spLocks noEditPoints="1"/>
            </p:cNvSpPr>
            <p:nvPr/>
          </p:nvSpPr>
          <p:spPr bwMode="auto">
            <a:xfrm>
              <a:off x="4352829" y="6060708"/>
              <a:ext cx="764388" cy="815078"/>
            </a:xfrm>
            <a:custGeom>
              <a:avLst/>
              <a:gdLst>
                <a:gd name="T0" fmla="*/ 346 w 485"/>
                <a:gd name="T1" fmla="*/ 515 h 517"/>
                <a:gd name="T2" fmla="*/ 478 w 485"/>
                <a:gd name="T3" fmla="*/ 269 h 517"/>
                <a:gd name="T4" fmla="*/ 308 w 485"/>
                <a:gd name="T5" fmla="*/ 261 h 517"/>
                <a:gd name="T6" fmla="*/ 329 w 485"/>
                <a:gd name="T7" fmla="*/ 513 h 517"/>
                <a:gd name="T8" fmla="*/ 308 w 485"/>
                <a:gd name="T9" fmla="*/ 261 h 517"/>
                <a:gd name="T10" fmla="*/ 478 w 485"/>
                <a:gd name="T11" fmla="*/ 261 h 517"/>
                <a:gd name="T12" fmla="*/ 485 w 485"/>
                <a:gd name="T13" fmla="*/ 256 h 517"/>
                <a:gd name="T14" fmla="*/ 306 w 485"/>
                <a:gd name="T15" fmla="*/ 235 h 517"/>
                <a:gd name="T16" fmla="*/ 302 w 485"/>
                <a:gd name="T17" fmla="*/ 236 h 517"/>
                <a:gd name="T18" fmla="*/ 303 w 485"/>
                <a:gd name="T19" fmla="*/ 248 h 517"/>
                <a:gd name="T20" fmla="*/ 306 w 485"/>
                <a:gd name="T21" fmla="*/ 235 h 517"/>
                <a:gd name="T22" fmla="*/ 466 w 485"/>
                <a:gd name="T23" fmla="*/ 239 h 517"/>
                <a:gd name="T24" fmla="*/ 473 w 485"/>
                <a:gd name="T25" fmla="*/ 236 h 517"/>
                <a:gd name="T26" fmla="*/ 352 w 485"/>
                <a:gd name="T27" fmla="*/ 217 h 517"/>
                <a:gd name="T28" fmla="*/ 458 w 485"/>
                <a:gd name="T29" fmla="*/ 238 h 517"/>
                <a:gd name="T30" fmla="*/ 352 w 485"/>
                <a:gd name="T31" fmla="*/ 217 h 517"/>
                <a:gd name="T32" fmla="*/ 326 w 485"/>
                <a:gd name="T33" fmla="*/ 217 h 517"/>
                <a:gd name="T34" fmla="*/ 338 w 485"/>
                <a:gd name="T35" fmla="*/ 214 h 517"/>
                <a:gd name="T36" fmla="*/ 266 w 485"/>
                <a:gd name="T37" fmla="*/ 203 h 517"/>
                <a:gd name="T38" fmla="*/ 277 w 485"/>
                <a:gd name="T39" fmla="*/ 209 h 517"/>
                <a:gd name="T40" fmla="*/ 266 w 485"/>
                <a:gd name="T41" fmla="*/ 203 h 517"/>
                <a:gd name="T42" fmla="*/ 295 w 485"/>
                <a:gd name="T43" fmla="*/ 174 h 517"/>
                <a:gd name="T44" fmla="*/ 301 w 485"/>
                <a:gd name="T45" fmla="*/ 186 h 517"/>
                <a:gd name="T46" fmla="*/ 4 w 485"/>
                <a:gd name="T47" fmla="*/ 161 h 517"/>
                <a:gd name="T48" fmla="*/ 252 w 485"/>
                <a:gd name="T49" fmla="*/ 205 h 517"/>
                <a:gd name="T50" fmla="*/ 4 w 485"/>
                <a:gd name="T51" fmla="*/ 161 h 517"/>
                <a:gd name="T52" fmla="*/ 281 w 485"/>
                <a:gd name="T53" fmla="*/ 13 h 517"/>
                <a:gd name="T54" fmla="*/ 279 w 485"/>
                <a:gd name="T55" fmla="*/ 13 h 517"/>
                <a:gd name="T56" fmla="*/ 298 w 485"/>
                <a:gd name="T57" fmla="*/ 160 h 517"/>
                <a:gd name="T58" fmla="*/ 261 w 485"/>
                <a:gd name="T59" fmla="*/ 0 h 517"/>
                <a:gd name="T60" fmla="*/ 3 w 485"/>
                <a:gd name="T61" fmla="*/ 151 h 517"/>
                <a:gd name="T62" fmla="*/ 261 w 485"/>
                <a:gd name="T63"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5" h="517">
                  <a:moveTo>
                    <a:pt x="474" y="268"/>
                  </a:moveTo>
                  <a:cubicBezTo>
                    <a:pt x="346" y="515"/>
                    <a:pt x="346" y="515"/>
                    <a:pt x="346" y="515"/>
                  </a:cubicBezTo>
                  <a:cubicBezTo>
                    <a:pt x="347" y="516"/>
                    <a:pt x="349" y="517"/>
                    <a:pt x="350" y="517"/>
                  </a:cubicBezTo>
                  <a:cubicBezTo>
                    <a:pt x="478" y="269"/>
                    <a:pt x="478" y="269"/>
                    <a:pt x="478" y="269"/>
                  </a:cubicBezTo>
                  <a:cubicBezTo>
                    <a:pt x="477" y="269"/>
                    <a:pt x="475" y="268"/>
                    <a:pt x="474" y="268"/>
                  </a:cubicBezTo>
                  <a:moveTo>
                    <a:pt x="308" y="261"/>
                  </a:moveTo>
                  <a:cubicBezTo>
                    <a:pt x="307" y="261"/>
                    <a:pt x="305" y="261"/>
                    <a:pt x="304" y="261"/>
                  </a:cubicBezTo>
                  <a:cubicBezTo>
                    <a:pt x="329" y="513"/>
                    <a:pt x="329" y="513"/>
                    <a:pt x="329" y="513"/>
                  </a:cubicBezTo>
                  <a:cubicBezTo>
                    <a:pt x="330" y="513"/>
                    <a:pt x="332" y="513"/>
                    <a:pt x="333" y="513"/>
                  </a:cubicBezTo>
                  <a:cubicBezTo>
                    <a:pt x="308" y="261"/>
                    <a:pt x="308" y="261"/>
                    <a:pt x="308" y="261"/>
                  </a:cubicBezTo>
                  <a:moveTo>
                    <a:pt x="481" y="254"/>
                  </a:moveTo>
                  <a:cubicBezTo>
                    <a:pt x="478" y="261"/>
                    <a:pt x="478" y="261"/>
                    <a:pt x="478" y="261"/>
                  </a:cubicBezTo>
                  <a:cubicBezTo>
                    <a:pt x="479" y="261"/>
                    <a:pt x="480" y="262"/>
                    <a:pt x="482" y="262"/>
                  </a:cubicBezTo>
                  <a:cubicBezTo>
                    <a:pt x="485" y="256"/>
                    <a:pt x="485" y="256"/>
                    <a:pt x="485" y="256"/>
                  </a:cubicBezTo>
                  <a:cubicBezTo>
                    <a:pt x="483" y="255"/>
                    <a:pt x="482" y="255"/>
                    <a:pt x="481" y="254"/>
                  </a:cubicBezTo>
                  <a:moveTo>
                    <a:pt x="306" y="235"/>
                  </a:moveTo>
                  <a:cubicBezTo>
                    <a:pt x="305" y="235"/>
                    <a:pt x="303" y="235"/>
                    <a:pt x="302" y="236"/>
                  </a:cubicBezTo>
                  <a:cubicBezTo>
                    <a:pt x="302" y="236"/>
                    <a:pt x="302" y="236"/>
                    <a:pt x="302" y="236"/>
                  </a:cubicBezTo>
                  <a:cubicBezTo>
                    <a:pt x="302" y="236"/>
                    <a:pt x="302" y="236"/>
                    <a:pt x="301" y="236"/>
                  </a:cubicBezTo>
                  <a:cubicBezTo>
                    <a:pt x="303" y="248"/>
                    <a:pt x="303" y="248"/>
                    <a:pt x="303" y="248"/>
                  </a:cubicBezTo>
                  <a:cubicBezTo>
                    <a:pt x="304" y="248"/>
                    <a:pt x="306" y="247"/>
                    <a:pt x="307" y="247"/>
                  </a:cubicBezTo>
                  <a:cubicBezTo>
                    <a:pt x="306" y="235"/>
                    <a:pt x="306" y="235"/>
                    <a:pt x="306" y="235"/>
                  </a:cubicBezTo>
                  <a:moveTo>
                    <a:pt x="466" y="235"/>
                  </a:moveTo>
                  <a:cubicBezTo>
                    <a:pt x="466" y="236"/>
                    <a:pt x="466" y="238"/>
                    <a:pt x="466" y="239"/>
                  </a:cubicBezTo>
                  <a:cubicBezTo>
                    <a:pt x="472" y="240"/>
                    <a:pt x="472" y="240"/>
                    <a:pt x="472" y="240"/>
                  </a:cubicBezTo>
                  <a:cubicBezTo>
                    <a:pt x="473" y="239"/>
                    <a:pt x="473" y="237"/>
                    <a:pt x="473" y="236"/>
                  </a:cubicBezTo>
                  <a:cubicBezTo>
                    <a:pt x="466" y="235"/>
                    <a:pt x="466" y="235"/>
                    <a:pt x="466" y="235"/>
                  </a:cubicBezTo>
                  <a:moveTo>
                    <a:pt x="352" y="217"/>
                  </a:moveTo>
                  <a:cubicBezTo>
                    <a:pt x="352" y="218"/>
                    <a:pt x="351" y="219"/>
                    <a:pt x="351" y="221"/>
                  </a:cubicBezTo>
                  <a:cubicBezTo>
                    <a:pt x="458" y="238"/>
                    <a:pt x="458" y="238"/>
                    <a:pt x="458" y="238"/>
                  </a:cubicBezTo>
                  <a:cubicBezTo>
                    <a:pt x="458" y="237"/>
                    <a:pt x="458" y="235"/>
                    <a:pt x="459" y="234"/>
                  </a:cubicBezTo>
                  <a:cubicBezTo>
                    <a:pt x="352" y="217"/>
                    <a:pt x="352" y="217"/>
                    <a:pt x="352" y="217"/>
                  </a:cubicBezTo>
                  <a:moveTo>
                    <a:pt x="326" y="212"/>
                  </a:moveTo>
                  <a:cubicBezTo>
                    <a:pt x="326" y="214"/>
                    <a:pt x="326" y="215"/>
                    <a:pt x="326" y="217"/>
                  </a:cubicBezTo>
                  <a:cubicBezTo>
                    <a:pt x="338" y="219"/>
                    <a:pt x="338" y="219"/>
                    <a:pt x="338" y="219"/>
                  </a:cubicBezTo>
                  <a:cubicBezTo>
                    <a:pt x="338" y="217"/>
                    <a:pt x="338" y="216"/>
                    <a:pt x="338" y="214"/>
                  </a:cubicBezTo>
                  <a:cubicBezTo>
                    <a:pt x="326" y="212"/>
                    <a:pt x="326" y="212"/>
                    <a:pt x="326" y="212"/>
                  </a:cubicBezTo>
                  <a:moveTo>
                    <a:pt x="266" y="203"/>
                  </a:moveTo>
                  <a:cubicBezTo>
                    <a:pt x="265" y="204"/>
                    <a:pt x="265" y="206"/>
                    <a:pt x="265" y="207"/>
                  </a:cubicBezTo>
                  <a:cubicBezTo>
                    <a:pt x="277" y="209"/>
                    <a:pt x="277" y="209"/>
                    <a:pt x="277" y="209"/>
                  </a:cubicBezTo>
                  <a:cubicBezTo>
                    <a:pt x="277" y="207"/>
                    <a:pt x="277" y="206"/>
                    <a:pt x="278" y="205"/>
                  </a:cubicBezTo>
                  <a:cubicBezTo>
                    <a:pt x="266" y="203"/>
                    <a:pt x="266" y="203"/>
                    <a:pt x="266" y="203"/>
                  </a:cubicBezTo>
                  <a:moveTo>
                    <a:pt x="300" y="174"/>
                  </a:moveTo>
                  <a:cubicBezTo>
                    <a:pt x="298" y="174"/>
                    <a:pt x="297" y="174"/>
                    <a:pt x="295" y="174"/>
                  </a:cubicBezTo>
                  <a:cubicBezTo>
                    <a:pt x="297" y="186"/>
                    <a:pt x="297" y="186"/>
                    <a:pt x="297" y="186"/>
                  </a:cubicBezTo>
                  <a:cubicBezTo>
                    <a:pt x="298" y="186"/>
                    <a:pt x="299" y="186"/>
                    <a:pt x="301" y="186"/>
                  </a:cubicBezTo>
                  <a:cubicBezTo>
                    <a:pt x="300" y="174"/>
                    <a:pt x="300" y="174"/>
                    <a:pt x="300" y="174"/>
                  </a:cubicBezTo>
                  <a:moveTo>
                    <a:pt x="4" y="161"/>
                  </a:moveTo>
                  <a:cubicBezTo>
                    <a:pt x="4" y="162"/>
                    <a:pt x="4" y="163"/>
                    <a:pt x="4" y="165"/>
                  </a:cubicBezTo>
                  <a:cubicBezTo>
                    <a:pt x="252" y="205"/>
                    <a:pt x="252" y="205"/>
                    <a:pt x="252" y="205"/>
                  </a:cubicBezTo>
                  <a:cubicBezTo>
                    <a:pt x="252" y="203"/>
                    <a:pt x="252" y="202"/>
                    <a:pt x="252" y="201"/>
                  </a:cubicBezTo>
                  <a:cubicBezTo>
                    <a:pt x="4" y="161"/>
                    <a:pt x="4" y="161"/>
                    <a:pt x="4" y="161"/>
                  </a:cubicBezTo>
                  <a:moveTo>
                    <a:pt x="284" y="13"/>
                  </a:moveTo>
                  <a:cubicBezTo>
                    <a:pt x="283" y="13"/>
                    <a:pt x="282" y="13"/>
                    <a:pt x="281" y="13"/>
                  </a:cubicBezTo>
                  <a:cubicBezTo>
                    <a:pt x="281" y="13"/>
                    <a:pt x="281" y="13"/>
                    <a:pt x="280" y="13"/>
                  </a:cubicBezTo>
                  <a:cubicBezTo>
                    <a:pt x="280" y="13"/>
                    <a:pt x="280" y="13"/>
                    <a:pt x="279" y="13"/>
                  </a:cubicBezTo>
                  <a:cubicBezTo>
                    <a:pt x="294" y="161"/>
                    <a:pt x="294" y="161"/>
                    <a:pt x="294" y="161"/>
                  </a:cubicBezTo>
                  <a:cubicBezTo>
                    <a:pt x="295" y="161"/>
                    <a:pt x="297" y="160"/>
                    <a:pt x="298" y="160"/>
                  </a:cubicBezTo>
                  <a:cubicBezTo>
                    <a:pt x="284" y="13"/>
                    <a:pt x="284" y="13"/>
                    <a:pt x="284" y="13"/>
                  </a:cubicBezTo>
                  <a:moveTo>
                    <a:pt x="261" y="0"/>
                  </a:moveTo>
                  <a:cubicBezTo>
                    <a:pt x="0" y="148"/>
                    <a:pt x="0" y="148"/>
                    <a:pt x="0" y="148"/>
                  </a:cubicBezTo>
                  <a:cubicBezTo>
                    <a:pt x="1" y="149"/>
                    <a:pt x="2" y="150"/>
                    <a:pt x="3" y="151"/>
                  </a:cubicBezTo>
                  <a:cubicBezTo>
                    <a:pt x="263" y="4"/>
                    <a:pt x="263" y="4"/>
                    <a:pt x="263" y="4"/>
                  </a:cubicBezTo>
                  <a:cubicBezTo>
                    <a:pt x="262" y="3"/>
                    <a:pt x="262" y="2"/>
                    <a:pt x="26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0177"/>
            <p:cNvSpPr>
              <a:spLocks noEditPoints="1"/>
            </p:cNvSpPr>
            <p:nvPr/>
          </p:nvSpPr>
          <p:spPr bwMode="auto">
            <a:xfrm>
              <a:off x="4813062" y="6072047"/>
              <a:ext cx="630320" cy="821081"/>
            </a:xfrm>
            <a:custGeom>
              <a:avLst/>
              <a:gdLst>
                <a:gd name="T0" fmla="*/ 398 w 400"/>
                <a:gd name="T1" fmla="*/ 306 h 521"/>
                <a:gd name="T2" fmla="*/ 67 w 400"/>
                <a:gd name="T3" fmla="*/ 518 h 521"/>
                <a:gd name="T4" fmla="*/ 69 w 400"/>
                <a:gd name="T5" fmla="*/ 521 h 521"/>
                <a:gd name="T6" fmla="*/ 400 w 400"/>
                <a:gd name="T7" fmla="*/ 310 h 521"/>
                <a:gd name="T8" fmla="*/ 398 w 400"/>
                <a:gd name="T9" fmla="*/ 306 h 521"/>
                <a:gd name="T10" fmla="*/ 224 w 400"/>
                <a:gd name="T11" fmla="*/ 237 h 521"/>
                <a:gd name="T12" fmla="*/ 223 w 400"/>
                <a:gd name="T13" fmla="*/ 242 h 521"/>
                <a:gd name="T14" fmla="*/ 395 w 400"/>
                <a:gd name="T15" fmla="*/ 279 h 521"/>
                <a:gd name="T16" fmla="*/ 396 w 400"/>
                <a:gd name="T17" fmla="*/ 275 h 521"/>
                <a:gd name="T18" fmla="*/ 224 w 400"/>
                <a:gd name="T19" fmla="*/ 237 h 521"/>
                <a:gd name="T20" fmla="*/ 3 w 400"/>
                <a:gd name="T21" fmla="*/ 0 h 521"/>
                <a:gd name="T22" fmla="*/ 0 w 400"/>
                <a:gd name="T23" fmla="*/ 3 h 521"/>
                <a:gd name="T24" fmla="*/ 176 w 400"/>
                <a:gd name="T25" fmla="*/ 212 h 521"/>
                <a:gd name="T26" fmla="*/ 180 w 400"/>
                <a:gd name="T27" fmla="*/ 209 h 521"/>
                <a:gd name="T28" fmla="*/ 3 w 400"/>
                <a:gd name="T2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521">
                  <a:moveTo>
                    <a:pt x="398" y="306"/>
                  </a:moveTo>
                  <a:cubicBezTo>
                    <a:pt x="67" y="518"/>
                    <a:pt x="67" y="518"/>
                    <a:pt x="67" y="518"/>
                  </a:cubicBezTo>
                  <a:cubicBezTo>
                    <a:pt x="68" y="519"/>
                    <a:pt x="68" y="520"/>
                    <a:pt x="69" y="521"/>
                  </a:cubicBezTo>
                  <a:cubicBezTo>
                    <a:pt x="400" y="310"/>
                    <a:pt x="400" y="310"/>
                    <a:pt x="400" y="310"/>
                  </a:cubicBezTo>
                  <a:cubicBezTo>
                    <a:pt x="399" y="308"/>
                    <a:pt x="399" y="307"/>
                    <a:pt x="398" y="306"/>
                  </a:cubicBezTo>
                  <a:moveTo>
                    <a:pt x="224" y="237"/>
                  </a:moveTo>
                  <a:cubicBezTo>
                    <a:pt x="224" y="239"/>
                    <a:pt x="224" y="240"/>
                    <a:pt x="223" y="242"/>
                  </a:cubicBezTo>
                  <a:cubicBezTo>
                    <a:pt x="395" y="279"/>
                    <a:pt x="395" y="279"/>
                    <a:pt x="395" y="279"/>
                  </a:cubicBezTo>
                  <a:cubicBezTo>
                    <a:pt x="395" y="278"/>
                    <a:pt x="395" y="276"/>
                    <a:pt x="396" y="275"/>
                  </a:cubicBezTo>
                  <a:cubicBezTo>
                    <a:pt x="224" y="237"/>
                    <a:pt x="224" y="237"/>
                    <a:pt x="224" y="237"/>
                  </a:cubicBezTo>
                  <a:moveTo>
                    <a:pt x="3" y="0"/>
                  </a:moveTo>
                  <a:cubicBezTo>
                    <a:pt x="2" y="1"/>
                    <a:pt x="1" y="2"/>
                    <a:pt x="0" y="3"/>
                  </a:cubicBezTo>
                  <a:cubicBezTo>
                    <a:pt x="176" y="212"/>
                    <a:pt x="176" y="212"/>
                    <a:pt x="176" y="212"/>
                  </a:cubicBezTo>
                  <a:cubicBezTo>
                    <a:pt x="177" y="211"/>
                    <a:pt x="178" y="210"/>
                    <a:pt x="180" y="209"/>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0181"/>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0182"/>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0183"/>
            <p:cNvSpPr>
              <a:spLocks noEditPoints="1"/>
            </p:cNvSpPr>
            <p:nvPr/>
          </p:nvSpPr>
          <p:spPr bwMode="auto">
            <a:xfrm>
              <a:off x="4584280" y="6410885"/>
              <a:ext cx="568955" cy="1193269"/>
            </a:xfrm>
            <a:custGeom>
              <a:avLst/>
              <a:gdLst>
                <a:gd name="T0" fmla="*/ 3 w 361"/>
                <a:gd name="T1" fmla="*/ 741 h 757"/>
                <a:gd name="T2" fmla="*/ 0 w 361"/>
                <a:gd name="T3" fmla="*/ 744 h 757"/>
                <a:gd name="T4" fmla="*/ 11 w 361"/>
                <a:gd name="T5" fmla="*/ 757 h 757"/>
                <a:gd name="T6" fmla="*/ 14 w 361"/>
                <a:gd name="T7" fmla="*/ 754 h 757"/>
                <a:gd name="T8" fmla="*/ 3 w 361"/>
                <a:gd name="T9" fmla="*/ 741 h 757"/>
                <a:gd name="T10" fmla="*/ 354 w 361"/>
                <a:gd name="T11" fmla="*/ 19 h 757"/>
                <a:gd name="T12" fmla="*/ 354 w 361"/>
                <a:gd name="T13" fmla="*/ 24 h 757"/>
                <a:gd name="T14" fmla="*/ 361 w 361"/>
                <a:gd name="T15" fmla="*/ 25 h 757"/>
                <a:gd name="T16" fmla="*/ 361 w 361"/>
                <a:gd name="T17" fmla="*/ 21 h 757"/>
                <a:gd name="T18" fmla="*/ 354 w 361"/>
                <a:gd name="T19" fmla="*/ 19 h 757"/>
                <a:gd name="T20" fmla="*/ 330 w 361"/>
                <a:gd name="T21" fmla="*/ 0 h 757"/>
                <a:gd name="T22" fmla="*/ 326 w 361"/>
                <a:gd name="T23" fmla="*/ 3 h 757"/>
                <a:gd name="T24" fmla="*/ 331 w 361"/>
                <a:gd name="T25" fmla="*/ 8 h 757"/>
                <a:gd name="T26" fmla="*/ 335 w 361"/>
                <a:gd name="T27" fmla="*/ 6 h 757"/>
                <a:gd name="T28" fmla="*/ 330 w 361"/>
                <a:gd name="T29"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757">
                  <a:moveTo>
                    <a:pt x="3" y="741"/>
                  </a:moveTo>
                  <a:cubicBezTo>
                    <a:pt x="2" y="742"/>
                    <a:pt x="1" y="743"/>
                    <a:pt x="0" y="744"/>
                  </a:cubicBezTo>
                  <a:cubicBezTo>
                    <a:pt x="11" y="757"/>
                    <a:pt x="11" y="757"/>
                    <a:pt x="11" y="757"/>
                  </a:cubicBezTo>
                  <a:cubicBezTo>
                    <a:pt x="12" y="756"/>
                    <a:pt x="13" y="755"/>
                    <a:pt x="14" y="754"/>
                  </a:cubicBezTo>
                  <a:cubicBezTo>
                    <a:pt x="3" y="741"/>
                    <a:pt x="3" y="741"/>
                    <a:pt x="3" y="741"/>
                  </a:cubicBezTo>
                  <a:moveTo>
                    <a:pt x="354" y="19"/>
                  </a:moveTo>
                  <a:cubicBezTo>
                    <a:pt x="354" y="21"/>
                    <a:pt x="354" y="22"/>
                    <a:pt x="354" y="24"/>
                  </a:cubicBezTo>
                  <a:cubicBezTo>
                    <a:pt x="361" y="25"/>
                    <a:pt x="361" y="25"/>
                    <a:pt x="361" y="25"/>
                  </a:cubicBezTo>
                  <a:cubicBezTo>
                    <a:pt x="361" y="24"/>
                    <a:pt x="361" y="22"/>
                    <a:pt x="361" y="21"/>
                  </a:cubicBezTo>
                  <a:cubicBezTo>
                    <a:pt x="354" y="19"/>
                    <a:pt x="354" y="19"/>
                    <a:pt x="354" y="19"/>
                  </a:cubicBezTo>
                  <a:moveTo>
                    <a:pt x="330" y="0"/>
                  </a:moveTo>
                  <a:cubicBezTo>
                    <a:pt x="329" y="1"/>
                    <a:pt x="327" y="2"/>
                    <a:pt x="326" y="3"/>
                  </a:cubicBezTo>
                  <a:cubicBezTo>
                    <a:pt x="331" y="8"/>
                    <a:pt x="331" y="8"/>
                    <a:pt x="331" y="8"/>
                  </a:cubicBezTo>
                  <a:cubicBezTo>
                    <a:pt x="332" y="7"/>
                    <a:pt x="333" y="6"/>
                    <a:pt x="335" y="6"/>
                  </a:cubicBezTo>
                  <a:cubicBezTo>
                    <a:pt x="330" y="0"/>
                    <a:pt x="330" y="0"/>
                    <a:pt x="3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0184"/>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185"/>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186"/>
            <p:cNvSpPr>
              <a:spLocks noEditPoints="1"/>
            </p:cNvSpPr>
            <p:nvPr/>
          </p:nvSpPr>
          <p:spPr bwMode="auto">
            <a:xfrm>
              <a:off x="5090536" y="7482759"/>
              <a:ext cx="282143" cy="294816"/>
            </a:xfrm>
            <a:custGeom>
              <a:avLst/>
              <a:gdLst>
                <a:gd name="T0" fmla="*/ 162 w 179"/>
                <a:gd name="T1" fmla="*/ 14 h 187"/>
                <a:gd name="T2" fmla="*/ 0 w 179"/>
                <a:gd name="T3" fmla="*/ 187 h 187"/>
                <a:gd name="T4" fmla="*/ 6 w 179"/>
                <a:gd name="T5" fmla="*/ 187 h 187"/>
                <a:gd name="T6" fmla="*/ 165 w 179"/>
                <a:gd name="T7" fmla="*/ 17 h 187"/>
                <a:gd name="T8" fmla="*/ 162 w 179"/>
                <a:gd name="T9" fmla="*/ 14 h 187"/>
                <a:gd name="T10" fmla="*/ 176 w 179"/>
                <a:gd name="T11" fmla="*/ 0 h 187"/>
                <a:gd name="T12" fmla="*/ 169 w 179"/>
                <a:gd name="T13" fmla="*/ 6 h 187"/>
                <a:gd name="T14" fmla="*/ 172 w 179"/>
                <a:gd name="T15" fmla="*/ 9 h 187"/>
                <a:gd name="T16" fmla="*/ 179 w 179"/>
                <a:gd name="T17" fmla="*/ 3 h 187"/>
                <a:gd name="T18" fmla="*/ 176 w 179"/>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87">
                  <a:moveTo>
                    <a:pt x="162" y="14"/>
                  </a:moveTo>
                  <a:cubicBezTo>
                    <a:pt x="0" y="187"/>
                    <a:pt x="0" y="187"/>
                    <a:pt x="0" y="187"/>
                  </a:cubicBezTo>
                  <a:cubicBezTo>
                    <a:pt x="6" y="187"/>
                    <a:pt x="6" y="187"/>
                    <a:pt x="6" y="187"/>
                  </a:cubicBezTo>
                  <a:cubicBezTo>
                    <a:pt x="165" y="17"/>
                    <a:pt x="165" y="17"/>
                    <a:pt x="165" y="17"/>
                  </a:cubicBezTo>
                  <a:cubicBezTo>
                    <a:pt x="164" y="16"/>
                    <a:pt x="163" y="15"/>
                    <a:pt x="162" y="14"/>
                  </a:cubicBezTo>
                  <a:moveTo>
                    <a:pt x="176" y="0"/>
                  </a:moveTo>
                  <a:cubicBezTo>
                    <a:pt x="169" y="6"/>
                    <a:pt x="169" y="6"/>
                    <a:pt x="169" y="6"/>
                  </a:cubicBezTo>
                  <a:cubicBezTo>
                    <a:pt x="170" y="7"/>
                    <a:pt x="171" y="8"/>
                    <a:pt x="172" y="9"/>
                  </a:cubicBezTo>
                  <a:cubicBezTo>
                    <a:pt x="179" y="3"/>
                    <a:pt x="179" y="3"/>
                    <a:pt x="179" y="3"/>
                  </a:cubicBezTo>
                  <a:cubicBezTo>
                    <a:pt x="178" y="2"/>
                    <a:pt x="177" y="1"/>
                    <a:pt x="176"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187"/>
            <p:cNvSpPr>
              <a:spLocks noEditPoints="1"/>
            </p:cNvSpPr>
            <p:nvPr/>
          </p:nvSpPr>
          <p:spPr bwMode="auto">
            <a:xfrm>
              <a:off x="5912954" y="5887287"/>
              <a:ext cx="93381" cy="34684"/>
            </a:xfrm>
            <a:custGeom>
              <a:avLst/>
              <a:gdLst>
                <a:gd name="T0" fmla="*/ 7 w 59"/>
                <a:gd name="T1" fmla="*/ 9 h 22"/>
                <a:gd name="T2" fmla="*/ 0 w 59"/>
                <a:gd name="T3" fmla="*/ 19 h 22"/>
                <a:gd name="T4" fmla="*/ 4 w 59"/>
                <a:gd name="T5" fmla="*/ 22 h 22"/>
                <a:gd name="T6" fmla="*/ 11 w 59"/>
                <a:gd name="T7" fmla="*/ 12 h 22"/>
                <a:gd name="T8" fmla="*/ 7 w 59"/>
                <a:gd name="T9" fmla="*/ 9 h 22"/>
                <a:gd name="T10" fmla="*/ 47 w 59"/>
                <a:gd name="T11" fmla="*/ 0 h 22"/>
                <a:gd name="T12" fmla="*/ 46 w 59"/>
                <a:gd name="T13" fmla="*/ 4 h 22"/>
                <a:gd name="T14" fmla="*/ 57 w 59"/>
                <a:gd name="T15" fmla="*/ 9 h 22"/>
                <a:gd name="T16" fmla="*/ 59 w 59"/>
                <a:gd name="T17" fmla="*/ 5 h 22"/>
                <a:gd name="T18" fmla="*/ 53 w 59"/>
                <a:gd name="T19" fmla="*/ 2 h 22"/>
                <a:gd name="T20" fmla="*/ 47 w 5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2">
                  <a:moveTo>
                    <a:pt x="7" y="9"/>
                  </a:moveTo>
                  <a:cubicBezTo>
                    <a:pt x="0" y="19"/>
                    <a:pt x="0" y="19"/>
                    <a:pt x="0" y="19"/>
                  </a:cubicBezTo>
                  <a:cubicBezTo>
                    <a:pt x="1" y="20"/>
                    <a:pt x="2" y="21"/>
                    <a:pt x="4" y="22"/>
                  </a:cubicBezTo>
                  <a:cubicBezTo>
                    <a:pt x="11" y="12"/>
                    <a:pt x="11" y="12"/>
                    <a:pt x="11" y="12"/>
                  </a:cubicBezTo>
                  <a:cubicBezTo>
                    <a:pt x="9" y="11"/>
                    <a:pt x="8" y="10"/>
                    <a:pt x="7" y="9"/>
                  </a:cubicBezTo>
                  <a:moveTo>
                    <a:pt x="47" y="0"/>
                  </a:moveTo>
                  <a:cubicBezTo>
                    <a:pt x="47" y="1"/>
                    <a:pt x="46" y="3"/>
                    <a:pt x="46" y="4"/>
                  </a:cubicBezTo>
                  <a:cubicBezTo>
                    <a:pt x="57" y="9"/>
                    <a:pt x="57" y="9"/>
                    <a:pt x="57" y="9"/>
                  </a:cubicBezTo>
                  <a:cubicBezTo>
                    <a:pt x="57" y="8"/>
                    <a:pt x="58" y="6"/>
                    <a:pt x="59" y="5"/>
                  </a:cubicBezTo>
                  <a:cubicBezTo>
                    <a:pt x="53" y="2"/>
                    <a:pt x="53" y="2"/>
                    <a:pt x="53" y="2"/>
                  </a:cubicBezTo>
                  <a:cubicBezTo>
                    <a:pt x="47" y="0"/>
                    <a:pt x="47" y="0"/>
                    <a:pt x="4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188"/>
            <p:cNvSpPr>
              <a:spLocks/>
            </p:cNvSpPr>
            <p:nvPr/>
          </p:nvSpPr>
          <p:spPr bwMode="auto">
            <a:xfrm>
              <a:off x="6668004" y="6215453"/>
              <a:ext cx="6670" cy="7337"/>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0189"/>
            <p:cNvSpPr>
              <a:spLocks noEditPoints="1"/>
            </p:cNvSpPr>
            <p:nvPr/>
          </p:nvSpPr>
          <p:spPr bwMode="auto">
            <a:xfrm>
              <a:off x="4912446" y="5904629"/>
              <a:ext cx="1755558" cy="1538777"/>
            </a:xfrm>
            <a:custGeom>
              <a:avLst/>
              <a:gdLst>
                <a:gd name="T0" fmla="*/ 286 w 1114"/>
                <a:gd name="T1" fmla="*/ 966 h 976"/>
                <a:gd name="T2" fmla="*/ 282 w 1114"/>
                <a:gd name="T3" fmla="*/ 969 h 976"/>
                <a:gd name="T4" fmla="*/ 289 w 1114"/>
                <a:gd name="T5" fmla="*/ 976 h 976"/>
                <a:gd name="T6" fmla="*/ 292 w 1114"/>
                <a:gd name="T7" fmla="*/ 973 h 976"/>
                <a:gd name="T8" fmla="*/ 286 w 1114"/>
                <a:gd name="T9" fmla="*/ 966 h 976"/>
                <a:gd name="T10" fmla="*/ 304 w 1114"/>
                <a:gd name="T11" fmla="*/ 960 h 976"/>
                <a:gd name="T12" fmla="*/ 303 w 1114"/>
                <a:gd name="T13" fmla="*/ 969 h 976"/>
                <a:gd name="T14" fmla="*/ 303 w 1114"/>
                <a:gd name="T15" fmla="*/ 969 h 976"/>
                <a:gd name="T16" fmla="*/ 308 w 1114"/>
                <a:gd name="T17" fmla="*/ 970 h 976"/>
                <a:gd name="T18" fmla="*/ 308 w 1114"/>
                <a:gd name="T19" fmla="*/ 969 h 976"/>
                <a:gd name="T20" fmla="*/ 309 w 1114"/>
                <a:gd name="T21" fmla="*/ 960 h 976"/>
                <a:gd name="T22" fmla="*/ 304 w 1114"/>
                <a:gd name="T23" fmla="*/ 960 h 976"/>
                <a:gd name="T24" fmla="*/ 3 w 1114"/>
                <a:gd name="T25" fmla="*/ 664 h 976"/>
                <a:gd name="T26" fmla="*/ 0 w 1114"/>
                <a:gd name="T27" fmla="*/ 667 h 976"/>
                <a:gd name="T28" fmla="*/ 275 w 1114"/>
                <a:gd name="T29" fmla="*/ 961 h 976"/>
                <a:gd name="T30" fmla="*/ 278 w 1114"/>
                <a:gd name="T31" fmla="*/ 958 h 976"/>
                <a:gd name="T32" fmla="*/ 3 w 1114"/>
                <a:gd name="T33" fmla="*/ 664 h 976"/>
                <a:gd name="T34" fmla="*/ 364 w 1114"/>
                <a:gd name="T35" fmla="*/ 433 h 976"/>
                <a:gd name="T36" fmla="*/ 306 w 1114"/>
                <a:gd name="T37" fmla="*/ 949 h 976"/>
                <a:gd name="T38" fmla="*/ 310 w 1114"/>
                <a:gd name="T39" fmla="*/ 950 h 976"/>
                <a:gd name="T40" fmla="*/ 368 w 1114"/>
                <a:gd name="T41" fmla="*/ 434 h 976"/>
                <a:gd name="T42" fmla="*/ 364 w 1114"/>
                <a:gd name="T43" fmla="*/ 433 h 976"/>
                <a:gd name="T44" fmla="*/ 627 w 1114"/>
                <a:gd name="T45" fmla="*/ 20 h 976"/>
                <a:gd name="T46" fmla="*/ 391 w 1114"/>
                <a:gd name="T47" fmla="*/ 359 h 976"/>
                <a:gd name="T48" fmla="*/ 395 w 1114"/>
                <a:gd name="T49" fmla="*/ 361 h 976"/>
                <a:gd name="T50" fmla="*/ 631 w 1114"/>
                <a:gd name="T51" fmla="*/ 22 h 976"/>
                <a:gd name="T52" fmla="*/ 627 w 1114"/>
                <a:gd name="T53" fmla="*/ 20 h 976"/>
                <a:gd name="T54" fmla="*/ 706 w 1114"/>
                <a:gd name="T55" fmla="*/ 0 h 976"/>
                <a:gd name="T56" fmla="*/ 704 w 1114"/>
                <a:gd name="T57" fmla="*/ 4 h 976"/>
                <a:gd name="T58" fmla="*/ 1114 w 1114"/>
                <a:gd name="T59" fmla="*/ 201 h 976"/>
                <a:gd name="T60" fmla="*/ 1114 w 1114"/>
                <a:gd name="T61" fmla="*/ 197 h 976"/>
                <a:gd name="T62" fmla="*/ 706 w 1114"/>
                <a:gd name="T63" fmla="*/ 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4" h="976">
                  <a:moveTo>
                    <a:pt x="286" y="966"/>
                  </a:moveTo>
                  <a:cubicBezTo>
                    <a:pt x="284" y="967"/>
                    <a:pt x="283" y="968"/>
                    <a:pt x="282" y="969"/>
                  </a:cubicBezTo>
                  <a:cubicBezTo>
                    <a:pt x="289" y="976"/>
                    <a:pt x="289" y="976"/>
                    <a:pt x="289" y="976"/>
                  </a:cubicBezTo>
                  <a:cubicBezTo>
                    <a:pt x="290" y="975"/>
                    <a:pt x="291" y="974"/>
                    <a:pt x="292" y="973"/>
                  </a:cubicBezTo>
                  <a:cubicBezTo>
                    <a:pt x="286" y="966"/>
                    <a:pt x="286" y="966"/>
                    <a:pt x="286" y="966"/>
                  </a:cubicBezTo>
                  <a:moveTo>
                    <a:pt x="304" y="960"/>
                  </a:moveTo>
                  <a:cubicBezTo>
                    <a:pt x="303" y="969"/>
                    <a:pt x="303" y="969"/>
                    <a:pt x="303" y="969"/>
                  </a:cubicBezTo>
                  <a:cubicBezTo>
                    <a:pt x="303" y="969"/>
                    <a:pt x="303" y="969"/>
                    <a:pt x="303" y="969"/>
                  </a:cubicBezTo>
                  <a:cubicBezTo>
                    <a:pt x="305" y="969"/>
                    <a:pt x="306" y="969"/>
                    <a:pt x="308" y="970"/>
                  </a:cubicBezTo>
                  <a:cubicBezTo>
                    <a:pt x="308" y="969"/>
                    <a:pt x="308" y="969"/>
                    <a:pt x="308" y="969"/>
                  </a:cubicBezTo>
                  <a:cubicBezTo>
                    <a:pt x="309" y="960"/>
                    <a:pt x="309" y="960"/>
                    <a:pt x="309" y="960"/>
                  </a:cubicBezTo>
                  <a:cubicBezTo>
                    <a:pt x="307" y="960"/>
                    <a:pt x="306" y="960"/>
                    <a:pt x="304" y="960"/>
                  </a:cubicBezTo>
                  <a:moveTo>
                    <a:pt x="3" y="664"/>
                  </a:moveTo>
                  <a:cubicBezTo>
                    <a:pt x="2" y="665"/>
                    <a:pt x="1" y="666"/>
                    <a:pt x="0" y="667"/>
                  </a:cubicBezTo>
                  <a:cubicBezTo>
                    <a:pt x="275" y="961"/>
                    <a:pt x="275" y="961"/>
                    <a:pt x="275" y="961"/>
                  </a:cubicBezTo>
                  <a:cubicBezTo>
                    <a:pt x="276" y="960"/>
                    <a:pt x="277" y="959"/>
                    <a:pt x="278" y="958"/>
                  </a:cubicBezTo>
                  <a:cubicBezTo>
                    <a:pt x="3" y="664"/>
                    <a:pt x="3" y="664"/>
                    <a:pt x="3" y="664"/>
                  </a:cubicBezTo>
                  <a:moveTo>
                    <a:pt x="364" y="433"/>
                  </a:moveTo>
                  <a:cubicBezTo>
                    <a:pt x="306" y="949"/>
                    <a:pt x="306" y="949"/>
                    <a:pt x="306" y="949"/>
                  </a:cubicBezTo>
                  <a:cubicBezTo>
                    <a:pt x="307" y="949"/>
                    <a:pt x="308" y="950"/>
                    <a:pt x="310" y="950"/>
                  </a:cubicBezTo>
                  <a:cubicBezTo>
                    <a:pt x="368" y="434"/>
                    <a:pt x="368" y="434"/>
                    <a:pt x="368" y="434"/>
                  </a:cubicBezTo>
                  <a:cubicBezTo>
                    <a:pt x="367" y="434"/>
                    <a:pt x="365" y="433"/>
                    <a:pt x="364" y="433"/>
                  </a:cubicBezTo>
                  <a:moveTo>
                    <a:pt x="627" y="20"/>
                  </a:moveTo>
                  <a:cubicBezTo>
                    <a:pt x="391" y="359"/>
                    <a:pt x="391" y="359"/>
                    <a:pt x="391" y="359"/>
                  </a:cubicBezTo>
                  <a:cubicBezTo>
                    <a:pt x="392" y="360"/>
                    <a:pt x="393" y="360"/>
                    <a:pt x="395" y="361"/>
                  </a:cubicBezTo>
                  <a:cubicBezTo>
                    <a:pt x="631" y="22"/>
                    <a:pt x="631" y="22"/>
                    <a:pt x="631" y="22"/>
                  </a:cubicBezTo>
                  <a:cubicBezTo>
                    <a:pt x="630" y="21"/>
                    <a:pt x="629" y="20"/>
                    <a:pt x="627" y="20"/>
                  </a:cubicBezTo>
                  <a:moveTo>
                    <a:pt x="706" y="0"/>
                  </a:moveTo>
                  <a:cubicBezTo>
                    <a:pt x="705" y="1"/>
                    <a:pt x="705" y="2"/>
                    <a:pt x="704" y="4"/>
                  </a:cubicBezTo>
                  <a:cubicBezTo>
                    <a:pt x="1114" y="201"/>
                    <a:pt x="1114" y="201"/>
                    <a:pt x="1114" y="201"/>
                  </a:cubicBezTo>
                  <a:cubicBezTo>
                    <a:pt x="1114" y="197"/>
                    <a:pt x="1114" y="197"/>
                    <a:pt x="1114" y="197"/>
                  </a:cubicBezTo>
                  <a:cubicBezTo>
                    <a:pt x="706" y="0"/>
                    <a:pt x="706" y="0"/>
                    <a:pt x="7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190"/>
            <p:cNvSpPr>
              <a:spLocks noEditPoints="1"/>
            </p:cNvSpPr>
            <p:nvPr/>
          </p:nvSpPr>
          <p:spPr bwMode="auto">
            <a:xfrm>
              <a:off x="5556773" y="5907964"/>
              <a:ext cx="613645" cy="666337"/>
            </a:xfrm>
            <a:custGeom>
              <a:avLst/>
              <a:gdLst>
                <a:gd name="T0" fmla="*/ 230 w 389"/>
                <a:gd name="T1" fmla="*/ 25 h 423"/>
                <a:gd name="T2" fmla="*/ 115 w 389"/>
                <a:gd name="T3" fmla="*/ 351 h 423"/>
                <a:gd name="T4" fmla="*/ 0 w 389"/>
                <a:gd name="T5" fmla="*/ 378 h 423"/>
                <a:gd name="T6" fmla="*/ 1 w 389"/>
                <a:gd name="T7" fmla="*/ 382 h 423"/>
                <a:gd name="T8" fmla="*/ 114 w 389"/>
                <a:gd name="T9" fmla="*/ 356 h 423"/>
                <a:gd name="T10" fmla="*/ 91 w 389"/>
                <a:gd name="T11" fmla="*/ 421 h 423"/>
                <a:gd name="T12" fmla="*/ 95 w 389"/>
                <a:gd name="T13" fmla="*/ 423 h 423"/>
                <a:gd name="T14" fmla="*/ 119 w 389"/>
                <a:gd name="T15" fmla="*/ 355 h 423"/>
                <a:gd name="T16" fmla="*/ 370 w 389"/>
                <a:gd name="T17" fmla="*/ 296 h 423"/>
                <a:gd name="T18" fmla="*/ 369 w 389"/>
                <a:gd name="T19" fmla="*/ 291 h 423"/>
                <a:gd name="T20" fmla="*/ 120 w 389"/>
                <a:gd name="T21" fmla="*/ 350 h 423"/>
                <a:gd name="T22" fmla="*/ 234 w 389"/>
                <a:gd name="T23" fmla="*/ 26 h 423"/>
                <a:gd name="T24" fmla="*/ 230 w 389"/>
                <a:gd name="T25" fmla="*/ 25 h 423"/>
                <a:gd name="T26" fmla="*/ 275 w 389"/>
                <a:gd name="T27" fmla="*/ 23 h 423"/>
                <a:gd name="T28" fmla="*/ 271 w 389"/>
                <a:gd name="T29" fmla="*/ 25 h 423"/>
                <a:gd name="T30" fmla="*/ 385 w 389"/>
                <a:gd name="T31" fmla="*/ 251 h 423"/>
                <a:gd name="T32" fmla="*/ 389 w 389"/>
                <a:gd name="T33" fmla="*/ 249 h 423"/>
                <a:gd name="T34" fmla="*/ 275 w 389"/>
                <a:gd name="T35" fmla="*/ 23 h 423"/>
                <a:gd name="T36" fmla="*/ 239 w 389"/>
                <a:gd name="T37" fmla="*/ 0 h 423"/>
                <a:gd name="T38" fmla="*/ 235 w 389"/>
                <a:gd name="T39" fmla="*/ 12 h 423"/>
                <a:gd name="T40" fmla="*/ 239 w 389"/>
                <a:gd name="T41" fmla="*/ 13 h 423"/>
                <a:gd name="T42" fmla="*/ 243 w 389"/>
                <a:gd name="T43" fmla="*/ 2 h 423"/>
                <a:gd name="T44" fmla="*/ 239 w 389"/>
                <a:gd name="T45" fmla="*/ 0 h 423"/>
                <a:gd name="T46" fmla="*/ 263 w 389"/>
                <a:gd name="T47" fmla="*/ 0 h 423"/>
                <a:gd name="T48" fmla="*/ 259 w 389"/>
                <a:gd name="T49" fmla="*/ 2 h 423"/>
                <a:gd name="T50" fmla="*/ 265 w 389"/>
                <a:gd name="T51" fmla="*/ 12 h 423"/>
                <a:gd name="T52" fmla="*/ 268 w 389"/>
                <a:gd name="T53" fmla="*/ 11 h 423"/>
                <a:gd name="T54" fmla="*/ 263 w 389"/>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423">
                  <a:moveTo>
                    <a:pt x="230" y="25"/>
                  </a:moveTo>
                  <a:cubicBezTo>
                    <a:pt x="115" y="351"/>
                    <a:pt x="115" y="351"/>
                    <a:pt x="115" y="351"/>
                  </a:cubicBezTo>
                  <a:cubicBezTo>
                    <a:pt x="0" y="378"/>
                    <a:pt x="0" y="378"/>
                    <a:pt x="0" y="378"/>
                  </a:cubicBezTo>
                  <a:cubicBezTo>
                    <a:pt x="0" y="380"/>
                    <a:pt x="1" y="381"/>
                    <a:pt x="1" y="382"/>
                  </a:cubicBezTo>
                  <a:cubicBezTo>
                    <a:pt x="114" y="356"/>
                    <a:pt x="114" y="356"/>
                    <a:pt x="114" y="356"/>
                  </a:cubicBezTo>
                  <a:cubicBezTo>
                    <a:pt x="91" y="421"/>
                    <a:pt x="91" y="421"/>
                    <a:pt x="91" y="421"/>
                  </a:cubicBezTo>
                  <a:cubicBezTo>
                    <a:pt x="92" y="422"/>
                    <a:pt x="93" y="422"/>
                    <a:pt x="95" y="423"/>
                  </a:cubicBezTo>
                  <a:cubicBezTo>
                    <a:pt x="119" y="355"/>
                    <a:pt x="119" y="355"/>
                    <a:pt x="119" y="355"/>
                  </a:cubicBezTo>
                  <a:cubicBezTo>
                    <a:pt x="370" y="296"/>
                    <a:pt x="370" y="296"/>
                    <a:pt x="370" y="296"/>
                  </a:cubicBezTo>
                  <a:cubicBezTo>
                    <a:pt x="369" y="294"/>
                    <a:pt x="369" y="293"/>
                    <a:pt x="369" y="291"/>
                  </a:cubicBezTo>
                  <a:cubicBezTo>
                    <a:pt x="120" y="350"/>
                    <a:pt x="120" y="350"/>
                    <a:pt x="120" y="350"/>
                  </a:cubicBezTo>
                  <a:cubicBezTo>
                    <a:pt x="234" y="26"/>
                    <a:pt x="234" y="26"/>
                    <a:pt x="234" y="26"/>
                  </a:cubicBezTo>
                  <a:cubicBezTo>
                    <a:pt x="233" y="26"/>
                    <a:pt x="231" y="25"/>
                    <a:pt x="230" y="25"/>
                  </a:cubicBezTo>
                  <a:moveTo>
                    <a:pt x="275" y="23"/>
                  </a:moveTo>
                  <a:cubicBezTo>
                    <a:pt x="273" y="23"/>
                    <a:pt x="272" y="24"/>
                    <a:pt x="271" y="25"/>
                  </a:cubicBezTo>
                  <a:cubicBezTo>
                    <a:pt x="385" y="251"/>
                    <a:pt x="385" y="251"/>
                    <a:pt x="385" y="251"/>
                  </a:cubicBezTo>
                  <a:cubicBezTo>
                    <a:pt x="387" y="250"/>
                    <a:pt x="388" y="250"/>
                    <a:pt x="389" y="249"/>
                  </a:cubicBezTo>
                  <a:cubicBezTo>
                    <a:pt x="275" y="23"/>
                    <a:pt x="275" y="23"/>
                    <a:pt x="275" y="23"/>
                  </a:cubicBezTo>
                  <a:moveTo>
                    <a:pt x="239" y="0"/>
                  </a:moveTo>
                  <a:cubicBezTo>
                    <a:pt x="235" y="12"/>
                    <a:pt x="235" y="12"/>
                    <a:pt x="235" y="12"/>
                  </a:cubicBezTo>
                  <a:cubicBezTo>
                    <a:pt x="236" y="12"/>
                    <a:pt x="237" y="13"/>
                    <a:pt x="239" y="13"/>
                  </a:cubicBezTo>
                  <a:cubicBezTo>
                    <a:pt x="243" y="2"/>
                    <a:pt x="243" y="2"/>
                    <a:pt x="243" y="2"/>
                  </a:cubicBezTo>
                  <a:cubicBezTo>
                    <a:pt x="241" y="2"/>
                    <a:pt x="240" y="1"/>
                    <a:pt x="239" y="0"/>
                  </a:cubicBezTo>
                  <a:moveTo>
                    <a:pt x="263" y="0"/>
                  </a:moveTo>
                  <a:cubicBezTo>
                    <a:pt x="262" y="0"/>
                    <a:pt x="260" y="1"/>
                    <a:pt x="259" y="2"/>
                  </a:cubicBezTo>
                  <a:cubicBezTo>
                    <a:pt x="265" y="12"/>
                    <a:pt x="265" y="12"/>
                    <a:pt x="265" y="12"/>
                  </a:cubicBezTo>
                  <a:cubicBezTo>
                    <a:pt x="266" y="12"/>
                    <a:pt x="267" y="11"/>
                    <a:pt x="268" y="11"/>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191"/>
            <p:cNvSpPr>
              <a:spLocks/>
            </p:cNvSpPr>
            <p:nvPr/>
          </p:nvSpPr>
          <p:spPr bwMode="auto">
            <a:xfrm>
              <a:off x="6668004" y="6242133"/>
              <a:ext cx="3335" cy="800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192"/>
            <p:cNvSpPr>
              <a:spLocks/>
            </p:cNvSpPr>
            <p:nvPr/>
          </p:nvSpPr>
          <p:spPr bwMode="auto">
            <a:xfrm>
              <a:off x="6253793" y="6242133"/>
              <a:ext cx="414210" cy="104053"/>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193"/>
            <p:cNvSpPr>
              <a:spLocks/>
            </p:cNvSpPr>
            <p:nvPr/>
          </p:nvSpPr>
          <p:spPr bwMode="auto">
            <a:xfrm>
              <a:off x="6668004" y="6273482"/>
              <a:ext cx="30015" cy="85376"/>
            </a:xfrm>
            <a:custGeom>
              <a:avLst/>
              <a:gdLst>
                <a:gd name="T0" fmla="*/ 19 w 19"/>
                <a:gd name="T1" fmla="*/ 0 h 54"/>
                <a:gd name="T2" fmla="*/ 0 w 19"/>
                <a:gd name="T3" fmla="*/ 54 h 54"/>
                <a:gd name="T4" fmla="*/ 0 w 19"/>
                <a:gd name="T5" fmla="*/ 54 h 54"/>
                <a:gd name="T6" fmla="*/ 19 w 19"/>
                <a:gd name="T7" fmla="*/ 0 h 54"/>
                <a:gd name="T8" fmla="*/ 19 w 19"/>
                <a:gd name="T9" fmla="*/ 0 h 54"/>
              </a:gdLst>
              <a:ahLst/>
              <a:cxnLst>
                <a:cxn ang="0">
                  <a:pos x="T0" y="T1"/>
                </a:cxn>
                <a:cxn ang="0">
                  <a:pos x="T2" y="T3"/>
                </a:cxn>
                <a:cxn ang="0">
                  <a:pos x="T4" y="T5"/>
                </a:cxn>
                <a:cxn ang="0">
                  <a:pos x="T6" y="T7"/>
                </a:cxn>
                <a:cxn ang="0">
                  <a:pos x="T8" y="T9"/>
                </a:cxn>
              </a:cxnLst>
              <a:rect l="0" t="0" r="r" b="b"/>
              <a:pathLst>
                <a:path w="19" h="54">
                  <a:moveTo>
                    <a:pt x="19" y="0"/>
                  </a:moveTo>
                  <a:cubicBezTo>
                    <a:pt x="0" y="54"/>
                    <a:pt x="0" y="54"/>
                    <a:pt x="0" y="54"/>
                  </a:cubicBezTo>
                  <a:cubicBezTo>
                    <a:pt x="0" y="54"/>
                    <a:pt x="0" y="54"/>
                    <a:pt x="0" y="54"/>
                  </a:cubicBezTo>
                  <a:cubicBezTo>
                    <a:pt x="19" y="0"/>
                    <a:pt x="19" y="0"/>
                    <a:pt x="19" y="0"/>
                  </a:cubicBezTo>
                  <a:cubicBezTo>
                    <a:pt x="19" y="0"/>
                    <a:pt x="19"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0194"/>
            <p:cNvSpPr>
              <a:spLocks noEditPoints="1"/>
            </p:cNvSpPr>
            <p:nvPr/>
          </p:nvSpPr>
          <p:spPr bwMode="auto">
            <a:xfrm>
              <a:off x="5398026" y="6358858"/>
              <a:ext cx="1269978" cy="1093886"/>
            </a:xfrm>
            <a:custGeom>
              <a:avLst/>
              <a:gdLst>
                <a:gd name="T0" fmla="*/ 11 w 806"/>
                <a:gd name="T1" fmla="*/ 690 h 694"/>
                <a:gd name="T2" fmla="*/ 22 w 806"/>
                <a:gd name="T3" fmla="*/ 689 h 694"/>
                <a:gd name="T4" fmla="*/ 3 w 806"/>
                <a:gd name="T5" fmla="*/ 673 h 694"/>
                <a:gd name="T6" fmla="*/ 0 w 806"/>
                <a:gd name="T7" fmla="*/ 682 h 694"/>
                <a:gd name="T8" fmla="*/ 7 w 806"/>
                <a:gd name="T9" fmla="*/ 674 h 694"/>
                <a:gd name="T10" fmla="*/ 339 w 806"/>
                <a:gd name="T11" fmla="*/ 523 h 694"/>
                <a:gd name="T12" fmla="*/ 31 w 806"/>
                <a:gd name="T13" fmla="*/ 685 h 694"/>
                <a:gd name="T14" fmla="*/ 339 w 806"/>
                <a:gd name="T15" fmla="*/ 523 h 694"/>
                <a:gd name="T16" fmla="*/ 353 w 806"/>
                <a:gd name="T17" fmla="*/ 516 h 694"/>
                <a:gd name="T18" fmla="*/ 367 w 806"/>
                <a:gd name="T19" fmla="*/ 513 h 694"/>
                <a:gd name="T20" fmla="*/ 427 w 806"/>
                <a:gd name="T21" fmla="*/ 478 h 694"/>
                <a:gd name="T22" fmla="*/ 417 w 806"/>
                <a:gd name="T23" fmla="*/ 488 h 694"/>
                <a:gd name="T24" fmla="*/ 427 w 806"/>
                <a:gd name="T25" fmla="*/ 478 h 694"/>
                <a:gd name="T26" fmla="*/ 441 w 806"/>
                <a:gd name="T27" fmla="*/ 471 h 694"/>
                <a:gd name="T28" fmla="*/ 658 w 806"/>
                <a:gd name="T29" fmla="*/ 365 h 694"/>
                <a:gd name="T30" fmla="*/ 670 w 806"/>
                <a:gd name="T31" fmla="*/ 355 h 694"/>
                <a:gd name="T32" fmla="*/ 665 w 806"/>
                <a:gd name="T33" fmla="*/ 362 h 694"/>
                <a:gd name="T34" fmla="*/ 670 w 806"/>
                <a:gd name="T35" fmla="*/ 355 h 694"/>
                <a:gd name="T36" fmla="*/ 663 w 806"/>
                <a:gd name="T37" fmla="*/ 344 h 694"/>
                <a:gd name="T38" fmla="*/ 671 w 806"/>
                <a:gd name="T39" fmla="*/ 343 h 694"/>
                <a:gd name="T40" fmla="*/ 692 w 806"/>
                <a:gd name="T41" fmla="*/ 331 h 694"/>
                <a:gd name="T42" fmla="*/ 690 w 806"/>
                <a:gd name="T43" fmla="*/ 338 h 694"/>
                <a:gd name="T44" fmla="*/ 692 w 806"/>
                <a:gd name="T45" fmla="*/ 331 h 694"/>
                <a:gd name="T46" fmla="*/ 672 w 806"/>
                <a:gd name="T47" fmla="*/ 332 h 694"/>
                <a:gd name="T48" fmla="*/ 679 w 806"/>
                <a:gd name="T49" fmla="*/ 337 h 694"/>
                <a:gd name="T50" fmla="*/ 688 w 806"/>
                <a:gd name="T51" fmla="*/ 330 h 694"/>
                <a:gd name="T52" fmla="*/ 686 w 806"/>
                <a:gd name="T53" fmla="*/ 336 h 694"/>
                <a:gd name="T54" fmla="*/ 688 w 806"/>
                <a:gd name="T55" fmla="*/ 330 h 694"/>
                <a:gd name="T56" fmla="*/ 6 w 806"/>
                <a:gd name="T57" fmla="*/ 663 h 694"/>
                <a:gd name="T58" fmla="*/ 182 w 806"/>
                <a:gd name="T59" fmla="*/ 175 h 694"/>
                <a:gd name="T60" fmla="*/ 208 w 806"/>
                <a:gd name="T61" fmla="*/ 159 h 694"/>
                <a:gd name="T62" fmla="*/ 656 w 806"/>
                <a:gd name="T63" fmla="*/ 341 h 694"/>
                <a:gd name="T64" fmla="*/ 208 w 806"/>
                <a:gd name="T65" fmla="*/ 159 h 694"/>
                <a:gd name="T66" fmla="*/ 100 w 806"/>
                <a:gd name="T67" fmla="*/ 121 h 694"/>
                <a:gd name="T68" fmla="*/ 171 w 806"/>
                <a:gd name="T69" fmla="*/ 144 h 694"/>
                <a:gd name="T70" fmla="*/ 780 w 806"/>
                <a:gd name="T71" fmla="*/ 64 h 694"/>
                <a:gd name="T72" fmla="*/ 691 w 806"/>
                <a:gd name="T73" fmla="*/ 322 h 694"/>
                <a:gd name="T74" fmla="*/ 524 w 806"/>
                <a:gd name="T75" fmla="*/ 31 h 694"/>
                <a:gd name="T76" fmla="*/ 669 w 806"/>
                <a:gd name="T77" fmla="*/ 325 h 694"/>
                <a:gd name="T78" fmla="*/ 524 w 806"/>
                <a:gd name="T79" fmla="*/ 31 h 694"/>
                <a:gd name="T80" fmla="*/ 695 w 806"/>
                <a:gd name="T81" fmla="*/ 324 h 694"/>
                <a:gd name="T82" fmla="*/ 806 w 806"/>
                <a:gd name="T83"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6" h="694">
                  <a:moveTo>
                    <a:pt x="20" y="685"/>
                  </a:moveTo>
                  <a:cubicBezTo>
                    <a:pt x="11" y="690"/>
                    <a:pt x="11" y="690"/>
                    <a:pt x="11" y="690"/>
                  </a:cubicBezTo>
                  <a:cubicBezTo>
                    <a:pt x="12" y="691"/>
                    <a:pt x="13" y="692"/>
                    <a:pt x="13" y="694"/>
                  </a:cubicBezTo>
                  <a:cubicBezTo>
                    <a:pt x="22" y="689"/>
                    <a:pt x="22" y="689"/>
                    <a:pt x="22" y="689"/>
                  </a:cubicBezTo>
                  <a:cubicBezTo>
                    <a:pt x="21" y="688"/>
                    <a:pt x="20" y="687"/>
                    <a:pt x="20" y="685"/>
                  </a:cubicBezTo>
                  <a:moveTo>
                    <a:pt x="3" y="673"/>
                  </a:moveTo>
                  <a:cubicBezTo>
                    <a:pt x="0" y="681"/>
                    <a:pt x="0" y="681"/>
                    <a:pt x="0" y="681"/>
                  </a:cubicBezTo>
                  <a:cubicBezTo>
                    <a:pt x="0" y="682"/>
                    <a:pt x="0" y="682"/>
                    <a:pt x="0" y="682"/>
                  </a:cubicBezTo>
                  <a:cubicBezTo>
                    <a:pt x="1" y="682"/>
                    <a:pt x="2" y="682"/>
                    <a:pt x="4" y="683"/>
                  </a:cubicBezTo>
                  <a:cubicBezTo>
                    <a:pt x="7" y="674"/>
                    <a:pt x="7" y="674"/>
                    <a:pt x="7" y="674"/>
                  </a:cubicBezTo>
                  <a:cubicBezTo>
                    <a:pt x="5" y="674"/>
                    <a:pt x="4" y="673"/>
                    <a:pt x="3" y="673"/>
                  </a:cubicBezTo>
                  <a:moveTo>
                    <a:pt x="339" y="523"/>
                  </a:moveTo>
                  <a:cubicBezTo>
                    <a:pt x="29" y="681"/>
                    <a:pt x="29" y="681"/>
                    <a:pt x="29" y="681"/>
                  </a:cubicBezTo>
                  <a:cubicBezTo>
                    <a:pt x="30" y="682"/>
                    <a:pt x="30" y="683"/>
                    <a:pt x="31" y="685"/>
                  </a:cubicBezTo>
                  <a:cubicBezTo>
                    <a:pt x="341" y="527"/>
                    <a:pt x="341" y="527"/>
                    <a:pt x="341" y="527"/>
                  </a:cubicBezTo>
                  <a:cubicBezTo>
                    <a:pt x="341" y="525"/>
                    <a:pt x="340" y="524"/>
                    <a:pt x="339" y="523"/>
                  </a:cubicBezTo>
                  <a:moveTo>
                    <a:pt x="365" y="509"/>
                  </a:moveTo>
                  <a:cubicBezTo>
                    <a:pt x="353" y="516"/>
                    <a:pt x="353" y="516"/>
                    <a:pt x="353" y="516"/>
                  </a:cubicBezTo>
                  <a:cubicBezTo>
                    <a:pt x="354" y="517"/>
                    <a:pt x="354" y="518"/>
                    <a:pt x="355" y="520"/>
                  </a:cubicBezTo>
                  <a:cubicBezTo>
                    <a:pt x="367" y="513"/>
                    <a:pt x="367" y="513"/>
                    <a:pt x="367" y="513"/>
                  </a:cubicBezTo>
                  <a:cubicBezTo>
                    <a:pt x="366" y="512"/>
                    <a:pt x="366" y="511"/>
                    <a:pt x="365" y="509"/>
                  </a:cubicBezTo>
                  <a:moveTo>
                    <a:pt x="427" y="478"/>
                  </a:moveTo>
                  <a:cubicBezTo>
                    <a:pt x="415" y="484"/>
                    <a:pt x="415" y="484"/>
                    <a:pt x="415" y="484"/>
                  </a:cubicBezTo>
                  <a:cubicBezTo>
                    <a:pt x="416" y="485"/>
                    <a:pt x="417" y="486"/>
                    <a:pt x="417" y="488"/>
                  </a:cubicBezTo>
                  <a:cubicBezTo>
                    <a:pt x="429" y="482"/>
                    <a:pt x="429" y="482"/>
                    <a:pt x="429" y="482"/>
                  </a:cubicBezTo>
                  <a:cubicBezTo>
                    <a:pt x="429" y="480"/>
                    <a:pt x="428" y="479"/>
                    <a:pt x="427" y="478"/>
                  </a:cubicBezTo>
                  <a:moveTo>
                    <a:pt x="656" y="361"/>
                  </a:moveTo>
                  <a:cubicBezTo>
                    <a:pt x="441" y="471"/>
                    <a:pt x="441" y="471"/>
                    <a:pt x="441" y="471"/>
                  </a:cubicBezTo>
                  <a:cubicBezTo>
                    <a:pt x="442" y="472"/>
                    <a:pt x="443" y="473"/>
                    <a:pt x="443" y="475"/>
                  </a:cubicBezTo>
                  <a:cubicBezTo>
                    <a:pt x="658" y="365"/>
                    <a:pt x="658" y="365"/>
                    <a:pt x="658" y="365"/>
                  </a:cubicBezTo>
                  <a:cubicBezTo>
                    <a:pt x="657" y="364"/>
                    <a:pt x="657" y="363"/>
                    <a:pt x="656" y="361"/>
                  </a:cubicBezTo>
                  <a:moveTo>
                    <a:pt x="670" y="355"/>
                  </a:moveTo>
                  <a:cubicBezTo>
                    <a:pt x="663" y="358"/>
                    <a:pt x="663" y="358"/>
                    <a:pt x="663" y="358"/>
                  </a:cubicBezTo>
                  <a:cubicBezTo>
                    <a:pt x="664" y="359"/>
                    <a:pt x="664" y="360"/>
                    <a:pt x="665" y="362"/>
                  </a:cubicBezTo>
                  <a:cubicBezTo>
                    <a:pt x="671" y="358"/>
                    <a:pt x="671" y="358"/>
                    <a:pt x="671" y="358"/>
                  </a:cubicBezTo>
                  <a:cubicBezTo>
                    <a:pt x="671" y="357"/>
                    <a:pt x="670" y="356"/>
                    <a:pt x="670" y="355"/>
                  </a:cubicBezTo>
                  <a:moveTo>
                    <a:pt x="665" y="340"/>
                  </a:moveTo>
                  <a:cubicBezTo>
                    <a:pt x="664" y="341"/>
                    <a:pt x="664" y="343"/>
                    <a:pt x="663" y="344"/>
                  </a:cubicBezTo>
                  <a:cubicBezTo>
                    <a:pt x="670" y="347"/>
                    <a:pt x="670" y="347"/>
                    <a:pt x="670" y="347"/>
                  </a:cubicBezTo>
                  <a:cubicBezTo>
                    <a:pt x="670" y="345"/>
                    <a:pt x="671" y="344"/>
                    <a:pt x="671" y="343"/>
                  </a:cubicBezTo>
                  <a:cubicBezTo>
                    <a:pt x="665" y="340"/>
                    <a:pt x="665" y="340"/>
                    <a:pt x="665" y="340"/>
                  </a:cubicBezTo>
                  <a:moveTo>
                    <a:pt x="692" y="331"/>
                  </a:moveTo>
                  <a:cubicBezTo>
                    <a:pt x="690" y="338"/>
                    <a:pt x="690" y="338"/>
                    <a:pt x="690" y="338"/>
                  </a:cubicBezTo>
                  <a:cubicBezTo>
                    <a:pt x="690" y="338"/>
                    <a:pt x="690" y="338"/>
                    <a:pt x="690" y="338"/>
                  </a:cubicBezTo>
                  <a:cubicBezTo>
                    <a:pt x="692" y="331"/>
                    <a:pt x="692" y="331"/>
                    <a:pt x="692" y="331"/>
                  </a:cubicBezTo>
                  <a:cubicBezTo>
                    <a:pt x="692" y="331"/>
                    <a:pt x="692" y="331"/>
                    <a:pt x="692" y="331"/>
                  </a:cubicBezTo>
                  <a:moveTo>
                    <a:pt x="676" y="330"/>
                  </a:moveTo>
                  <a:cubicBezTo>
                    <a:pt x="675" y="331"/>
                    <a:pt x="673" y="332"/>
                    <a:pt x="672" y="332"/>
                  </a:cubicBezTo>
                  <a:cubicBezTo>
                    <a:pt x="675" y="339"/>
                    <a:pt x="675" y="339"/>
                    <a:pt x="675" y="339"/>
                  </a:cubicBezTo>
                  <a:cubicBezTo>
                    <a:pt x="677" y="338"/>
                    <a:pt x="678" y="337"/>
                    <a:pt x="679" y="337"/>
                  </a:cubicBezTo>
                  <a:cubicBezTo>
                    <a:pt x="676" y="330"/>
                    <a:pt x="676" y="330"/>
                    <a:pt x="676" y="330"/>
                  </a:cubicBezTo>
                  <a:moveTo>
                    <a:pt x="688" y="330"/>
                  </a:moveTo>
                  <a:cubicBezTo>
                    <a:pt x="686" y="336"/>
                    <a:pt x="686" y="336"/>
                    <a:pt x="686" y="336"/>
                  </a:cubicBezTo>
                  <a:cubicBezTo>
                    <a:pt x="686" y="336"/>
                    <a:pt x="686" y="336"/>
                    <a:pt x="686" y="336"/>
                  </a:cubicBezTo>
                  <a:cubicBezTo>
                    <a:pt x="688" y="330"/>
                    <a:pt x="688" y="330"/>
                    <a:pt x="688" y="330"/>
                  </a:cubicBezTo>
                  <a:cubicBezTo>
                    <a:pt x="688" y="330"/>
                    <a:pt x="688" y="330"/>
                    <a:pt x="688" y="330"/>
                  </a:cubicBezTo>
                  <a:moveTo>
                    <a:pt x="178" y="174"/>
                  </a:moveTo>
                  <a:cubicBezTo>
                    <a:pt x="6" y="663"/>
                    <a:pt x="6" y="663"/>
                    <a:pt x="6" y="663"/>
                  </a:cubicBezTo>
                  <a:cubicBezTo>
                    <a:pt x="8" y="663"/>
                    <a:pt x="9" y="664"/>
                    <a:pt x="10" y="664"/>
                  </a:cubicBezTo>
                  <a:cubicBezTo>
                    <a:pt x="182" y="175"/>
                    <a:pt x="182" y="175"/>
                    <a:pt x="182" y="175"/>
                  </a:cubicBezTo>
                  <a:cubicBezTo>
                    <a:pt x="181" y="175"/>
                    <a:pt x="179" y="174"/>
                    <a:pt x="178" y="174"/>
                  </a:cubicBezTo>
                  <a:moveTo>
                    <a:pt x="208" y="159"/>
                  </a:moveTo>
                  <a:cubicBezTo>
                    <a:pt x="208" y="160"/>
                    <a:pt x="207" y="162"/>
                    <a:pt x="207" y="163"/>
                  </a:cubicBezTo>
                  <a:cubicBezTo>
                    <a:pt x="656" y="341"/>
                    <a:pt x="656" y="341"/>
                    <a:pt x="656" y="341"/>
                  </a:cubicBezTo>
                  <a:cubicBezTo>
                    <a:pt x="656" y="340"/>
                    <a:pt x="657" y="338"/>
                    <a:pt x="657" y="337"/>
                  </a:cubicBezTo>
                  <a:cubicBezTo>
                    <a:pt x="208" y="159"/>
                    <a:pt x="208" y="159"/>
                    <a:pt x="208" y="159"/>
                  </a:cubicBezTo>
                  <a:moveTo>
                    <a:pt x="102" y="116"/>
                  </a:moveTo>
                  <a:cubicBezTo>
                    <a:pt x="101" y="118"/>
                    <a:pt x="101" y="119"/>
                    <a:pt x="100" y="121"/>
                  </a:cubicBezTo>
                  <a:cubicBezTo>
                    <a:pt x="169" y="148"/>
                    <a:pt x="169" y="148"/>
                    <a:pt x="169" y="148"/>
                  </a:cubicBezTo>
                  <a:cubicBezTo>
                    <a:pt x="169" y="146"/>
                    <a:pt x="170" y="145"/>
                    <a:pt x="171" y="144"/>
                  </a:cubicBezTo>
                  <a:cubicBezTo>
                    <a:pt x="102" y="116"/>
                    <a:pt x="102" y="116"/>
                    <a:pt x="102" y="116"/>
                  </a:cubicBezTo>
                  <a:moveTo>
                    <a:pt x="780" y="64"/>
                  </a:moveTo>
                  <a:cubicBezTo>
                    <a:pt x="691" y="322"/>
                    <a:pt x="691" y="322"/>
                    <a:pt x="691" y="322"/>
                  </a:cubicBezTo>
                  <a:cubicBezTo>
                    <a:pt x="691" y="322"/>
                    <a:pt x="691" y="322"/>
                    <a:pt x="691" y="322"/>
                  </a:cubicBezTo>
                  <a:cubicBezTo>
                    <a:pt x="780" y="64"/>
                    <a:pt x="780" y="64"/>
                    <a:pt x="780" y="64"/>
                  </a:cubicBezTo>
                  <a:moveTo>
                    <a:pt x="524" y="31"/>
                  </a:moveTo>
                  <a:cubicBezTo>
                    <a:pt x="523" y="31"/>
                    <a:pt x="522" y="32"/>
                    <a:pt x="520" y="32"/>
                  </a:cubicBezTo>
                  <a:cubicBezTo>
                    <a:pt x="669" y="325"/>
                    <a:pt x="669" y="325"/>
                    <a:pt x="669" y="325"/>
                  </a:cubicBezTo>
                  <a:cubicBezTo>
                    <a:pt x="670" y="325"/>
                    <a:pt x="671" y="324"/>
                    <a:pt x="673" y="323"/>
                  </a:cubicBezTo>
                  <a:cubicBezTo>
                    <a:pt x="524" y="31"/>
                    <a:pt x="524" y="31"/>
                    <a:pt x="524" y="31"/>
                  </a:cubicBezTo>
                  <a:moveTo>
                    <a:pt x="806" y="0"/>
                  </a:moveTo>
                  <a:cubicBezTo>
                    <a:pt x="695" y="324"/>
                    <a:pt x="695" y="324"/>
                    <a:pt x="695" y="324"/>
                  </a:cubicBezTo>
                  <a:cubicBezTo>
                    <a:pt x="695" y="324"/>
                    <a:pt x="695" y="324"/>
                    <a:pt x="695" y="324"/>
                  </a:cubicBezTo>
                  <a:cubicBezTo>
                    <a:pt x="806" y="0"/>
                    <a:pt x="806" y="0"/>
                    <a:pt x="806" y="0"/>
                  </a:cubicBezTo>
                  <a:cubicBezTo>
                    <a:pt x="806" y="0"/>
                    <a:pt x="806" y="0"/>
                    <a:pt x="8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0199"/>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0200"/>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201"/>
            <p:cNvSpPr>
              <a:spLocks noEditPoints="1"/>
            </p:cNvSpPr>
            <p:nvPr/>
          </p:nvSpPr>
          <p:spPr bwMode="auto">
            <a:xfrm>
              <a:off x="4506907" y="7470087"/>
              <a:ext cx="925803" cy="151410"/>
            </a:xfrm>
            <a:custGeom>
              <a:avLst/>
              <a:gdLst>
                <a:gd name="T0" fmla="*/ 18 w 587"/>
                <a:gd name="T1" fmla="*/ 79 h 96"/>
                <a:gd name="T2" fmla="*/ 15 w 587"/>
                <a:gd name="T3" fmla="*/ 95 h 96"/>
                <a:gd name="T4" fmla="*/ 19 w 587"/>
                <a:gd name="T5" fmla="*/ 96 h 96"/>
                <a:gd name="T6" fmla="*/ 22 w 587"/>
                <a:gd name="T7" fmla="*/ 80 h 96"/>
                <a:gd name="T8" fmla="*/ 18 w 587"/>
                <a:gd name="T9" fmla="*/ 79 h 96"/>
                <a:gd name="T10" fmla="*/ 578 w 587"/>
                <a:gd name="T11" fmla="*/ 2 h 96"/>
                <a:gd name="T12" fmla="*/ 577 w 587"/>
                <a:gd name="T13" fmla="*/ 5 h 96"/>
                <a:gd name="T14" fmla="*/ 585 w 587"/>
                <a:gd name="T15" fmla="*/ 9 h 96"/>
                <a:gd name="T16" fmla="*/ 587 w 587"/>
                <a:gd name="T17" fmla="*/ 6 h 96"/>
                <a:gd name="T18" fmla="*/ 578 w 587"/>
                <a:gd name="T19" fmla="*/ 2 h 96"/>
                <a:gd name="T20" fmla="*/ 4 w 587"/>
                <a:gd name="T21" fmla="*/ 0 h 96"/>
                <a:gd name="T22" fmla="*/ 0 w 587"/>
                <a:gd name="T23" fmla="*/ 2 h 96"/>
                <a:gd name="T24" fmla="*/ 8 w 587"/>
                <a:gd name="T25" fmla="*/ 17 h 96"/>
                <a:gd name="T26" fmla="*/ 12 w 587"/>
                <a:gd name="T27" fmla="*/ 14 h 96"/>
                <a:gd name="T28" fmla="*/ 4 w 587"/>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96">
                  <a:moveTo>
                    <a:pt x="18" y="79"/>
                  </a:moveTo>
                  <a:cubicBezTo>
                    <a:pt x="15" y="95"/>
                    <a:pt x="15" y="95"/>
                    <a:pt x="15" y="95"/>
                  </a:cubicBezTo>
                  <a:cubicBezTo>
                    <a:pt x="16" y="96"/>
                    <a:pt x="18" y="96"/>
                    <a:pt x="19" y="96"/>
                  </a:cubicBezTo>
                  <a:cubicBezTo>
                    <a:pt x="22" y="80"/>
                    <a:pt x="22" y="80"/>
                    <a:pt x="22" y="80"/>
                  </a:cubicBezTo>
                  <a:cubicBezTo>
                    <a:pt x="21" y="80"/>
                    <a:pt x="20" y="79"/>
                    <a:pt x="18" y="79"/>
                  </a:cubicBezTo>
                  <a:moveTo>
                    <a:pt x="578" y="2"/>
                  </a:moveTo>
                  <a:cubicBezTo>
                    <a:pt x="578" y="3"/>
                    <a:pt x="577" y="4"/>
                    <a:pt x="577" y="5"/>
                  </a:cubicBezTo>
                  <a:cubicBezTo>
                    <a:pt x="585" y="9"/>
                    <a:pt x="585" y="9"/>
                    <a:pt x="585" y="9"/>
                  </a:cubicBezTo>
                  <a:cubicBezTo>
                    <a:pt x="586" y="8"/>
                    <a:pt x="586" y="7"/>
                    <a:pt x="587" y="6"/>
                  </a:cubicBezTo>
                  <a:cubicBezTo>
                    <a:pt x="578" y="2"/>
                    <a:pt x="578" y="2"/>
                    <a:pt x="578" y="2"/>
                  </a:cubicBezTo>
                  <a:moveTo>
                    <a:pt x="4" y="0"/>
                  </a:moveTo>
                  <a:cubicBezTo>
                    <a:pt x="3" y="0"/>
                    <a:pt x="1" y="1"/>
                    <a:pt x="0" y="2"/>
                  </a:cubicBezTo>
                  <a:cubicBezTo>
                    <a:pt x="8" y="17"/>
                    <a:pt x="8" y="17"/>
                    <a:pt x="8" y="17"/>
                  </a:cubicBezTo>
                  <a:cubicBezTo>
                    <a:pt x="9" y="16"/>
                    <a:pt x="11" y="15"/>
                    <a:pt x="12" y="14"/>
                  </a:cubicBezTo>
                  <a:cubicBezTo>
                    <a:pt x="4" y="0"/>
                    <a:pt x="4" y="0"/>
                    <a:pt x="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0204"/>
            <p:cNvSpPr>
              <a:spLocks noEditPoints="1"/>
            </p:cNvSpPr>
            <p:nvPr/>
          </p:nvSpPr>
          <p:spPr bwMode="auto">
            <a:xfrm>
              <a:off x="6970824" y="6650339"/>
              <a:ext cx="90046" cy="725033"/>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205"/>
            <p:cNvSpPr>
              <a:spLocks/>
            </p:cNvSpPr>
            <p:nvPr/>
          </p:nvSpPr>
          <p:spPr bwMode="auto">
            <a:xfrm>
              <a:off x="6101049" y="7167267"/>
              <a:ext cx="387530" cy="124730"/>
            </a:xfrm>
            <a:custGeom>
              <a:avLst/>
              <a:gdLst>
                <a:gd name="T0" fmla="*/ 1 w 246"/>
                <a:gd name="T1" fmla="*/ 0 h 79"/>
                <a:gd name="T2" fmla="*/ 0 w 246"/>
                <a:gd name="T3" fmla="*/ 4 h 79"/>
                <a:gd name="T4" fmla="*/ 246 w 246"/>
                <a:gd name="T5" fmla="*/ 79 h 79"/>
                <a:gd name="T6" fmla="*/ 246 w 246"/>
                <a:gd name="T7" fmla="*/ 75 h 79"/>
                <a:gd name="T8" fmla="*/ 1 w 246"/>
                <a:gd name="T9" fmla="*/ 0 h 79"/>
              </a:gdLst>
              <a:ahLst/>
              <a:cxnLst>
                <a:cxn ang="0">
                  <a:pos x="T0" y="T1"/>
                </a:cxn>
                <a:cxn ang="0">
                  <a:pos x="T2" y="T3"/>
                </a:cxn>
                <a:cxn ang="0">
                  <a:pos x="T4" y="T5"/>
                </a:cxn>
                <a:cxn ang="0">
                  <a:pos x="T6" y="T7"/>
                </a:cxn>
                <a:cxn ang="0">
                  <a:pos x="T8" y="T9"/>
                </a:cxn>
              </a:cxnLst>
              <a:rect l="0" t="0" r="r" b="b"/>
              <a:pathLst>
                <a:path w="246" h="79">
                  <a:moveTo>
                    <a:pt x="1" y="0"/>
                  </a:moveTo>
                  <a:cubicBezTo>
                    <a:pt x="1" y="1"/>
                    <a:pt x="0" y="3"/>
                    <a:pt x="0" y="4"/>
                  </a:cubicBezTo>
                  <a:cubicBezTo>
                    <a:pt x="246" y="79"/>
                    <a:pt x="246" y="79"/>
                    <a:pt x="246" y="79"/>
                  </a:cubicBezTo>
                  <a:cubicBezTo>
                    <a:pt x="246" y="75"/>
                    <a:pt x="246" y="75"/>
                    <a:pt x="246" y="75"/>
                  </a:cubicBezTo>
                  <a:cubicBezTo>
                    <a:pt x="1" y="0"/>
                    <a:pt x="1" y="0"/>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0208"/>
            <p:cNvSpPr>
              <a:spLocks/>
            </p:cNvSpPr>
            <p:nvPr/>
          </p:nvSpPr>
          <p:spPr bwMode="auto">
            <a:xfrm flipV="1">
              <a:off x="5435371" y="7487427"/>
              <a:ext cx="417540" cy="137401"/>
            </a:xfrm>
            <a:custGeom>
              <a:avLst/>
              <a:gdLst>
                <a:gd name="T0" fmla="*/ 168 w 172"/>
                <a:gd name="T1" fmla="*/ 0 h 350"/>
                <a:gd name="T2" fmla="*/ 41 w 172"/>
                <a:gd name="T3" fmla="*/ 264 h 350"/>
                <a:gd name="T4" fmla="*/ 39 w 172"/>
                <a:gd name="T5" fmla="*/ 268 h 350"/>
                <a:gd name="T6" fmla="*/ 0 w 172"/>
                <a:gd name="T7" fmla="*/ 350 h 350"/>
                <a:gd name="T8" fmla="*/ 5 w 172"/>
                <a:gd name="T9" fmla="*/ 350 h 350"/>
                <a:gd name="T10" fmla="*/ 43 w 172"/>
                <a:gd name="T11" fmla="*/ 270 h 350"/>
                <a:gd name="T12" fmla="*/ 45 w 172"/>
                <a:gd name="T13" fmla="*/ 266 h 350"/>
                <a:gd name="T14" fmla="*/ 172 w 172"/>
                <a:gd name="T15" fmla="*/ 2 h 350"/>
                <a:gd name="T16" fmla="*/ 168 w 172"/>
                <a:gd name="T1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350">
                  <a:moveTo>
                    <a:pt x="168" y="0"/>
                  </a:moveTo>
                  <a:cubicBezTo>
                    <a:pt x="41" y="264"/>
                    <a:pt x="41" y="264"/>
                    <a:pt x="41" y="264"/>
                  </a:cubicBezTo>
                  <a:cubicBezTo>
                    <a:pt x="39" y="268"/>
                    <a:pt x="39" y="268"/>
                    <a:pt x="39" y="268"/>
                  </a:cubicBezTo>
                  <a:cubicBezTo>
                    <a:pt x="0" y="350"/>
                    <a:pt x="0" y="350"/>
                    <a:pt x="0" y="350"/>
                  </a:cubicBezTo>
                  <a:cubicBezTo>
                    <a:pt x="5" y="350"/>
                    <a:pt x="5" y="350"/>
                    <a:pt x="5" y="350"/>
                  </a:cubicBezTo>
                  <a:cubicBezTo>
                    <a:pt x="43" y="270"/>
                    <a:pt x="43" y="270"/>
                    <a:pt x="43" y="270"/>
                  </a:cubicBezTo>
                  <a:cubicBezTo>
                    <a:pt x="45" y="266"/>
                    <a:pt x="45" y="266"/>
                    <a:pt x="45" y="266"/>
                  </a:cubicBezTo>
                  <a:cubicBezTo>
                    <a:pt x="172" y="2"/>
                    <a:pt x="172" y="2"/>
                    <a:pt x="172" y="2"/>
                  </a:cubicBezTo>
                  <a:cubicBezTo>
                    <a:pt x="170" y="1"/>
                    <a:pt x="169" y="0"/>
                    <a:pt x="16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0209"/>
            <p:cNvSpPr>
              <a:spLocks/>
            </p:cNvSpPr>
            <p:nvPr/>
          </p:nvSpPr>
          <p:spPr bwMode="auto">
            <a:xfrm>
              <a:off x="6668004" y="7339354"/>
              <a:ext cx="244791" cy="82042"/>
            </a:xfrm>
            <a:custGeom>
              <a:avLst/>
              <a:gdLst>
                <a:gd name="T0" fmla="*/ 0 w 155"/>
                <a:gd name="T1" fmla="*/ 0 h 52"/>
                <a:gd name="T2" fmla="*/ 0 w 155"/>
                <a:gd name="T3" fmla="*/ 5 h 52"/>
                <a:gd name="T4" fmla="*/ 154 w 155"/>
                <a:gd name="T5" fmla="*/ 52 h 52"/>
                <a:gd name="T6" fmla="*/ 155 w 155"/>
                <a:gd name="T7" fmla="*/ 48 h 52"/>
                <a:gd name="T8" fmla="*/ 0 w 155"/>
                <a:gd name="T9" fmla="*/ 0 h 52"/>
              </a:gdLst>
              <a:ahLst/>
              <a:cxnLst>
                <a:cxn ang="0">
                  <a:pos x="T0" y="T1"/>
                </a:cxn>
                <a:cxn ang="0">
                  <a:pos x="T2" y="T3"/>
                </a:cxn>
                <a:cxn ang="0">
                  <a:pos x="T4" y="T5"/>
                </a:cxn>
                <a:cxn ang="0">
                  <a:pos x="T6" y="T7"/>
                </a:cxn>
                <a:cxn ang="0">
                  <a:pos x="T8" y="T9"/>
                </a:cxn>
              </a:cxnLst>
              <a:rect l="0" t="0" r="r" b="b"/>
              <a:pathLst>
                <a:path w="155" h="52">
                  <a:moveTo>
                    <a:pt x="0" y="0"/>
                  </a:moveTo>
                  <a:cubicBezTo>
                    <a:pt x="0" y="5"/>
                    <a:pt x="0" y="5"/>
                    <a:pt x="0" y="5"/>
                  </a:cubicBezTo>
                  <a:cubicBezTo>
                    <a:pt x="154" y="52"/>
                    <a:pt x="154" y="52"/>
                    <a:pt x="154" y="52"/>
                  </a:cubicBezTo>
                  <a:cubicBezTo>
                    <a:pt x="155" y="50"/>
                    <a:pt x="155" y="49"/>
                    <a:pt x="155" y="48"/>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0210"/>
            <p:cNvSpPr>
              <a:spLocks noEditPoints="1"/>
            </p:cNvSpPr>
            <p:nvPr/>
          </p:nvSpPr>
          <p:spPr bwMode="auto">
            <a:xfrm>
              <a:off x="5982322" y="7154594"/>
              <a:ext cx="685681" cy="192097"/>
            </a:xfrm>
            <a:custGeom>
              <a:avLst/>
              <a:gdLst>
                <a:gd name="T0" fmla="*/ 325 w 435"/>
                <a:gd name="T1" fmla="*/ 84 h 122"/>
                <a:gd name="T2" fmla="*/ 326 w 435"/>
                <a:gd name="T3" fmla="*/ 89 h 122"/>
                <a:gd name="T4" fmla="*/ 435 w 435"/>
                <a:gd name="T5" fmla="*/ 122 h 122"/>
                <a:gd name="T6" fmla="*/ 435 w 435"/>
                <a:gd name="T7" fmla="*/ 117 h 122"/>
                <a:gd name="T8" fmla="*/ 325 w 435"/>
                <a:gd name="T9" fmla="*/ 84 h 122"/>
                <a:gd name="T10" fmla="*/ 6 w 435"/>
                <a:gd name="T11" fmla="*/ 18 h 122"/>
                <a:gd name="T12" fmla="*/ 0 w 435"/>
                <a:gd name="T13" fmla="*/ 31 h 122"/>
                <a:gd name="T14" fmla="*/ 4 w 435"/>
                <a:gd name="T15" fmla="*/ 33 h 122"/>
                <a:gd name="T16" fmla="*/ 10 w 435"/>
                <a:gd name="T17" fmla="*/ 20 h 122"/>
                <a:gd name="T18" fmla="*/ 6 w 435"/>
                <a:gd name="T19" fmla="*/ 18 h 122"/>
                <a:gd name="T20" fmla="*/ 48 w 435"/>
                <a:gd name="T21" fmla="*/ 0 h 122"/>
                <a:gd name="T22" fmla="*/ 47 w 435"/>
                <a:gd name="T23" fmla="*/ 4 h 122"/>
                <a:gd name="T24" fmla="*/ 60 w 435"/>
                <a:gd name="T25" fmla="*/ 8 h 122"/>
                <a:gd name="T26" fmla="*/ 61 w 435"/>
                <a:gd name="T27" fmla="*/ 4 h 122"/>
                <a:gd name="T28" fmla="*/ 48 w 43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5" h="122">
                  <a:moveTo>
                    <a:pt x="325" y="84"/>
                  </a:moveTo>
                  <a:cubicBezTo>
                    <a:pt x="326" y="89"/>
                    <a:pt x="326" y="89"/>
                    <a:pt x="326" y="89"/>
                  </a:cubicBezTo>
                  <a:cubicBezTo>
                    <a:pt x="435" y="122"/>
                    <a:pt x="435" y="122"/>
                    <a:pt x="435" y="122"/>
                  </a:cubicBezTo>
                  <a:cubicBezTo>
                    <a:pt x="435" y="117"/>
                    <a:pt x="435" y="117"/>
                    <a:pt x="435" y="117"/>
                  </a:cubicBezTo>
                  <a:cubicBezTo>
                    <a:pt x="325" y="84"/>
                    <a:pt x="325" y="84"/>
                    <a:pt x="325" y="84"/>
                  </a:cubicBezTo>
                  <a:moveTo>
                    <a:pt x="6" y="18"/>
                  </a:moveTo>
                  <a:cubicBezTo>
                    <a:pt x="0" y="31"/>
                    <a:pt x="0" y="31"/>
                    <a:pt x="0" y="31"/>
                  </a:cubicBezTo>
                  <a:cubicBezTo>
                    <a:pt x="2" y="31"/>
                    <a:pt x="3" y="32"/>
                    <a:pt x="4" y="33"/>
                  </a:cubicBezTo>
                  <a:cubicBezTo>
                    <a:pt x="10" y="20"/>
                    <a:pt x="10" y="20"/>
                    <a:pt x="10" y="20"/>
                  </a:cubicBezTo>
                  <a:cubicBezTo>
                    <a:pt x="9" y="20"/>
                    <a:pt x="7" y="19"/>
                    <a:pt x="6" y="18"/>
                  </a:cubicBezTo>
                  <a:moveTo>
                    <a:pt x="48" y="0"/>
                  </a:moveTo>
                  <a:cubicBezTo>
                    <a:pt x="48" y="1"/>
                    <a:pt x="47" y="2"/>
                    <a:pt x="47" y="4"/>
                  </a:cubicBezTo>
                  <a:cubicBezTo>
                    <a:pt x="60" y="8"/>
                    <a:pt x="60" y="8"/>
                    <a:pt x="60" y="8"/>
                  </a:cubicBezTo>
                  <a:cubicBezTo>
                    <a:pt x="60" y="6"/>
                    <a:pt x="61" y="5"/>
                    <a:pt x="61" y="4"/>
                  </a:cubicBezTo>
                  <a:cubicBezTo>
                    <a:pt x="48" y="0"/>
                    <a:pt x="48" y="0"/>
                    <a:pt x="4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0213"/>
            <p:cNvSpPr>
              <a:spLocks/>
            </p:cNvSpPr>
            <p:nvPr/>
          </p:nvSpPr>
          <p:spPr bwMode="auto">
            <a:xfrm>
              <a:off x="6513926" y="6809753"/>
              <a:ext cx="154078" cy="83376"/>
            </a:xfrm>
            <a:custGeom>
              <a:avLst/>
              <a:gdLst>
                <a:gd name="T0" fmla="*/ 98 w 98"/>
                <a:gd name="T1" fmla="*/ 0 h 53"/>
                <a:gd name="T2" fmla="*/ 0 w 98"/>
                <a:gd name="T3" fmla="*/ 49 h 53"/>
                <a:gd name="T4" fmla="*/ 2 w 98"/>
                <a:gd name="T5" fmla="*/ 53 h 53"/>
                <a:gd name="T6" fmla="*/ 98 w 98"/>
                <a:gd name="T7" fmla="*/ 5 h 53"/>
                <a:gd name="T8" fmla="*/ 98 w 98"/>
                <a:gd name="T9" fmla="*/ 0 h 53"/>
              </a:gdLst>
              <a:ahLst/>
              <a:cxnLst>
                <a:cxn ang="0">
                  <a:pos x="T0" y="T1"/>
                </a:cxn>
                <a:cxn ang="0">
                  <a:pos x="T2" y="T3"/>
                </a:cxn>
                <a:cxn ang="0">
                  <a:pos x="T4" y="T5"/>
                </a:cxn>
                <a:cxn ang="0">
                  <a:pos x="T6" y="T7"/>
                </a:cxn>
                <a:cxn ang="0">
                  <a:pos x="T8" y="T9"/>
                </a:cxn>
              </a:cxnLst>
              <a:rect l="0" t="0" r="r" b="b"/>
              <a:pathLst>
                <a:path w="98" h="53">
                  <a:moveTo>
                    <a:pt x="98" y="0"/>
                  </a:moveTo>
                  <a:cubicBezTo>
                    <a:pt x="0" y="49"/>
                    <a:pt x="0" y="49"/>
                    <a:pt x="0" y="49"/>
                  </a:cubicBezTo>
                  <a:cubicBezTo>
                    <a:pt x="1" y="50"/>
                    <a:pt x="2" y="52"/>
                    <a:pt x="2" y="53"/>
                  </a:cubicBezTo>
                  <a:cubicBezTo>
                    <a:pt x="98" y="5"/>
                    <a:pt x="98" y="5"/>
                    <a:pt x="98" y="5"/>
                  </a:cubicBezTo>
                  <a:cubicBezTo>
                    <a:pt x="98" y="0"/>
                    <a:pt x="98" y="0"/>
                    <a:pt x="98"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0214"/>
            <p:cNvSpPr>
              <a:spLocks noEditPoints="1"/>
            </p:cNvSpPr>
            <p:nvPr/>
          </p:nvSpPr>
          <p:spPr bwMode="auto">
            <a:xfrm>
              <a:off x="6668004" y="6656342"/>
              <a:ext cx="780396" cy="737706"/>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0215"/>
            <p:cNvSpPr>
              <a:spLocks/>
            </p:cNvSpPr>
            <p:nvPr/>
          </p:nvSpPr>
          <p:spPr bwMode="auto">
            <a:xfrm>
              <a:off x="6504588" y="6941820"/>
              <a:ext cx="163416" cy="179424"/>
            </a:xfrm>
            <a:custGeom>
              <a:avLst/>
              <a:gdLst>
                <a:gd name="T0" fmla="*/ 3 w 104"/>
                <a:gd name="T1" fmla="*/ 0 h 114"/>
                <a:gd name="T2" fmla="*/ 0 w 104"/>
                <a:gd name="T3" fmla="*/ 3 h 114"/>
                <a:gd name="T4" fmla="*/ 104 w 104"/>
                <a:gd name="T5" fmla="*/ 114 h 114"/>
                <a:gd name="T6" fmla="*/ 104 w 104"/>
                <a:gd name="T7" fmla="*/ 107 h 114"/>
                <a:gd name="T8" fmla="*/ 3 w 104"/>
                <a:gd name="T9" fmla="*/ 0 h 114"/>
              </a:gdLst>
              <a:ahLst/>
              <a:cxnLst>
                <a:cxn ang="0">
                  <a:pos x="T0" y="T1"/>
                </a:cxn>
                <a:cxn ang="0">
                  <a:pos x="T2" y="T3"/>
                </a:cxn>
                <a:cxn ang="0">
                  <a:pos x="T4" y="T5"/>
                </a:cxn>
                <a:cxn ang="0">
                  <a:pos x="T6" y="T7"/>
                </a:cxn>
                <a:cxn ang="0">
                  <a:pos x="T8" y="T9"/>
                </a:cxn>
              </a:cxnLst>
              <a:rect l="0" t="0" r="r" b="b"/>
              <a:pathLst>
                <a:path w="104" h="114">
                  <a:moveTo>
                    <a:pt x="3" y="0"/>
                  </a:moveTo>
                  <a:cubicBezTo>
                    <a:pt x="3" y="1"/>
                    <a:pt x="1" y="2"/>
                    <a:pt x="0" y="3"/>
                  </a:cubicBezTo>
                  <a:cubicBezTo>
                    <a:pt x="104" y="114"/>
                    <a:pt x="104" y="114"/>
                    <a:pt x="104" y="114"/>
                  </a:cubicBezTo>
                  <a:cubicBezTo>
                    <a:pt x="104" y="107"/>
                    <a:pt x="104" y="107"/>
                    <a:pt x="104" y="107"/>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0217"/>
            <p:cNvSpPr>
              <a:spLocks noEditPoints="1"/>
            </p:cNvSpPr>
            <p:nvPr/>
          </p:nvSpPr>
          <p:spPr bwMode="auto">
            <a:xfrm>
              <a:off x="6488579" y="6893128"/>
              <a:ext cx="17342" cy="44022"/>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0218"/>
            <p:cNvSpPr>
              <a:spLocks/>
            </p:cNvSpPr>
            <p:nvPr/>
          </p:nvSpPr>
          <p:spPr bwMode="auto">
            <a:xfrm>
              <a:off x="6907459" y="6178767"/>
              <a:ext cx="16008" cy="1133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0219"/>
            <p:cNvSpPr>
              <a:spLocks noEditPoints="1"/>
            </p:cNvSpPr>
            <p:nvPr/>
          </p:nvSpPr>
          <p:spPr bwMode="auto">
            <a:xfrm>
              <a:off x="5986992" y="5852603"/>
              <a:ext cx="20677" cy="41354"/>
            </a:xfrm>
            <a:custGeom>
              <a:avLst/>
              <a:gdLst>
                <a:gd name="T0" fmla="*/ 2 w 13"/>
                <a:gd name="T1" fmla="*/ 18 h 26"/>
                <a:gd name="T2" fmla="*/ 0 w 13"/>
                <a:gd name="T3" fmla="*/ 22 h 26"/>
                <a:gd name="T4" fmla="*/ 6 w 13"/>
                <a:gd name="T5" fmla="*/ 24 h 26"/>
                <a:gd name="T6" fmla="*/ 12 w 13"/>
                <a:gd name="T7" fmla="*/ 26 h 26"/>
                <a:gd name="T8" fmla="*/ 13 w 13"/>
                <a:gd name="T9" fmla="*/ 22 h 26"/>
                <a:gd name="T10" fmla="*/ 2 w 13"/>
                <a:gd name="T11" fmla="*/ 18 h 26"/>
                <a:gd name="T12" fmla="*/ 12 w 13"/>
                <a:gd name="T13" fmla="*/ 0 h 26"/>
                <a:gd name="T14" fmla="*/ 0 w 13"/>
                <a:gd name="T15" fmla="*/ 4 h 26"/>
                <a:gd name="T16" fmla="*/ 1 w 13"/>
                <a:gd name="T17" fmla="*/ 8 h 26"/>
                <a:gd name="T18" fmla="*/ 13 w 13"/>
                <a:gd name="T19" fmla="*/ 4 h 26"/>
                <a:gd name="T20" fmla="*/ 12 w 1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6">
                  <a:moveTo>
                    <a:pt x="2" y="18"/>
                  </a:moveTo>
                  <a:cubicBezTo>
                    <a:pt x="1" y="20"/>
                    <a:pt x="1" y="21"/>
                    <a:pt x="0" y="22"/>
                  </a:cubicBezTo>
                  <a:cubicBezTo>
                    <a:pt x="6" y="24"/>
                    <a:pt x="6" y="24"/>
                    <a:pt x="6" y="24"/>
                  </a:cubicBezTo>
                  <a:cubicBezTo>
                    <a:pt x="12" y="26"/>
                    <a:pt x="12" y="26"/>
                    <a:pt x="12" y="26"/>
                  </a:cubicBezTo>
                  <a:cubicBezTo>
                    <a:pt x="12" y="25"/>
                    <a:pt x="13" y="23"/>
                    <a:pt x="13" y="22"/>
                  </a:cubicBezTo>
                  <a:cubicBezTo>
                    <a:pt x="2" y="18"/>
                    <a:pt x="2" y="18"/>
                    <a:pt x="2" y="18"/>
                  </a:cubicBezTo>
                  <a:moveTo>
                    <a:pt x="12" y="0"/>
                  </a:moveTo>
                  <a:cubicBezTo>
                    <a:pt x="0" y="4"/>
                    <a:pt x="0" y="4"/>
                    <a:pt x="0" y="4"/>
                  </a:cubicBezTo>
                  <a:cubicBezTo>
                    <a:pt x="1" y="5"/>
                    <a:pt x="1" y="6"/>
                    <a:pt x="1" y="8"/>
                  </a:cubicBezTo>
                  <a:cubicBezTo>
                    <a:pt x="13" y="4"/>
                    <a:pt x="13" y="4"/>
                    <a:pt x="13" y="4"/>
                  </a:cubicBezTo>
                  <a:cubicBezTo>
                    <a:pt x="13" y="3"/>
                    <a:pt x="12" y="2"/>
                    <a:pt x="12"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0223"/>
            <p:cNvSpPr>
              <a:spLocks/>
            </p:cNvSpPr>
            <p:nvPr/>
          </p:nvSpPr>
          <p:spPr bwMode="auto">
            <a:xfrm>
              <a:off x="6026345" y="5893957"/>
              <a:ext cx="641659" cy="214108"/>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0224"/>
            <p:cNvSpPr>
              <a:spLocks/>
            </p:cNvSpPr>
            <p:nvPr/>
          </p:nvSpPr>
          <p:spPr bwMode="auto">
            <a:xfrm>
              <a:off x="6668004" y="6272148"/>
              <a:ext cx="30015" cy="86710"/>
            </a:xfrm>
            <a:custGeom>
              <a:avLst/>
              <a:gdLst>
                <a:gd name="T0" fmla="*/ 15 w 19"/>
                <a:gd name="T1" fmla="*/ 0 h 55"/>
                <a:gd name="T2" fmla="*/ 0 w 19"/>
                <a:gd name="T3" fmla="*/ 42 h 55"/>
                <a:gd name="T4" fmla="*/ 0 w 19"/>
                <a:gd name="T5" fmla="*/ 55 h 55"/>
                <a:gd name="T6" fmla="*/ 19 w 19"/>
                <a:gd name="T7" fmla="*/ 1 h 55"/>
                <a:gd name="T8" fmla="*/ 15 w 19"/>
                <a:gd name="T9" fmla="*/ 0 h 55"/>
              </a:gdLst>
              <a:ahLst/>
              <a:cxnLst>
                <a:cxn ang="0">
                  <a:pos x="T0" y="T1"/>
                </a:cxn>
                <a:cxn ang="0">
                  <a:pos x="T2" y="T3"/>
                </a:cxn>
                <a:cxn ang="0">
                  <a:pos x="T4" y="T5"/>
                </a:cxn>
                <a:cxn ang="0">
                  <a:pos x="T6" y="T7"/>
                </a:cxn>
                <a:cxn ang="0">
                  <a:pos x="T8" y="T9"/>
                </a:cxn>
              </a:cxnLst>
              <a:rect l="0" t="0" r="r" b="b"/>
              <a:pathLst>
                <a:path w="19" h="55">
                  <a:moveTo>
                    <a:pt x="15" y="0"/>
                  </a:moveTo>
                  <a:cubicBezTo>
                    <a:pt x="0" y="42"/>
                    <a:pt x="0" y="42"/>
                    <a:pt x="0" y="42"/>
                  </a:cubicBezTo>
                  <a:cubicBezTo>
                    <a:pt x="0" y="55"/>
                    <a:pt x="0" y="55"/>
                    <a:pt x="0" y="55"/>
                  </a:cubicBezTo>
                  <a:cubicBezTo>
                    <a:pt x="19" y="1"/>
                    <a:pt x="19" y="1"/>
                    <a:pt x="19" y="1"/>
                  </a:cubicBezTo>
                  <a:cubicBezTo>
                    <a:pt x="17" y="1"/>
                    <a:pt x="16" y="0"/>
                    <a:pt x="1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0225"/>
            <p:cNvSpPr>
              <a:spLocks noEditPoints="1"/>
            </p:cNvSpPr>
            <p:nvPr/>
          </p:nvSpPr>
          <p:spPr bwMode="auto">
            <a:xfrm>
              <a:off x="5708183" y="6338181"/>
              <a:ext cx="959820" cy="731703"/>
            </a:xfrm>
            <a:custGeom>
              <a:avLst/>
              <a:gdLst>
                <a:gd name="T0" fmla="*/ 4 w 609"/>
                <a:gd name="T1" fmla="*/ 184 h 464"/>
                <a:gd name="T2" fmla="*/ 0 w 609"/>
                <a:gd name="T3" fmla="*/ 187 h 464"/>
                <a:gd name="T4" fmla="*/ 164 w 609"/>
                <a:gd name="T5" fmla="*/ 464 h 464"/>
                <a:gd name="T6" fmla="*/ 168 w 609"/>
                <a:gd name="T7" fmla="*/ 462 h 464"/>
                <a:gd name="T8" fmla="*/ 4 w 609"/>
                <a:gd name="T9" fmla="*/ 184 h 464"/>
                <a:gd name="T10" fmla="*/ 609 w 609"/>
                <a:gd name="T11" fmla="*/ 0 h 464"/>
                <a:gd name="T12" fmla="*/ 583 w 609"/>
                <a:gd name="T13" fmla="*/ 77 h 464"/>
                <a:gd name="T14" fmla="*/ 494 w 609"/>
                <a:gd name="T15" fmla="*/ 335 h 464"/>
                <a:gd name="T16" fmla="*/ 498 w 609"/>
                <a:gd name="T17" fmla="*/ 337 h 464"/>
                <a:gd name="T18" fmla="*/ 609 w 609"/>
                <a:gd name="T19" fmla="*/ 13 h 464"/>
                <a:gd name="T20" fmla="*/ 609 w 609"/>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464">
                  <a:moveTo>
                    <a:pt x="4" y="184"/>
                  </a:moveTo>
                  <a:cubicBezTo>
                    <a:pt x="3" y="185"/>
                    <a:pt x="2" y="186"/>
                    <a:pt x="0" y="187"/>
                  </a:cubicBezTo>
                  <a:cubicBezTo>
                    <a:pt x="164" y="464"/>
                    <a:pt x="164" y="464"/>
                    <a:pt x="164" y="464"/>
                  </a:cubicBezTo>
                  <a:cubicBezTo>
                    <a:pt x="165" y="463"/>
                    <a:pt x="166" y="462"/>
                    <a:pt x="168" y="462"/>
                  </a:cubicBezTo>
                  <a:cubicBezTo>
                    <a:pt x="4" y="184"/>
                    <a:pt x="4" y="184"/>
                    <a:pt x="4" y="184"/>
                  </a:cubicBezTo>
                  <a:moveTo>
                    <a:pt x="609" y="0"/>
                  </a:moveTo>
                  <a:cubicBezTo>
                    <a:pt x="583" y="77"/>
                    <a:pt x="583" y="77"/>
                    <a:pt x="583" y="77"/>
                  </a:cubicBezTo>
                  <a:cubicBezTo>
                    <a:pt x="494" y="335"/>
                    <a:pt x="494" y="335"/>
                    <a:pt x="494" y="335"/>
                  </a:cubicBezTo>
                  <a:cubicBezTo>
                    <a:pt x="495" y="336"/>
                    <a:pt x="497" y="336"/>
                    <a:pt x="498" y="337"/>
                  </a:cubicBezTo>
                  <a:cubicBezTo>
                    <a:pt x="609" y="13"/>
                    <a:pt x="609" y="13"/>
                    <a:pt x="609" y="13"/>
                  </a:cubicBezTo>
                  <a:cubicBezTo>
                    <a:pt x="609" y="0"/>
                    <a:pt x="609" y="0"/>
                    <a:pt x="60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0226"/>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0227"/>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0228"/>
            <p:cNvSpPr>
              <a:spLocks noEditPoints="1"/>
            </p:cNvSpPr>
            <p:nvPr/>
          </p:nvSpPr>
          <p:spPr bwMode="auto">
            <a:xfrm>
              <a:off x="5979654" y="6879121"/>
              <a:ext cx="536939" cy="898454"/>
            </a:xfrm>
            <a:custGeom>
              <a:avLst/>
              <a:gdLst>
                <a:gd name="T0" fmla="*/ 54 w 341"/>
                <a:gd name="T1" fmla="*/ 217 h 570"/>
                <a:gd name="T2" fmla="*/ 50 w 341"/>
                <a:gd name="T3" fmla="*/ 219 h 570"/>
                <a:gd name="T4" fmla="*/ 257 w 341"/>
                <a:gd name="T5" fmla="*/ 570 h 570"/>
                <a:gd name="T6" fmla="*/ 262 w 341"/>
                <a:gd name="T7" fmla="*/ 570 h 570"/>
                <a:gd name="T8" fmla="*/ 54 w 341"/>
                <a:gd name="T9" fmla="*/ 217 h 570"/>
                <a:gd name="T10" fmla="*/ 39 w 341"/>
                <a:gd name="T11" fmla="*/ 192 h 570"/>
                <a:gd name="T12" fmla="*/ 35 w 341"/>
                <a:gd name="T13" fmla="*/ 194 h 570"/>
                <a:gd name="T14" fmla="*/ 42 w 341"/>
                <a:gd name="T15" fmla="*/ 206 h 570"/>
                <a:gd name="T16" fmla="*/ 46 w 341"/>
                <a:gd name="T17" fmla="*/ 204 h 570"/>
                <a:gd name="T18" fmla="*/ 39 w 341"/>
                <a:gd name="T19" fmla="*/ 192 h 570"/>
                <a:gd name="T20" fmla="*/ 3 w 341"/>
                <a:gd name="T21" fmla="*/ 132 h 570"/>
                <a:gd name="T22" fmla="*/ 0 w 341"/>
                <a:gd name="T23" fmla="*/ 134 h 570"/>
                <a:gd name="T24" fmla="*/ 7 w 341"/>
                <a:gd name="T25" fmla="*/ 146 h 570"/>
                <a:gd name="T26" fmla="*/ 10 w 341"/>
                <a:gd name="T27" fmla="*/ 144 h 570"/>
                <a:gd name="T28" fmla="*/ 3 w 341"/>
                <a:gd name="T29" fmla="*/ 132 h 570"/>
                <a:gd name="T30" fmla="*/ 318 w 341"/>
                <a:gd name="T31" fmla="*/ 50 h 570"/>
                <a:gd name="T32" fmla="*/ 315 w 341"/>
                <a:gd name="T33" fmla="*/ 50 h 570"/>
                <a:gd name="T34" fmla="*/ 315 w 341"/>
                <a:gd name="T35" fmla="*/ 50 h 570"/>
                <a:gd name="T36" fmla="*/ 314 w 341"/>
                <a:gd name="T37" fmla="*/ 50 h 570"/>
                <a:gd name="T38" fmla="*/ 323 w 341"/>
                <a:gd name="T39" fmla="*/ 258 h 570"/>
                <a:gd name="T40" fmla="*/ 323 w 341"/>
                <a:gd name="T41" fmla="*/ 262 h 570"/>
                <a:gd name="T42" fmla="*/ 337 w 341"/>
                <a:gd name="T43" fmla="*/ 570 h 570"/>
                <a:gd name="T44" fmla="*/ 341 w 341"/>
                <a:gd name="T45" fmla="*/ 570 h 570"/>
                <a:gd name="T46" fmla="*/ 328 w 341"/>
                <a:gd name="T47" fmla="*/ 264 h 570"/>
                <a:gd name="T48" fmla="*/ 327 w 341"/>
                <a:gd name="T49" fmla="*/ 259 h 570"/>
                <a:gd name="T50" fmla="*/ 318 w 341"/>
                <a:gd name="T51" fmla="*/ 50 h 570"/>
                <a:gd name="T52" fmla="*/ 317 w 341"/>
                <a:gd name="T53" fmla="*/ 35 h 570"/>
                <a:gd name="T54" fmla="*/ 315 w 341"/>
                <a:gd name="T55" fmla="*/ 35 h 570"/>
                <a:gd name="T56" fmla="*/ 315 w 341"/>
                <a:gd name="T57" fmla="*/ 35 h 570"/>
                <a:gd name="T58" fmla="*/ 313 w 341"/>
                <a:gd name="T59" fmla="*/ 35 h 570"/>
                <a:gd name="T60" fmla="*/ 313 w 341"/>
                <a:gd name="T61" fmla="*/ 42 h 570"/>
                <a:gd name="T62" fmla="*/ 315 w 341"/>
                <a:gd name="T63" fmla="*/ 42 h 570"/>
                <a:gd name="T64" fmla="*/ 315 w 341"/>
                <a:gd name="T65" fmla="*/ 42 h 570"/>
                <a:gd name="T66" fmla="*/ 318 w 341"/>
                <a:gd name="T67" fmla="*/ 42 h 570"/>
                <a:gd name="T68" fmla="*/ 317 w 341"/>
                <a:gd name="T69" fmla="*/ 35 h 570"/>
                <a:gd name="T70" fmla="*/ 319 w 341"/>
                <a:gd name="T71" fmla="*/ 0 h 570"/>
                <a:gd name="T72" fmla="*/ 317 w 341"/>
                <a:gd name="T73" fmla="*/ 6 h 570"/>
                <a:gd name="T74" fmla="*/ 321 w 341"/>
                <a:gd name="T75" fmla="*/ 8 h 570"/>
                <a:gd name="T76" fmla="*/ 323 w 341"/>
                <a:gd name="T77" fmla="*/ 1 h 570"/>
                <a:gd name="T78" fmla="*/ 319 w 341"/>
                <a:gd name="T7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1" h="570">
                  <a:moveTo>
                    <a:pt x="54" y="217"/>
                  </a:moveTo>
                  <a:cubicBezTo>
                    <a:pt x="53" y="218"/>
                    <a:pt x="51" y="219"/>
                    <a:pt x="50" y="219"/>
                  </a:cubicBezTo>
                  <a:cubicBezTo>
                    <a:pt x="257" y="570"/>
                    <a:pt x="257" y="570"/>
                    <a:pt x="257" y="570"/>
                  </a:cubicBezTo>
                  <a:cubicBezTo>
                    <a:pt x="262" y="570"/>
                    <a:pt x="262" y="570"/>
                    <a:pt x="262" y="570"/>
                  </a:cubicBezTo>
                  <a:cubicBezTo>
                    <a:pt x="54" y="217"/>
                    <a:pt x="54" y="217"/>
                    <a:pt x="54" y="217"/>
                  </a:cubicBezTo>
                  <a:moveTo>
                    <a:pt x="39" y="192"/>
                  </a:moveTo>
                  <a:cubicBezTo>
                    <a:pt x="38" y="193"/>
                    <a:pt x="37" y="194"/>
                    <a:pt x="35" y="194"/>
                  </a:cubicBezTo>
                  <a:cubicBezTo>
                    <a:pt x="42" y="206"/>
                    <a:pt x="42" y="206"/>
                    <a:pt x="42" y="206"/>
                  </a:cubicBezTo>
                  <a:cubicBezTo>
                    <a:pt x="43" y="205"/>
                    <a:pt x="45" y="205"/>
                    <a:pt x="46" y="204"/>
                  </a:cubicBezTo>
                  <a:cubicBezTo>
                    <a:pt x="39" y="192"/>
                    <a:pt x="39" y="192"/>
                    <a:pt x="39" y="192"/>
                  </a:cubicBezTo>
                  <a:moveTo>
                    <a:pt x="3" y="132"/>
                  </a:moveTo>
                  <a:cubicBezTo>
                    <a:pt x="2" y="133"/>
                    <a:pt x="1" y="133"/>
                    <a:pt x="0" y="134"/>
                  </a:cubicBezTo>
                  <a:cubicBezTo>
                    <a:pt x="7" y="146"/>
                    <a:pt x="7" y="146"/>
                    <a:pt x="7" y="146"/>
                  </a:cubicBezTo>
                  <a:cubicBezTo>
                    <a:pt x="8" y="145"/>
                    <a:pt x="9" y="144"/>
                    <a:pt x="10" y="144"/>
                  </a:cubicBezTo>
                  <a:cubicBezTo>
                    <a:pt x="3" y="132"/>
                    <a:pt x="3" y="132"/>
                    <a:pt x="3" y="132"/>
                  </a:cubicBezTo>
                  <a:moveTo>
                    <a:pt x="318" y="50"/>
                  </a:moveTo>
                  <a:cubicBezTo>
                    <a:pt x="317" y="50"/>
                    <a:pt x="316" y="50"/>
                    <a:pt x="315" y="50"/>
                  </a:cubicBezTo>
                  <a:cubicBezTo>
                    <a:pt x="315" y="50"/>
                    <a:pt x="315" y="50"/>
                    <a:pt x="315" y="50"/>
                  </a:cubicBezTo>
                  <a:cubicBezTo>
                    <a:pt x="314" y="50"/>
                    <a:pt x="314" y="50"/>
                    <a:pt x="314" y="50"/>
                  </a:cubicBezTo>
                  <a:cubicBezTo>
                    <a:pt x="323" y="258"/>
                    <a:pt x="323" y="258"/>
                    <a:pt x="323" y="258"/>
                  </a:cubicBezTo>
                  <a:cubicBezTo>
                    <a:pt x="323" y="262"/>
                    <a:pt x="323" y="262"/>
                    <a:pt x="323" y="262"/>
                  </a:cubicBezTo>
                  <a:cubicBezTo>
                    <a:pt x="337" y="570"/>
                    <a:pt x="337" y="570"/>
                    <a:pt x="337" y="570"/>
                  </a:cubicBezTo>
                  <a:cubicBezTo>
                    <a:pt x="341" y="570"/>
                    <a:pt x="341" y="570"/>
                    <a:pt x="341" y="570"/>
                  </a:cubicBezTo>
                  <a:cubicBezTo>
                    <a:pt x="328" y="264"/>
                    <a:pt x="328" y="264"/>
                    <a:pt x="328" y="264"/>
                  </a:cubicBezTo>
                  <a:cubicBezTo>
                    <a:pt x="327" y="259"/>
                    <a:pt x="327" y="259"/>
                    <a:pt x="327" y="259"/>
                  </a:cubicBezTo>
                  <a:cubicBezTo>
                    <a:pt x="318" y="50"/>
                    <a:pt x="318" y="50"/>
                    <a:pt x="318" y="50"/>
                  </a:cubicBezTo>
                  <a:moveTo>
                    <a:pt x="317" y="35"/>
                  </a:moveTo>
                  <a:cubicBezTo>
                    <a:pt x="317" y="35"/>
                    <a:pt x="316" y="35"/>
                    <a:pt x="315" y="35"/>
                  </a:cubicBezTo>
                  <a:cubicBezTo>
                    <a:pt x="315" y="35"/>
                    <a:pt x="315" y="35"/>
                    <a:pt x="315" y="35"/>
                  </a:cubicBezTo>
                  <a:cubicBezTo>
                    <a:pt x="314" y="35"/>
                    <a:pt x="313" y="35"/>
                    <a:pt x="313" y="35"/>
                  </a:cubicBezTo>
                  <a:cubicBezTo>
                    <a:pt x="313" y="42"/>
                    <a:pt x="313" y="42"/>
                    <a:pt x="313" y="42"/>
                  </a:cubicBezTo>
                  <a:cubicBezTo>
                    <a:pt x="314" y="42"/>
                    <a:pt x="314" y="42"/>
                    <a:pt x="315" y="42"/>
                  </a:cubicBezTo>
                  <a:cubicBezTo>
                    <a:pt x="315" y="42"/>
                    <a:pt x="315" y="42"/>
                    <a:pt x="315" y="42"/>
                  </a:cubicBezTo>
                  <a:cubicBezTo>
                    <a:pt x="316" y="42"/>
                    <a:pt x="317" y="42"/>
                    <a:pt x="318" y="42"/>
                  </a:cubicBezTo>
                  <a:cubicBezTo>
                    <a:pt x="317" y="35"/>
                    <a:pt x="317" y="35"/>
                    <a:pt x="317" y="35"/>
                  </a:cubicBezTo>
                  <a:moveTo>
                    <a:pt x="319" y="0"/>
                  </a:moveTo>
                  <a:cubicBezTo>
                    <a:pt x="317" y="6"/>
                    <a:pt x="317" y="6"/>
                    <a:pt x="317" y="6"/>
                  </a:cubicBezTo>
                  <a:cubicBezTo>
                    <a:pt x="318" y="7"/>
                    <a:pt x="320" y="7"/>
                    <a:pt x="321" y="8"/>
                  </a:cubicBezTo>
                  <a:cubicBezTo>
                    <a:pt x="323" y="1"/>
                    <a:pt x="323" y="1"/>
                    <a:pt x="323" y="1"/>
                  </a:cubicBezTo>
                  <a:cubicBezTo>
                    <a:pt x="322" y="0"/>
                    <a:pt x="321" y="0"/>
                    <a:pt x="31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252"/>
            <p:cNvSpPr>
              <a:spLocks/>
            </p:cNvSpPr>
            <p:nvPr/>
          </p:nvSpPr>
          <p:spPr bwMode="auto">
            <a:xfrm>
              <a:off x="4294132" y="6280152"/>
              <a:ext cx="64700" cy="64032"/>
            </a:xfrm>
            <a:custGeom>
              <a:avLst/>
              <a:gdLst>
                <a:gd name="T0" fmla="*/ 21 w 41"/>
                <a:gd name="T1" fmla="*/ 0 h 41"/>
                <a:gd name="T2" fmla="*/ 20 w 41"/>
                <a:gd name="T3" fmla="*/ 0 h 41"/>
                <a:gd name="T4" fmla="*/ 13 w 41"/>
                <a:gd name="T5" fmla="*/ 1 h 41"/>
                <a:gd name="T6" fmla="*/ 9 w 41"/>
                <a:gd name="T7" fmla="*/ 3 h 41"/>
                <a:gd name="T8" fmla="*/ 6 w 41"/>
                <a:gd name="T9" fmla="*/ 5 h 41"/>
                <a:gd name="T10" fmla="*/ 4 w 41"/>
                <a:gd name="T11" fmla="*/ 9 h 41"/>
                <a:gd name="T12" fmla="*/ 2 w 41"/>
                <a:gd name="T13" fmla="*/ 13 h 41"/>
                <a:gd name="T14" fmla="*/ 0 w 41"/>
                <a:gd name="T15" fmla="*/ 17 h 41"/>
                <a:gd name="T16" fmla="*/ 0 w 41"/>
                <a:gd name="T17" fmla="*/ 21 h 41"/>
                <a:gd name="T18" fmla="*/ 1 w 41"/>
                <a:gd name="T19" fmla="*/ 27 h 41"/>
                <a:gd name="T20" fmla="*/ 3 w 41"/>
                <a:gd name="T21" fmla="*/ 31 h 41"/>
                <a:gd name="T22" fmla="*/ 11 w 41"/>
                <a:gd name="T23" fmla="*/ 38 h 41"/>
                <a:gd name="T24" fmla="*/ 15 w 41"/>
                <a:gd name="T25" fmla="*/ 40 h 41"/>
                <a:gd name="T26" fmla="*/ 21 w 41"/>
                <a:gd name="T27" fmla="*/ 41 h 41"/>
                <a:gd name="T28" fmla="*/ 21 w 41"/>
                <a:gd name="T29" fmla="*/ 41 h 41"/>
                <a:gd name="T30" fmla="*/ 22 w 41"/>
                <a:gd name="T31" fmla="*/ 41 h 41"/>
                <a:gd name="T32" fmla="*/ 26 w 41"/>
                <a:gd name="T33" fmla="*/ 40 h 41"/>
                <a:gd name="T34" fmla="*/ 33 w 41"/>
                <a:gd name="T35" fmla="*/ 37 h 41"/>
                <a:gd name="T36" fmla="*/ 36 w 41"/>
                <a:gd name="T37" fmla="*/ 34 h 41"/>
                <a:gd name="T38" fmla="*/ 41 w 41"/>
                <a:gd name="T39" fmla="*/ 26 h 41"/>
                <a:gd name="T40" fmla="*/ 41 w 41"/>
                <a:gd name="T41" fmla="*/ 22 h 41"/>
                <a:gd name="T42" fmla="*/ 41 w 41"/>
                <a:gd name="T43" fmla="*/ 20 h 41"/>
                <a:gd name="T44" fmla="*/ 40 w 41"/>
                <a:gd name="T45" fmla="*/ 12 h 41"/>
                <a:gd name="T46" fmla="*/ 37 w 41"/>
                <a:gd name="T47" fmla="*/ 9 h 41"/>
                <a:gd name="T48" fmla="*/ 21 w 41"/>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1">
                  <a:moveTo>
                    <a:pt x="21" y="0"/>
                  </a:moveTo>
                  <a:cubicBezTo>
                    <a:pt x="21" y="0"/>
                    <a:pt x="20" y="0"/>
                    <a:pt x="20" y="0"/>
                  </a:cubicBezTo>
                  <a:cubicBezTo>
                    <a:pt x="18" y="0"/>
                    <a:pt x="15" y="0"/>
                    <a:pt x="13" y="1"/>
                  </a:cubicBezTo>
                  <a:cubicBezTo>
                    <a:pt x="12" y="2"/>
                    <a:pt x="10" y="2"/>
                    <a:pt x="9" y="3"/>
                  </a:cubicBezTo>
                  <a:cubicBezTo>
                    <a:pt x="8" y="4"/>
                    <a:pt x="7" y="5"/>
                    <a:pt x="6" y="5"/>
                  </a:cubicBezTo>
                  <a:cubicBezTo>
                    <a:pt x="5" y="6"/>
                    <a:pt x="4" y="8"/>
                    <a:pt x="4" y="9"/>
                  </a:cubicBezTo>
                  <a:cubicBezTo>
                    <a:pt x="3" y="10"/>
                    <a:pt x="2" y="11"/>
                    <a:pt x="2" y="13"/>
                  </a:cubicBezTo>
                  <a:cubicBezTo>
                    <a:pt x="1" y="14"/>
                    <a:pt x="1" y="15"/>
                    <a:pt x="0" y="17"/>
                  </a:cubicBezTo>
                  <a:cubicBezTo>
                    <a:pt x="0" y="18"/>
                    <a:pt x="0" y="19"/>
                    <a:pt x="0" y="21"/>
                  </a:cubicBezTo>
                  <a:cubicBezTo>
                    <a:pt x="0" y="23"/>
                    <a:pt x="0" y="25"/>
                    <a:pt x="1" y="27"/>
                  </a:cubicBezTo>
                  <a:cubicBezTo>
                    <a:pt x="2" y="28"/>
                    <a:pt x="2" y="30"/>
                    <a:pt x="3" y="31"/>
                  </a:cubicBezTo>
                  <a:cubicBezTo>
                    <a:pt x="5" y="34"/>
                    <a:pt x="7" y="37"/>
                    <a:pt x="11" y="38"/>
                  </a:cubicBezTo>
                  <a:cubicBezTo>
                    <a:pt x="12" y="39"/>
                    <a:pt x="13" y="40"/>
                    <a:pt x="15" y="40"/>
                  </a:cubicBezTo>
                  <a:cubicBezTo>
                    <a:pt x="16" y="41"/>
                    <a:pt x="18" y="41"/>
                    <a:pt x="21" y="41"/>
                  </a:cubicBezTo>
                  <a:cubicBezTo>
                    <a:pt x="21" y="41"/>
                    <a:pt x="21" y="41"/>
                    <a:pt x="21" y="41"/>
                  </a:cubicBezTo>
                  <a:cubicBezTo>
                    <a:pt x="21" y="41"/>
                    <a:pt x="22" y="41"/>
                    <a:pt x="22" y="41"/>
                  </a:cubicBezTo>
                  <a:cubicBezTo>
                    <a:pt x="24" y="41"/>
                    <a:pt x="25" y="41"/>
                    <a:pt x="26" y="40"/>
                  </a:cubicBezTo>
                  <a:cubicBezTo>
                    <a:pt x="29" y="40"/>
                    <a:pt x="31" y="38"/>
                    <a:pt x="33" y="37"/>
                  </a:cubicBezTo>
                  <a:cubicBezTo>
                    <a:pt x="34" y="36"/>
                    <a:pt x="35" y="35"/>
                    <a:pt x="36" y="34"/>
                  </a:cubicBezTo>
                  <a:cubicBezTo>
                    <a:pt x="38" y="32"/>
                    <a:pt x="40" y="29"/>
                    <a:pt x="41" y="26"/>
                  </a:cubicBezTo>
                  <a:cubicBezTo>
                    <a:pt x="41" y="24"/>
                    <a:pt x="41" y="23"/>
                    <a:pt x="41" y="22"/>
                  </a:cubicBezTo>
                  <a:cubicBezTo>
                    <a:pt x="41" y="21"/>
                    <a:pt x="41" y="21"/>
                    <a:pt x="41" y="20"/>
                  </a:cubicBezTo>
                  <a:cubicBezTo>
                    <a:pt x="41" y="17"/>
                    <a:pt x="41" y="15"/>
                    <a:pt x="40" y="12"/>
                  </a:cubicBezTo>
                  <a:cubicBezTo>
                    <a:pt x="39" y="11"/>
                    <a:pt x="38" y="10"/>
                    <a:pt x="37" y="9"/>
                  </a:cubicBezTo>
                  <a:cubicBezTo>
                    <a:pt x="34" y="3"/>
                    <a:pt x="28"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0253"/>
            <p:cNvSpPr>
              <a:spLocks/>
            </p:cNvSpPr>
            <p:nvPr/>
          </p:nvSpPr>
          <p:spPr bwMode="auto">
            <a:xfrm>
              <a:off x="4762370" y="6016685"/>
              <a:ext cx="64700" cy="64700"/>
            </a:xfrm>
            <a:custGeom>
              <a:avLst/>
              <a:gdLst>
                <a:gd name="T0" fmla="*/ 20 w 41"/>
                <a:gd name="T1" fmla="*/ 0 h 41"/>
                <a:gd name="T2" fmla="*/ 20 w 41"/>
                <a:gd name="T3" fmla="*/ 0 h 41"/>
                <a:gd name="T4" fmla="*/ 0 w 41"/>
                <a:gd name="T5" fmla="*/ 21 h 41"/>
                <a:gd name="T6" fmla="*/ 1 w 41"/>
                <a:gd name="T7" fmla="*/ 28 h 41"/>
                <a:gd name="T8" fmla="*/ 3 w 41"/>
                <a:gd name="T9" fmla="*/ 32 h 41"/>
                <a:gd name="T10" fmla="*/ 19 w 41"/>
                <a:gd name="T11" fmla="*/ 41 h 41"/>
                <a:gd name="T12" fmla="*/ 20 w 41"/>
                <a:gd name="T13" fmla="*/ 41 h 41"/>
                <a:gd name="T14" fmla="*/ 21 w 41"/>
                <a:gd name="T15" fmla="*/ 41 h 41"/>
                <a:gd name="T16" fmla="*/ 24 w 41"/>
                <a:gd name="T17" fmla="*/ 41 h 41"/>
                <a:gd name="T18" fmla="*/ 32 w 41"/>
                <a:gd name="T19" fmla="*/ 38 h 41"/>
                <a:gd name="T20" fmla="*/ 35 w 41"/>
                <a:gd name="T21" fmla="*/ 35 h 41"/>
                <a:gd name="T22" fmla="*/ 41 w 41"/>
                <a:gd name="T23" fmla="*/ 21 h 41"/>
                <a:gd name="T24" fmla="*/ 20 w 41"/>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1">
                  <a:moveTo>
                    <a:pt x="20" y="0"/>
                  </a:moveTo>
                  <a:cubicBezTo>
                    <a:pt x="20" y="0"/>
                    <a:pt x="20" y="0"/>
                    <a:pt x="20" y="0"/>
                  </a:cubicBezTo>
                  <a:cubicBezTo>
                    <a:pt x="9" y="0"/>
                    <a:pt x="0" y="10"/>
                    <a:pt x="0" y="21"/>
                  </a:cubicBezTo>
                  <a:cubicBezTo>
                    <a:pt x="0" y="24"/>
                    <a:pt x="0" y="26"/>
                    <a:pt x="1" y="28"/>
                  </a:cubicBezTo>
                  <a:cubicBezTo>
                    <a:pt x="2" y="30"/>
                    <a:pt x="2" y="31"/>
                    <a:pt x="3" y="32"/>
                  </a:cubicBezTo>
                  <a:cubicBezTo>
                    <a:pt x="7" y="37"/>
                    <a:pt x="13" y="41"/>
                    <a:pt x="19" y="41"/>
                  </a:cubicBezTo>
                  <a:cubicBezTo>
                    <a:pt x="20" y="41"/>
                    <a:pt x="20" y="41"/>
                    <a:pt x="20" y="41"/>
                  </a:cubicBezTo>
                  <a:cubicBezTo>
                    <a:pt x="21" y="41"/>
                    <a:pt x="21" y="41"/>
                    <a:pt x="21" y="41"/>
                  </a:cubicBezTo>
                  <a:cubicBezTo>
                    <a:pt x="22" y="41"/>
                    <a:pt x="23" y="41"/>
                    <a:pt x="24" y="41"/>
                  </a:cubicBezTo>
                  <a:cubicBezTo>
                    <a:pt x="27" y="41"/>
                    <a:pt x="29" y="40"/>
                    <a:pt x="32" y="38"/>
                  </a:cubicBezTo>
                  <a:cubicBezTo>
                    <a:pt x="33" y="37"/>
                    <a:pt x="34" y="36"/>
                    <a:pt x="35" y="35"/>
                  </a:cubicBezTo>
                  <a:cubicBezTo>
                    <a:pt x="39" y="32"/>
                    <a:pt x="41" y="26"/>
                    <a:pt x="41" y="21"/>
                  </a:cubicBezTo>
                  <a:cubicBezTo>
                    <a:pt x="41" y="9"/>
                    <a:pt x="32" y="0"/>
                    <a:pt x="2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0254"/>
            <p:cNvSpPr>
              <a:spLocks/>
            </p:cNvSpPr>
            <p:nvPr/>
          </p:nvSpPr>
          <p:spPr bwMode="auto">
            <a:xfrm>
              <a:off x="5434044" y="6460910"/>
              <a:ext cx="126064" cy="128065"/>
            </a:xfrm>
            <a:custGeom>
              <a:avLst/>
              <a:gdLst>
                <a:gd name="T0" fmla="*/ 40 w 80"/>
                <a:gd name="T1" fmla="*/ 0 h 81"/>
                <a:gd name="T2" fmla="*/ 39 w 80"/>
                <a:gd name="T3" fmla="*/ 0 h 81"/>
                <a:gd name="T4" fmla="*/ 2 w 80"/>
                <a:gd name="T5" fmla="*/ 28 h 81"/>
                <a:gd name="T6" fmla="*/ 1 w 80"/>
                <a:gd name="T7" fmla="*/ 32 h 81"/>
                <a:gd name="T8" fmla="*/ 0 w 80"/>
                <a:gd name="T9" fmla="*/ 41 h 81"/>
                <a:gd name="T10" fmla="*/ 4 w 80"/>
                <a:gd name="T11" fmla="*/ 59 h 81"/>
                <a:gd name="T12" fmla="*/ 6 w 80"/>
                <a:gd name="T13" fmla="*/ 63 h 81"/>
                <a:gd name="T14" fmla="*/ 33 w 80"/>
                <a:gd name="T15" fmla="*/ 80 h 81"/>
                <a:gd name="T16" fmla="*/ 37 w 80"/>
                <a:gd name="T17" fmla="*/ 81 h 81"/>
                <a:gd name="T18" fmla="*/ 40 w 80"/>
                <a:gd name="T19" fmla="*/ 81 h 81"/>
                <a:gd name="T20" fmla="*/ 41 w 80"/>
                <a:gd name="T21" fmla="*/ 81 h 81"/>
                <a:gd name="T22" fmla="*/ 77 w 80"/>
                <a:gd name="T23" fmla="*/ 56 h 81"/>
                <a:gd name="T24" fmla="*/ 79 w 80"/>
                <a:gd name="T25" fmla="*/ 51 h 81"/>
                <a:gd name="T26" fmla="*/ 80 w 80"/>
                <a:gd name="T27" fmla="*/ 40 h 81"/>
                <a:gd name="T28" fmla="*/ 79 w 80"/>
                <a:gd name="T29" fmla="*/ 31 h 81"/>
                <a:gd name="T30" fmla="*/ 78 w 80"/>
                <a:gd name="T31" fmla="*/ 27 h 81"/>
                <a:gd name="T32" fmla="*/ 64 w 80"/>
                <a:gd name="T33" fmla="*/ 8 h 81"/>
                <a:gd name="T34" fmla="*/ 60 w 80"/>
                <a:gd name="T35" fmla="*/ 6 h 81"/>
                <a:gd name="T36" fmla="*/ 40 w 80"/>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1">
                  <a:moveTo>
                    <a:pt x="40" y="0"/>
                  </a:moveTo>
                  <a:cubicBezTo>
                    <a:pt x="40" y="0"/>
                    <a:pt x="39" y="0"/>
                    <a:pt x="39" y="0"/>
                  </a:cubicBezTo>
                  <a:cubicBezTo>
                    <a:pt x="22" y="1"/>
                    <a:pt x="7" y="12"/>
                    <a:pt x="2" y="28"/>
                  </a:cubicBezTo>
                  <a:cubicBezTo>
                    <a:pt x="1" y="29"/>
                    <a:pt x="1" y="31"/>
                    <a:pt x="1" y="32"/>
                  </a:cubicBezTo>
                  <a:cubicBezTo>
                    <a:pt x="0" y="35"/>
                    <a:pt x="0" y="38"/>
                    <a:pt x="0" y="41"/>
                  </a:cubicBezTo>
                  <a:cubicBezTo>
                    <a:pt x="0" y="48"/>
                    <a:pt x="1" y="54"/>
                    <a:pt x="4" y="59"/>
                  </a:cubicBezTo>
                  <a:cubicBezTo>
                    <a:pt x="5" y="60"/>
                    <a:pt x="5" y="61"/>
                    <a:pt x="6" y="63"/>
                  </a:cubicBezTo>
                  <a:cubicBezTo>
                    <a:pt x="12" y="72"/>
                    <a:pt x="22" y="78"/>
                    <a:pt x="33" y="80"/>
                  </a:cubicBezTo>
                  <a:cubicBezTo>
                    <a:pt x="34" y="80"/>
                    <a:pt x="36" y="81"/>
                    <a:pt x="37" y="81"/>
                  </a:cubicBezTo>
                  <a:cubicBezTo>
                    <a:pt x="38" y="81"/>
                    <a:pt x="39" y="81"/>
                    <a:pt x="40" y="81"/>
                  </a:cubicBezTo>
                  <a:cubicBezTo>
                    <a:pt x="40" y="81"/>
                    <a:pt x="40" y="81"/>
                    <a:pt x="41" y="81"/>
                  </a:cubicBezTo>
                  <a:cubicBezTo>
                    <a:pt x="57" y="81"/>
                    <a:pt x="71" y="70"/>
                    <a:pt x="77" y="56"/>
                  </a:cubicBezTo>
                  <a:cubicBezTo>
                    <a:pt x="78" y="54"/>
                    <a:pt x="78" y="53"/>
                    <a:pt x="79" y="51"/>
                  </a:cubicBezTo>
                  <a:cubicBezTo>
                    <a:pt x="80" y="48"/>
                    <a:pt x="80" y="44"/>
                    <a:pt x="80" y="40"/>
                  </a:cubicBezTo>
                  <a:cubicBezTo>
                    <a:pt x="80" y="37"/>
                    <a:pt x="80" y="34"/>
                    <a:pt x="79" y="31"/>
                  </a:cubicBezTo>
                  <a:cubicBezTo>
                    <a:pt x="79" y="30"/>
                    <a:pt x="78" y="29"/>
                    <a:pt x="78" y="27"/>
                  </a:cubicBezTo>
                  <a:cubicBezTo>
                    <a:pt x="75" y="20"/>
                    <a:pt x="70" y="13"/>
                    <a:pt x="64" y="8"/>
                  </a:cubicBezTo>
                  <a:cubicBezTo>
                    <a:pt x="62" y="7"/>
                    <a:pt x="61" y="7"/>
                    <a:pt x="60" y="6"/>
                  </a:cubicBezTo>
                  <a:cubicBezTo>
                    <a:pt x="54" y="2"/>
                    <a:pt x="47" y="0"/>
                    <a:pt x="40"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0256"/>
            <p:cNvSpPr>
              <a:spLocks/>
            </p:cNvSpPr>
            <p:nvPr/>
          </p:nvSpPr>
          <p:spPr bwMode="auto">
            <a:xfrm>
              <a:off x="4830405" y="6869116"/>
              <a:ext cx="99384" cy="99384"/>
            </a:xfrm>
            <a:custGeom>
              <a:avLst/>
              <a:gdLst>
                <a:gd name="T0" fmla="*/ 31 w 63"/>
                <a:gd name="T1" fmla="*/ 0 h 63"/>
                <a:gd name="T2" fmla="*/ 31 w 63"/>
                <a:gd name="T3" fmla="*/ 0 h 63"/>
                <a:gd name="T4" fmla="*/ 30 w 63"/>
                <a:gd name="T5" fmla="*/ 0 h 63"/>
                <a:gd name="T6" fmla="*/ 26 w 63"/>
                <a:gd name="T7" fmla="*/ 0 h 63"/>
                <a:gd name="T8" fmla="*/ 12 w 63"/>
                <a:gd name="T9" fmla="*/ 6 h 63"/>
                <a:gd name="T10" fmla="*/ 9 w 63"/>
                <a:gd name="T11" fmla="*/ 9 h 63"/>
                <a:gd name="T12" fmla="*/ 0 w 63"/>
                <a:gd name="T13" fmla="*/ 32 h 63"/>
                <a:gd name="T14" fmla="*/ 14 w 63"/>
                <a:gd name="T15" fmla="*/ 58 h 63"/>
                <a:gd name="T16" fmla="*/ 18 w 63"/>
                <a:gd name="T17" fmla="*/ 60 h 63"/>
                <a:gd name="T18" fmla="*/ 31 w 63"/>
                <a:gd name="T19" fmla="*/ 63 h 63"/>
                <a:gd name="T20" fmla="*/ 31 w 63"/>
                <a:gd name="T21" fmla="*/ 63 h 63"/>
                <a:gd name="T22" fmla="*/ 32 w 63"/>
                <a:gd name="T23" fmla="*/ 63 h 63"/>
                <a:gd name="T24" fmla="*/ 35 w 63"/>
                <a:gd name="T25" fmla="*/ 63 h 63"/>
                <a:gd name="T26" fmla="*/ 52 w 63"/>
                <a:gd name="T27" fmla="*/ 55 h 63"/>
                <a:gd name="T28" fmla="*/ 55 w 63"/>
                <a:gd name="T29" fmla="*/ 52 h 63"/>
                <a:gd name="T30" fmla="*/ 63 w 63"/>
                <a:gd name="T31" fmla="*/ 31 h 63"/>
                <a:gd name="T32" fmla="*/ 58 w 63"/>
                <a:gd name="T33" fmla="*/ 15 h 63"/>
                <a:gd name="T34" fmla="*/ 56 w 63"/>
                <a:gd name="T35" fmla="*/ 12 h 63"/>
                <a:gd name="T36" fmla="*/ 47 w 63"/>
                <a:gd name="T37" fmla="*/ 4 h 63"/>
                <a:gd name="T38" fmla="*/ 43 w 63"/>
                <a:gd name="T39" fmla="*/ 2 h 63"/>
                <a:gd name="T40" fmla="*/ 31 w 63"/>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0"/>
                  </a:moveTo>
                  <a:cubicBezTo>
                    <a:pt x="31" y="0"/>
                    <a:pt x="31" y="0"/>
                    <a:pt x="31" y="0"/>
                  </a:cubicBezTo>
                  <a:cubicBezTo>
                    <a:pt x="31" y="0"/>
                    <a:pt x="30" y="0"/>
                    <a:pt x="30" y="0"/>
                  </a:cubicBezTo>
                  <a:cubicBezTo>
                    <a:pt x="29" y="0"/>
                    <a:pt x="27" y="0"/>
                    <a:pt x="26" y="0"/>
                  </a:cubicBezTo>
                  <a:cubicBezTo>
                    <a:pt x="21" y="1"/>
                    <a:pt x="16" y="3"/>
                    <a:pt x="12" y="6"/>
                  </a:cubicBezTo>
                  <a:cubicBezTo>
                    <a:pt x="11" y="7"/>
                    <a:pt x="10" y="8"/>
                    <a:pt x="9" y="9"/>
                  </a:cubicBezTo>
                  <a:cubicBezTo>
                    <a:pt x="3" y="15"/>
                    <a:pt x="0" y="23"/>
                    <a:pt x="0" y="32"/>
                  </a:cubicBezTo>
                  <a:cubicBezTo>
                    <a:pt x="0" y="43"/>
                    <a:pt x="6" y="52"/>
                    <a:pt x="14" y="58"/>
                  </a:cubicBezTo>
                  <a:cubicBezTo>
                    <a:pt x="15" y="59"/>
                    <a:pt x="17" y="59"/>
                    <a:pt x="18" y="60"/>
                  </a:cubicBezTo>
                  <a:cubicBezTo>
                    <a:pt x="22" y="62"/>
                    <a:pt x="26" y="63"/>
                    <a:pt x="31" y="63"/>
                  </a:cubicBezTo>
                  <a:cubicBezTo>
                    <a:pt x="31" y="63"/>
                    <a:pt x="31" y="63"/>
                    <a:pt x="31" y="63"/>
                  </a:cubicBezTo>
                  <a:cubicBezTo>
                    <a:pt x="31" y="63"/>
                    <a:pt x="32" y="63"/>
                    <a:pt x="32" y="63"/>
                  </a:cubicBezTo>
                  <a:cubicBezTo>
                    <a:pt x="33" y="63"/>
                    <a:pt x="34" y="63"/>
                    <a:pt x="35" y="63"/>
                  </a:cubicBezTo>
                  <a:cubicBezTo>
                    <a:pt x="41" y="62"/>
                    <a:pt x="47" y="59"/>
                    <a:pt x="52" y="55"/>
                  </a:cubicBezTo>
                  <a:cubicBezTo>
                    <a:pt x="53" y="54"/>
                    <a:pt x="54" y="53"/>
                    <a:pt x="55" y="52"/>
                  </a:cubicBezTo>
                  <a:cubicBezTo>
                    <a:pt x="60" y="47"/>
                    <a:pt x="63" y="39"/>
                    <a:pt x="63" y="31"/>
                  </a:cubicBezTo>
                  <a:cubicBezTo>
                    <a:pt x="63" y="25"/>
                    <a:pt x="61" y="20"/>
                    <a:pt x="58" y="15"/>
                  </a:cubicBezTo>
                  <a:cubicBezTo>
                    <a:pt x="57" y="14"/>
                    <a:pt x="57" y="13"/>
                    <a:pt x="56" y="12"/>
                  </a:cubicBezTo>
                  <a:cubicBezTo>
                    <a:pt x="53" y="9"/>
                    <a:pt x="50" y="6"/>
                    <a:pt x="47" y="4"/>
                  </a:cubicBezTo>
                  <a:cubicBezTo>
                    <a:pt x="46" y="4"/>
                    <a:pt x="44" y="3"/>
                    <a:pt x="43" y="2"/>
                  </a:cubicBezTo>
                  <a:cubicBezTo>
                    <a:pt x="39" y="1"/>
                    <a:pt x="35" y="0"/>
                    <a:pt x="3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0257"/>
            <p:cNvSpPr>
              <a:spLocks/>
            </p:cNvSpPr>
            <p:nvPr/>
          </p:nvSpPr>
          <p:spPr bwMode="auto">
            <a:xfrm>
              <a:off x="5660826" y="6571633"/>
              <a:ext cx="64700" cy="64700"/>
            </a:xfrm>
            <a:custGeom>
              <a:avLst/>
              <a:gdLst>
                <a:gd name="T0" fmla="*/ 21 w 41"/>
                <a:gd name="T1" fmla="*/ 0 h 41"/>
                <a:gd name="T2" fmla="*/ 20 w 41"/>
                <a:gd name="T3" fmla="*/ 0 h 41"/>
                <a:gd name="T4" fmla="*/ 4 w 41"/>
                <a:gd name="T5" fmla="*/ 9 h 41"/>
                <a:gd name="T6" fmla="*/ 2 w 41"/>
                <a:gd name="T7" fmla="*/ 13 h 41"/>
                <a:gd name="T8" fmla="*/ 0 w 41"/>
                <a:gd name="T9" fmla="*/ 21 h 41"/>
                <a:gd name="T10" fmla="*/ 11 w 41"/>
                <a:gd name="T11" fmla="*/ 39 h 41"/>
                <a:gd name="T12" fmla="*/ 15 w 41"/>
                <a:gd name="T13" fmla="*/ 40 h 41"/>
                <a:gd name="T14" fmla="*/ 21 w 41"/>
                <a:gd name="T15" fmla="*/ 41 h 41"/>
                <a:gd name="T16" fmla="*/ 21 w 41"/>
                <a:gd name="T17" fmla="*/ 41 h 41"/>
                <a:gd name="T18" fmla="*/ 30 w 41"/>
                <a:gd name="T19" fmla="*/ 39 h 41"/>
                <a:gd name="T20" fmla="*/ 34 w 41"/>
                <a:gd name="T21" fmla="*/ 36 h 41"/>
                <a:gd name="T22" fmla="*/ 40 w 41"/>
                <a:gd name="T23" fmla="*/ 28 h 41"/>
                <a:gd name="T24" fmla="*/ 41 w 41"/>
                <a:gd name="T25" fmla="*/ 24 h 41"/>
                <a:gd name="T26" fmla="*/ 41 w 41"/>
                <a:gd name="T27" fmla="*/ 20 h 41"/>
                <a:gd name="T28" fmla="*/ 29 w 41"/>
                <a:gd name="T29" fmla="*/ 2 h 41"/>
                <a:gd name="T30" fmla="*/ 25 w 41"/>
                <a:gd name="T31" fmla="*/ 0 h 41"/>
                <a:gd name="T32" fmla="*/ 21 w 41"/>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0"/>
                  </a:moveTo>
                  <a:cubicBezTo>
                    <a:pt x="21" y="0"/>
                    <a:pt x="21" y="0"/>
                    <a:pt x="20" y="0"/>
                  </a:cubicBezTo>
                  <a:cubicBezTo>
                    <a:pt x="14" y="0"/>
                    <a:pt x="7" y="4"/>
                    <a:pt x="4" y="9"/>
                  </a:cubicBezTo>
                  <a:cubicBezTo>
                    <a:pt x="3" y="10"/>
                    <a:pt x="2" y="11"/>
                    <a:pt x="2" y="13"/>
                  </a:cubicBezTo>
                  <a:cubicBezTo>
                    <a:pt x="1" y="15"/>
                    <a:pt x="0" y="18"/>
                    <a:pt x="0" y="21"/>
                  </a:cubicBezTo>
                  <a:cubicBezTo>
                    <a:pt x="0" y="29"/>
                    <a:pt x="5" y="35"/>
                    <a:pt x="11" y="39"/>
                  </a:cubicBezTo>
                  <a:cubicBezTo>
                    <a:pt x="12" y="39"/>
                    <a:pt x="14" y="40"/>
                    <a:pt x="15" y="40"/>
                  </a:cubicBezTo>
                  <a:cubicBezTo>
                    <a:pt x="17" y="41"/>
                    <a:pt x="19" y="41"/>
                    <a:pt x="21" y="41"/>
                  </a:cubicBezTo>
                  <a:cubicBezTo>
                    <a:pt x="21" y="41"/>
                    <a:pt x="21" y="41"/>
                    <a:pt x="21" y="41"/>
                  </a:cubicBezTo>
                  <a:cubicBezTo>
                    <a:pt x="24" y="41"/>
                    <a:pt x="28" y="40"/>
                    <a:pt x="30" y="39"/>
                  </a:cubicBezTo>
                  <a:cubicBezTo>
                    <a:pt x="32" y="38"/>
                    <a:pt x="33" y="37"/>
                    <a:pt x="34" y="36"/>
                  </a:cubicBezTo>
                  <a:cubicBezTo>
                    <a:pt x="37" y="34"/>
                    <a:pt x="39" y="31"/>
                    <a:pt x="40" y="28"/>
                  </a:cubicBezTo>
                  <a:cubicBezTo>
                    <a:pt x="40" y="27"/>
                    <a:pt x="41" y="25"/>
                    <a:pt x="41" y="24"/>
                  </a:cubicBezTo>
                  <a:cubicBezTo>
                    <a:pt x="41" y="23"/>
                    <a:pt x="41" y="21"/>
                    <a:pt x="41" y="20"/>
                  </a:cubicBezTo>
                  <a:cubicBezTo>
                    <a:pt x="41" y="12"/>
                    <a:pt x="36" y="5"/>
                    <a:pt x="29" y="2"/>
                  </a:cubicBezTo>
                  <a:cubicBezTo>
                    <a:pt x="27" y="1"/>
                    <a:pt x="26" y="1"/>
                    <a:pt x="25" y="0"/>
                  </a:cubicBezTo>
                  <a:cubicBezTo>
                    <a:pt x="23" y="0"/>
                    <a:pt x="22"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0258"/>
            <p:cNvSpPr>
              <a:spLocks/>
            </p:cNvSpPr>
            <p:nvPr/>
          </p:nvSpPr>
          <p:spPr bwMode="auto">
            <a:xfrm>
              <a:off x="6135734" y="6294159"/>
              <a:ext cx="119394" cy="119394"/>
            </a:xfrm>
            <a:custGeom>
              <a:avLst/>
              <a:gdLst>
                <a:gd name="T0" fmla="*/ 38 w 76"/>
                <a:gd name="T1" fmla="*/ 0 h 76"/>
                <a:gd name="T2" fmla="*/ 38 w 76"/>
                <a:gd name="T3" fmla="*/ 1 h 76"/>
                <a:gd name="T4" fmla="*/ 22 w 76"/>
                <a:gd name="T5" fmla="*/ 4 h 76"/>
                <a:gd name="T6" fmla="*/ 18 w 76"/>
                <a:gd name="T7" fmla="*/ 6 h 76"/>
                <a:gd name="T8" fmla="*/ 1 w 76"/>
                <a:gd name="T9" fmla="*/ 39 h 76"/>
                <a:gd name="T10" fmla="*/ 2 w 76"/>
                <a:gd name="T11" fmla="*/ 46 h 76"/>
                <a:gd name="T12" fmla="*/ 3 w 76"/>
                <a:gd name="T13" fmla="*/ 51 h 76"/>
                <a:gd name="T14" fmla="*/ 38 w 76"/>
                <a:gd name="T15" fmla="*/ 76 h 76"/>
                <a:gd name="T16" fmla="*/ 39 w 76"/>
                <a:gd name="T17" fmla="*/ 76 h 76"/>
                <a:gd name="T18" fmla="*/ 52 w 76"/>
                <a:gd name="T19" fmla="*/ 73 h 76"/>
                <a:gd name="T20" fmla="*/ 56 w 76"/>
                <a:gd name="T21" fmla="*/ 72 h 76"/>
                <a:gd name="T22" fmla="*/ 76 w 76"/>
                <a:gd name="T23" fmla="*/ 38 h 76"/>
                <a:gd name="T24" fmla="*/ 76 w 76"/>
                <a:gd name="T25" fmla="*/ 33 h 76"/>
                <a:gd name="T26" fmla="*/ 75 w 76"/>
                <a:gd name="T27" fmla="*/ 29 h 76"/>
                <a:gd name="T28" fmla="*/ 38 w 76"/>
                <a:gd name="T2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6">
                  <a:moveTo>
                    <a:pt x="38" y="0"/>
                  </a:moveTo>
                  <a:cubicBezTo>
                    <a:pt x="38" y="0"/>
                    <a:pt x="38" y="1"/>
                    <a:pt x="38" y="1"/>
                  </a:cubicBezTo>
                  <a:cubicBezTo>
                    <a:pt x="32" y="1"/>
                    <a:pt x="27" y="2"/>
                    <a:pt x="22" y="4"/>
                  </a:cubicBezTo>
                  <a:cubicBezTo>
                    <a:pt x="21" y="5"/>
                    <a:pt x="20" y="5"/>
                    <a:pt x="18" y="6"/>
                  </a:cubicBezTo>
                  <a:cubicBezTo>
                    <a:pt x="8" y="13"/>
                    <a:pt x="0" y="25"/>
                    <a:pt x="1" y="39"/>
                  </a:cubicBezTo>
                  <a:cubicBezTo>
                    <a:pt x="1" y="42"/>
                    <a:pt x="1" y="44"/>
                    <a:pt x="2" y="46"/>
                  </a:cubicBezTo>
                  <a:cubicBezTo>
                    <a:pt x="2" y="48"/>
                    <a:pt x="2" y="49"/>
                    <a:pt x="3" y="51"/>
                  </a:cubicBezTo>
                  <a:cubicBezTo>
                    <a:pt x="8" y="65"/>
                    <a:pt x="22" y="76"/>
                    <a:pt x="38" y="76"/>
                  </a:cubicBezTo>
                  <a:cubicBezTo>
                    <a:pt x="39" y="76"/>
                    <a:pt x="39" y="76"/>
                    <a:pt x="39" y="76"/>
                  </a:cubicBezTo>
                  <a:cubicBezTo>
                    <a:pt x="44" y="76"/>
                    <a:pt x="48" y="75"/>
                    <a:pt x="52" y="73"/>
                  </a:cubicBezTo>
                  <a:cubicBezTo>
                    <a:pt x="54" y="73"/>
                    <a:pt x="55" y="72"/>
                    <a:pt x="56" y="72"/>
                  </a:cubicBezTo>
                  <a:cubicBezTo>
                    <a:pt x="68" y="65"/>
                    <a:pt x="76" y="52"/>
                    <a:pt x="76" y="38"/>
                  </a:cubicBezTo>
                  <a:cubicBezTo>
                    <a:pt x="76" y="36"/>
                    <a:pt x="76" y="35"/>
                    <a:pt x="76" y="33"/>
                  </a:cubicBezTo>
                  <a:cubicBezTo>
                    <a:pt x="76" y="32"/>
                    <a:pt x="75" y="31"/>
                    <a:pt x="75" y="29"/>
                  </a:cubicBezTo>
                  <a:cubicBezTo>
                    <a:pt x="71" y="13"/>
                    <a:pt x="56" y="0"/>
                    <a:pt x="38"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0259"/>
            <p:cNvSpPr>
              <a:spLocks/>
            </p:cNvSpPr>
            <p:nvPr/>
          </p:nvSpPr>
          <p:spPr bwMode="auto">
            <a:xfrm>
              <a:off x="6909460" y="7374038"/>
              <a:ext cx="119394" cy="119394"/>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0260"/>
            <p:cNvSpPr>
              <a:spLocks/>
            </p:cNvSpPr>
            <p:nvPr/>
          </p:nvSpPr>
          <p:spPr bwMode="auto">
            <a:xfrm>
              <a:off x="6668004" y="6199445"/>
              <a:ext cx="76038" cy="75372"/>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0262"/>
            <p:cNvSpPr>
              <a:spLocks/>
            </p:cNvSpPr>
            <p:nvPr/>
          </p:nvSpPr>
          <p:spPr bwMode="auto">
            <a:xfrm>
              <a:off x="7177596" y="6117403"/>
              <a:ext cx="69368" cy="68034"/>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0263"/>
            <p:cNvSpPr>
              <a:spLocks/>
            </p:cNvSpPr>
            <p:nvPr/>
          </p:nvSpPr>
          <p:spPr bwMode="auto">
            <a:xfrm>
              <a:off x="7429724" y="6849106"/>
              <a:ext cx="105387" cy="105387"/>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0293"/>
            <p:cNvSpPr>
              <a:spLocks noEditPoints="1"/>
            </p:cNvSpPr>
            <p:nvPr/>
          </p:nvSpPr>
          <p:spPr bwMode="auto">
            <a:xfrm>
              <a:off x="5870933" y="5794573"/>
              <a:ext cx="160748" cy="158747"/>
            </a:xfrm>
            <a:custGeom>
              <a:avLst/>
              <a:gdLst>
                <a:gd name="T0" fmla="*/ 27 w 102"/>
                <a:gd name="T1" fmla="*/ 78 h 101"/>
                <a:gd name="T2" fmla="*/ 14 w 102"/>
                <a:gd name="T3" fmla="*/ 51 h 101"/>
                <a:gd name="T4" fmla="*/ 51 w 102"/>
                <a:gd name="T5" fmla="*/ 13 h 101"/>
                <a:gd name="T6" fmla="*/ 51 w 102"/>
                <a:gd name="T7" fmla="*/ 13 h 101"/>
                <a:gd name="T8" fmla="*/ 86 w 102"/>
                <a:gd name="T9" fmla="*/ 37 h 101"/>
                <a:gd name="T10" fmla="*/ 87 w 102"/>
                <a:gd name="T11" fmla="*/ 41 h 101"/>
                <a:gd name="T12" fmla="*/ 88 w 102"/>
                <a:gd name="T13" fmla="*/ 50 h 101"/>
                <a:gd name="T14" fmla="*/ 87 w 102"/>
                <a:gd name="T15" fmla="*/ 59 h 101"/>
                <a:gd name="T16" fmla="*/ 86 w 102"/>
                <a:gd name="T17" fmla="*/ 63 h 101"/>
                <a:gd name="T18" fmla="*/ 86 w 102"/>
                <a:gd name="T19" fmla="*/ 64 h 101"/>
                <a:gd name="T20" fmla="*/ 84 w 102"/>
                <a:gd name="T21" fmla="*/ 68 h 101"/>
                <a:gd name="T22" fmla="*/ 69 w 102"/>
                <a:gd name="T23" fmla="*/ 83 h 101"/>
                <a:gd name="T24" fmla="*/ 66 w 102"/>
                <a:gd name="T25" fmla="*/ 84 h 101"/>
                <a:gd name="T26" fmla="*/ 52 w 102"/>
                <a:gd name="T27" fmla="*/ 87 h 101"/>
                <a:gd name="T28" fmla="*/ 51 w 102"/>
                <a:gd name="T29" fmla="*/ 87 h 101"/>
                <a:gd name="T30" fmla="*/ 40 w 102"/>
                <a:gd name="T31" fmla="*/ 85 h 101"/>
                <a:gd name="T32" fmla="*/ 36 w 102"/>
                <a:gd name="T33" fmla="*/ 84 h 101"/>
                <a:gd name="T34" fmla="*/ 31 w 102"/>
                <a:gd name="T35" fmla="*/ 81 h 101"/>
                <a:gd name="T36" fmla="*/ 27 w 102"/>
                <a:gd name="T37" fmla="*/ 78 h 101"/>
                <a:gd name="T38" fmla="*/ 51 w 102"/>
                <a:gd name="T39" fmla="*/ 0 h 101"/>
                <a:gd name="T40" fmla="*/ 50 w 102"/>
                <a:gd name="T41" fmla="*/ 0 h 101"/>
                <a:gd name="T42" fmla="*/ 1 w 102"/>
                <a:gd name="T43" fmla="*/ 51 h 101"/>
                <a:gd name="T44" fmla="*/ 19 w 102"/>
                <a:gd name="T45" fmla="*/ 90 h 101"/>
                <a:gd name="T46" fmla="*/ 23 w 102"/>
                <a:gd name="T47" fmla="*/ 92 h 101"/>
                <a:gd name="T48" fmla="*/ 31 w 102"/>
                <a:gd name="T49" fmla="*/ 97 h 101"/>
                <a:gd name="T50" fmla="*/ 35 w 102"/>
                <a:gd name="T51" fmla="*/ 98 h 101"/>
                <a:gd name="T52" fmla="*/ 51 w 102"/>
                <a:gd name="T53" fmla="*/ 101 h 101"/>
                <a:gd name="T54" fmla="*/ 52 w 102"/>
                <a:gd name="T55" fmla="*/ 101 h 101"/>
                <a:gd name="T56" fmla="*/ 72 w 102"/>
                <a:gd name="T57" fmla="*/ 97 h 101"/>
                <a:gd name="T58" fmla="*/ 76 w 102"/>
                <a:gd name="T59" fmla="*/ 95 h 101"/>
                <a:gd name="T60" fmla="*/ 96 w 102"/>
                <a:gd name="T61" fmla="*/ 74 h 101"/>
                <a:gd name="T62" fmla="*/ 98 w 102"/>
                <a:gd name="T63" fmla="*/ 70 h 101"/>
                <a:gd name="T64" fmla="*/ 99 w 102"/>
                <a:gd name="T65" fmla="*/ 67 h 101"/>
                <a:gd name="T66" fmla="*/ 100 w 102"/>
                <a:gd name="T67" fmla="*/ 63 h 101"/>
                <a:gd name="T68" fmla="*/ 102 w 102"/>
                <a:gd name="T69" fmla="*/ 49 h 101"/>
                <a:gd name="T70" fmla="*/ 100 w 102"/>
                <a:gd name="T71" fmla="*/ 38 h 101"/>
                <a:gd name="T72" fmla="*/ 99 w 102"/>
                <a:gd name="T73" fmla="*/ 34 h 101"/>
                <a:gd name="T74" fmla="*/ 51 w 102"/>
                <a:gd name="T7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1">
                  <a:moveTo>
                    <a:pt x="27" y="78"/>
                  </a:moveTo>
                  <a:cubicBezTo>
                    <a:pt x="19" y="72"/>
                    <a:pt x="14" y="62"/>
                    <a:pt x="14" y="51"/>
                  </a:cubicBezTo>
                  <a:cubicBezTo>
                    <a:pt x="14" y="31"/>
                    <a:pt x="30" y="14"/>
                    <a:pt x="51" y="13"/>
                  </a:cubicBezTo>
                  <a:cubicBezTo>
                    <a:pt x="51" y="13"/>
                    <a:pt x="51" y="13"/>
                    <a:pt x="51" y="13"/>
                  </a:cubicBezTo>
                  <a:cubicBezTo>
                    <a:pt x="67" y="13"/>
                    <a:pt x="80" y="23"/>
                    <a:pt x="86" y="37"/>
                  </a:cubicBezTo>
                  <a:cubicBezTo>
                    <a:pt x="86" y="39"/>
                    <a:pt x="87" y="40"/>
                    <a:pt x="87" y="41"/>
                  </a:cubicBezTo>
                  <a:cubicBezTo>
                    <a:pt x="88" y="44"/>
                    <a:pt x="88" y="47"/>
                    <a:pt x="88" y="50"/>
                  </a:cubicBezTo>
                  <a:cubicBezTo>
                    <a:pt x="88" y="53"/>
                    <a:pt x="88" y="56"/>
                    <a:pt x="87" y="59"/>
                  </a:cubicBezTo>
                  <a:cubicBezTo>
                    <a:pt x="87" y="60"/>
                    <a:pt x="86" y="62"/>
                    <a:pt x="86" y="63"/>
                  </a:cubicBezTo>
                  <a:cubicBezTo>
                    <a:pt x="86" y="63"/>
                    <a:pt x="86" y="64"/>
                    <a:pt x="86" y="64"/>
                  </a:cubicBezTo>
                  <a:cubicBezTo>
                    <a:pt x="85" y="65"/>
                    <a:pt x="84" y="67"/>
                    <a:pt x="84" y="68"/>
                  </a:cubicBezTo>
                  <a:cubicBezTo>
                    <a:pt x="80" y="74"/>
                    <a:pt x="75" y="79"/>
                    <a:pt x="69" y="83"/>
                  </a:cubicBezTo>
                  <a:cubicBezTo>
                    <a:pt x="68" y="83"/>
                    <a:pt x="67" y="84"/>
                    <a:pt x="66" y="84"/>
                  </a:cubicBezTo>
                  <a:cubicBezTo>
                    <a:pt x="61" y="86"/>
                    <a:pt x="57" y="87"/>
                    <a:pt x="52" y="87"/>
                  </a:cubicBezTo>
                  <a:cubicBezTo>
                    <a:pt x="52" y="87"/>
                    <a:pt x="51" y="87"/>
                    <a:pt x="51" y="87"/>
                  </a:cubicBezTo>
                  <a:cubicBezTo>
                    <a:pt x="47" y="87"/>
                    <a:pt x="43" y="87"/>
                    <a:pt x="40" y="85"/>
                  </a:cubicBezTo>
                  <a:cubicBezTo>
                    <a:pt x="38" y="85"/>
                    <a:pt x="37" y="84"/>
                    <a:pt x="36" y="84"/>
                  </a:cubicBezTo>
                  <a:cubicBezTo>
                    <a:pt x="34" y="83"/>
                    <a:pt x="32" y="82"/>
                    <a:pt x="31" y="81"/>
                  </a:cubicBezTo>
                  <a:cubicBezTo>
                    <a:pt x="29" y="80"/>
                    <a:pt x="28" y="79"/>
                    <a:pt x="27" y="78"/>
                  </a:cubicBezTo>
                  <a:moveTo>
                    <a:pt x="51" y="0"/>
                  </a:moveTo>
                  <a:cubicBezTo>
                    <a:pt x="51" y="0"/>
                    <a:pt x="51" y="0"/>
                    <a:pt x="50" y="0"/>
                  </a:cubicBezTo>
                  <a:cubicBezTo>
                    <a:pt x="22" y="0"/>
                    <a:pt x="0" y="23"/>
                    <a:pt x="1" y="51"/>
                  </a:cubicBezTo>
                  <a:cubicBezTo>
                    <a:pt x="1" y="67"/>
                    <a:pt x="8" y="81"/>
                    <a:pt x="19" y="90"/>
                  </a:cubicBezTo>
                  <a:cubicBezTo>
                    <a:pt x="21" y="90"/>
                    <a:pt x="22" y="91"/>
                    <a:pt x="23" y="92"/>
                  </a:cubicBezTo>
                  <a:cubicBezTo>
                    <a:pt x="25" y="94"/>
                    <a:pt x="28" y="95"/>
                    <a:pt x="31" y="97"/>
                  </a:cubicBezTo>
                  <a:cubicBezTo>
                    <a:pt x="32" y="97"/>
                    <a:pt x="34" y="98"/>
                    <a:pt x="35" y="98"/>
                  </a:cubicBezTo>
                  <a:cubicBezTo>
                    <a:pt x="40" y="100"/>
                    <a:pt x="46" y="101"/>
                    <a:pt x="51" y="101"/>
                  </a:cubicBezTo>
                  <a:cubicBezTo>
                    <a:pt x="51" y="101"/>
                    <a:pt x="52" y="101"/>
                    <a:pt x="52" y="101"/>
                  </a:cubicBezTo>
                  <a:cubicBezTo>
                    <a:pt x="59" y="101"/>
                    <a:pt x="66" y="99"/>
                    <a:pt x="72" y="97"/>
                  </a:cubicBezTo>
                  <a:cubicBezTo>
                    <a:pt x="73" y="96"/>
                    <a:pt x="74" y="95"/>
                    <a:pt x="76" y="95"/>
                  </a:cubicBezTo>
                  <a:cubicBezTo>
                    <a:pt x="84" y="90"/>
                    <a:pt x="91" y="83"/>
                    <a:pt x="96" y="74"/>
                  </a:cubicBezTo>
                  <a:cubicBezTo>
                    <a:pt x="97" y="72"/>
                    <a:pt x="97" y="71"/>
                    <a:pt x="98" y="70"/>
                  </a:cubicBezTo>
                  <a:cubicBezTo>
                    <a:pt x="98" y="69"/>
                    <a:pt x="98" y="68"/>
                    <a:pt x="99" y="67"/>
                  </a:cubicBezTo>
                  <a:cubicBezTo>
                    <a:pt x="99" y="66"/>
                    <a:pt x="100" y="64"/>
                    <a:pt x="100" y="63"/>
                  </a:cubicBezTo>
                  <a:cubicBezTo>
                    <a:pt x="101" y="59"/>
                    <a:pt x="102" y="54"/>
                    <a:pt x="102" y="49"/>
                  </a:cubicBezTo>
                  <a:cubicBezTo>
                    <a:pt x="102" y="46"/>
                    <a:pt x="101" y="42"/>
                    <a:pt x="100" y="38"/>
                  </a:cubicBezTo>
                  <a:cubicBezTo>
                    <a:pt x="100" y="37"/>
                    <a:pt x="99" y="35"/>
                    <a:pt x="99" y="34"/>
                  </a:cubicBezTo>
                  <a:cubicBezTo>
                    <a:pt x="92" y="14"/>
                    <a:pt x="73"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20294"/>
            <p:cNvSpPr>
              <a:spLocks/>
            </p:cNvSpPr>
            <p:nvPr/>
          </p:nvSpPr>
          <p:spPr bwMode="auto">
            <a:xfrm>
              <a:off x="7021516" y="6572967"/>
              <a:ext cx="78706" cy="77372"/>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0295"/>
            <p:cNvSpPr>
              <a:spLocks noEditPoints="1"/>
            </p:cNvSpPr>
            <p:nvPr/>
          </p:nvSpPr>
          <p:spPr bwMode="auto">
            <a:xfrm>
              <a:off x="6980162" y="6532279"/>
              <a:ext cx="160748" cy="158747"/>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0296"/>
            <p:cNvSpPr>
              <a:spLocks/>
            </p:cNvSpPr>
            <p:nvPr/>
          </p:nvSpPr>
          <p:spPr bwMode="auto">
            <a:xfrm>
              <a:off x="7349016" y="7680860"/>
              <a:ext cx="77372" cy="79374"/>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0297"/>
            <p:cNvSpPr>
              <a:spLocks noEditPoints="1"/>
            </p:cNvSpPr>
            <p:nvPr/>
          </p:nvSpPr>
          <p:spPr bwMode="auto">
            <a:xfrm>
              <a:off x="7308329" y="7640172"/>
              <a:ext cx="158747" cy="159414"/>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0298"/>
            <p:cNvSpPr>
              <a:spLocks/>
            </p:cNvSpPr>
            <p:nvPr/>
          </p:nvSpPr>
          <p:spPr bwMode="auto">
            <a:xfrm>
              <a:off x="6920132" y="6168095"/>
              <a:ext cx="54027" cy="5336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0299"/>
            <p:cNvSpPr>
              <a:spLocks noEditPoints="1"/>
            </p:cNvSpPr>
            <p:nvPr/>
          </p:nvSpPr>
          <p:spPr bwMode="auto">
            <a:xfrm>
              <a:off x="6892118" y="6139414"/>
              <a:ext cx="110056" cy="108722"/>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0306"/>
            <p:cNvSpPr>
              <a:spLocks/>
            </p:cNvSpPr>
            <p:nvPr/>
          </p:nvSpPr>
          <p:spPr bwMode="auto">
            <a:xfrm>
              <a:off x="6452561" y="6888459"/>
              <a:ext cx="45356" cy="45356"/>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0307"/>
            <p:cNvSpPr>
              <a:spLocks noEditPoints="1"/>
            </p:cNvSpPr>
            <p:nvPr/>
          </p:nvSpPr>
          <p:spPr bwMode="auto">
            <a:xfrm>
              <a:off x="6428549" y="6864447"/>
              <a:ext cx="92714" cy="93380"/>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0308"/>
            <p:cNvSpPr>
              <a:spLocks/>
            </p:cNvSpPr>
            <p:nvPr/>
          </p:nvSpPr>
          <p:spPr bwMode="auto">
            <a:xfrm>
              <a:off x="5969649" y="7101233"/>
              <a:ext cx="90046" cy="88044"/>
            </a:xfrm>
            <a:custGeom>
              <a:avLst/>
              <a:gdLst>
                <a:gd name="T0" fmla="*/ 29 w 57"/>
                <a:gd name="T1" fmla="*/ 0 h 56"/>
                <a:gd name="T2" fmla="*/ 28 w 57"/>
                <a:gd name="T3" fmla="*/ 0 h 56"/>
                <a:gd name="T4" fmla="*/ 16 w 57"/>
                <a:gd name="T5" fmla="*/ 3 h 56"/>
                <a:gd name="T6" fmla="*/ 13 w 57"/>
                <a:gd name="T7" fmla="*/ 5 h 56"/>
                <a:gd name="T8" fmla="*/ 0 w 57"/>
                <a:gd name="T9" fmla="*/ 29 h 56"/>
                <a:gd name="T10" fmla="*/ 2 w 57"/>
                <a:gd name="T11" fmla="*/ 38 h 56"/>
                <a:gd name="T12" fmla="*/ 4 w 57"/>
                <a:gd name="T13" fmla="*/ 42 h 56"/>
                <a:gd name="T14" fmla="*/ 14 w 57"/>
                <a:gd name="T15" fmla="*/ 52 h 56"/>
                <a:gd name="T16" fmla="*/ 18 w 57"/>
                <a:gd name="T17" fmla="*/ 54 h 56"/>
                <a:gd name="T18" fmla="*/ 28 w 57"/>
                <a:gd name="T19" fmla="*/ 56 h 56"/>
                <a:gd name="T20" fmla="*/ 29 w 57"/>
                <a:gd name="T21" fmla="*/ 56 h 56"/>
                <a:gd name="T22" fmla="*/ 41 w 57"/>
                <a:gd name="T23" fmla="*/ 53 h 56"/>
                <a:gd name="T24" fmla="*/ 45 w 57"/>
                <a:gd name="T25" fmla="*/ 51 h 56"/>
                <a:gd name="T26" fmla="*/ 55 w 57"/>
                <a:gd name="T27" fmla="*/ 38 h 56"/>
                <a:gd name="T28" fmla="*/ 56 w 57"/>
                <a:gd name="T29" fmla="*/ 34 h 56"/>
                <a:gd name="T30" fmla="*/ 57 w 57"/>
                <a:gd name="T31" fmla="*/ 28 h 56"/>
                <a:gd name="T32" fmla="*/ 54 w 57"/>
                <a:gd name="T33" fmla="*/ 17 h 56"/>
                <a:gd name="T34" fmla="*/ 52 w 57"/>
                <a:gd name="T35" fmla="*/ 13 h 56"/>
                <a:gd name="T36" fmla="*/ 29 w 57"/>
                <a:gd name="T3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56">
                  <a:moveTo>
                    <a:pt x="29" y="0"/>
                  </a:moveTo>
                  <a:cubicBezTo>
                    <a:pt x="28" y="0"/>
                    <a:pt x="28" y="0"/>
                    <a:pt x="28" y="0"/>
                  </a:cubicBezTo>
                  <a:cubicBezTo>
                    <a:pt x="24" y="0"/>
                    <a:pt x="20" y="1"/>
                    <a:pt x="16" y="3"/>
                  </a:cubicBezTo>
                  <a:cubicBezTo>
                    <a:pt x="15" y="3"/>
                    <a:pt x="14" y="4"/>
                    <a:pt x="13" y="5"/>
                  </a:cubicBezTo>
                  <a:cubicBezTo>
                    <a:pt x="5" y="10"/>
                    <a:pt x="0" y="19"/>
                    <a:pt x="0" y="29"/>
                  </a:cubicBezTo>
                  <a:cubicBezTo>
                    <a:pt x="0" y="32"/>
                    <a:pt x="1" y="35"/>
                    <a:pt x="2" y="38"/>
                  </a:cubicBezTo>
                  <a:cubicBezTo>
                    <a:pt x="3" y="40"/>
                    <a:pt x="3" y="41"/>
                    <a:pt x="4" y="42"/>
                  </a:cubicBezTo>
                  <a:cubicBezTo>
                    <a:pt x="7" y="47"/>
                    <a:pt x="10" y="50"/>
                    <a:pt x="14" y="52"/>
                  </a:cubicBezTo>
                  <a:cubicBezTo>
                    <a:pt x="15" y="53"/>
                    <a:pt x="17" y="54"/>
                    <a:pt x="18" y="54"/>
                  </a:cubicBezTo>
                  <a:cubicBezTo>
                    <a:pt x="21" y="56"/>
                    <a:pt x="25" y="56"/>
                    <a:pt x="28" y="56"/>
                  </a:cubicBezTo>
                  <a:cubicBezTo>
                    <a:pt x="29" y="56"/>
                    <a:pt x="29" y="56"/>
                    <a:pt x="29" y="56"/>
                  </a:cubicBezTo>
                  <a:cubicBezTo>
                    <a:pt x="33" y="56"/>
                    <a:pt x="38" y="55"/>
                    <a:pt x="41" y="53"/>
                  </a:cubicBezTo>
                  <a:cubicBezTo>
                    <a:pt x="43" y="53"/>
                    <a:pt x="44" y="52"/>
                    <a:pt x="45" y="51"/>
                  </a:cubicBezTo>
                  <a:cubicBezTo>
                    <a:pt x="49" y="48"/>
                    <a:pt x="53" y="43"/>
                    <a:pt x="55" y="38"/>
                  </a:cubicBezTo>
                  <a:cubicBezTo>
                    <a:pt x="55" y="36"/>
                    <a:pt x="56" y="35"/>
                    <a:pt x="56" y="34"/>
                  </a:cubicBezTo>
                  <a:cubicBezTo>
                    <a:pt x="56" y="32"/>
                    <a:pt x="57" y="30"/>
                    <a:pt x="57" y="28"/>
                  </a:cubicBezTo>
                  <a:cubicBezTo>
                    <a:pt x="57" y="24"/>
                    <a:pt x="56" y="20"/>
                    <a:pt x="54" y="17"/>
                  </a:cubicBezTo>
                  <a:cubicBezTo>
                    <a:pt x="54" y="15"/>
                    <a:pt x="53" y="14"/>
                    <a:pt x="52" y="13"/>
                  </a:cubicBezTo>
                  <a:cubicBezTo>
                    <a:pt x="47" y="5"/>
                    <a:pt x="38" y="0"/>
                    <a:pt x="2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0309"/>
            <p:cNvSpPr>
              <a:spLocks noEditPoints="1"/>
            </p:cNvSpPr>
            <p:nvPr/>
          </p:nvSpPr>
          <p:spPr bwMode="auto">
            <a:xfrm>
              <a:off x="5924293" y="7055210"/>
              <a:ext cx="181425" cy="180091"/>
            </a:xfrm>
            <a:custGeom>
              <a:avLst/>
              <a:gdLst>
                <a:gd name="T0" fmla="*/ 38 w 115"/>
                <a:gd name="T1" fmla="*/ 20 h 114"/>
                <a:gd name="T2" fmla="*/ 57 w 115"/>
                <a:gd name="T3" fmla="*/ 15 h 114"/>
                <a:gd name="T4" fmla="*/ 58 w 115"/>
                <a:gd name="T5" fmla="*/ 15 h 114"/>
                <a:gd name="T6" fmla="*/ 93 w 115"/>
                <a:gd name="T7" fmla="*/ 36 h 114"/>
                <a:gd name="T8" fmla="*/ 95 w 115"/>
                <a:gd name="T9" fmla="*/ 40 h 114"/>
                <a:gd name="T10" fmla="*/ 99 w 115"/>
                <a:gd name="T11" fmla="*/ 56 h 114"/>
                <a:gd name="T12" fmla="*/ 98 w 115"/>
                <a:gd name="T13" fmla="*/ 67 h 114"/>
                <a:gd name="T14" fmla="*/ 97 w 115"/>
                <a:gd name="T15" fmla="*/ 71 h 114"/>
                <a:gd name="T16" fmla="*/ 81 w 115"/>
                <a:gd name="T17" fmla="*/ 92 h 114"/>
                <a:gd name="T18" fmla="*/ 77 w 115"/>
                <a:gd name="T19" fmla="*/ 94 h 114"/>
                <a:gd name="T20" fmla="*/ 58 w 115"/>
                <a:gd name="T21" fmla="*/ 99 h 114"/>
                <a:gd name="T22" fmla="*/ 57 w 115"/>
                <a:gd name="T23" fmla="*/ 99 h 114"/>
                <a:gd name="T24" fmla="*/ 41 w 115"/>
                <a:gd name="T25" fmla="*/ 96 h 114"/>
                <a:gd name="T26" fmla="*/ 37 w 115"/>
                <a:gd name="T27" fmla="*/ 94 h 114"/>
                <a:gd name="T28" fmla="*/ 21 w 115"/>
                <a:gd name="T29" fmla="*/ 78 h 114"/>
                <a:gd name="T30" fmla="*/ 19 w 115"/>
                <a:gd name="T31" fmla="*/ 74 h 114"/>
                <a:gd name="T32" fmla="*/ 16 w 115"/>
                <a:gd name="T33" fmla="*/ 58 h 114"/>
                <a:gd name="T34" fmla="*/ 35 w 115"/>
                <a:gd name="T35" fmla="*/ 22 h 114"/>
                <a:gd name="T36" fmla="*/ 38 w 115"/>
                <a:gd name="T37" fmla="*/ 20 h 114"/>
                <a:gd name="T38" fmla="*/ 57 w 115"/>
                <a:gd name="T39" fmla="*/ 0 h 114"/>
                <a:gd name="T40" fmla="*/ 56 w 115"/>
                <a:gd name="T41" fmla="*/ 0 h 114"/>
                <a:gd name="T42" fmla="*/ 31 w 115"/>
                <a:gd name="T43" fmla="*/ 7 h 114"/>
                <a:gd name="T44" fmla="*/ 27 w 115"/>
                <a:gd name="T45" fmla="*/ 9 h 114"/>
                <a:gd name="T46" fmla="*/ 0 w 115"/>
                <a:gd name="T47" fmla="*/ 58 h 114"/>
                <a:gd name="T48" fmla="*/ 5 w 115"/>
                <a:gd name="T49" fmla="*/ 81 h 114"/>
                <a:gd name="T50" fmla="*/ 7 w 115"/>
                <a:gd name="T51" fmla="*/ 85 h 114"/>
                <a:gd name="T52" fmla="*/ 31 w 115"/>
                <a:gd name="T53" fmla="*/ 108 h 114"/>
                <a:gd name="T54" fmla="*/ 35 w 115"/>
                <a:gd name="T55" fmla="*/ 110 h 114"/>
                <a:gd name="T56" fmla="*/ 57 w 115"/>
                <a:gd name="T57" fmla="*/ 114 h 114"/>
                <a:gd name="T58" fmla="*/ 59 w 115"/>
                <a:gd name="T59" fmla="*/ 114 h 114"/>
                <a:gd name="T60" fmla="*/ 85 w 115"/>
                <a:gd name="T61" fmla="*/ 107 h 114"/>
                <a:gd name="T62" fmla="*/ 89 w 115"/>
                <a:gd name="T63" fmla="*/ 105 h 114"/>
                <a:gd name="T64" fmla="*/ 112 w 115"/>
                <a:gd name="T65" fmla="*/ 75 h 114"/>
                <a:gd name="T66" fmla="*/ 113 w 115"/>
                <a:gd name="T67" fmla="*/ 71 h 114"/>
                <a:gd name="T68" fmla="*/ 115 w 115"/>
                <a:gd name="T69" fmla="*/ 56 h 114"/>
                <a:gd name="T70" fmla="*/ 109 w 115"/>
                <a:gd name="T71" fmla="*/ 33 h 114"/>
                <a:gd name="T72" fmla="*/ 107 w 115"/>
                <a:gd name="T73" fmla="*/ 29 h 114"/>
                <a:gd name="T74" fmla="*/ 57 w 115"/>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4">
                  <a:moveTo>
                    <a:pt x="38" y="20"/>
                  </a:moveTo>
                  <a:cubicBezTo>
                    <a:pt x="44" y="17"/>
                    <a:pt x="50" y="15"/>
                    <a:pt x="57" y="15"/>
                  </a:cubicBezTo>
                  <a:cubicBezTo>
                    <a:pt x="57" y="15"/>
                    <a:pt x="57" y="15"/>
                    <a:pt x="58" y="15"/>
                  </a:cubicBezTo>
                  <a:cubicBezTo>
                    <a:pt x="73" y="15"/>
                    <a:pt x="86" y="24"/>
                    <a:pt x="93" y="36"/>
                  </a:cubicBezTo>
                  <a:cubicBezTo>
                    <a:pt x="94" y="37"/>
                    <a:pt x="95" y="38"/>
                    <a:pt x="95" y="40"/>
                  </a:cubicBezTo>
                  <a:cubicBezTo>
                    <a:pt x="98" y="45"/>
                    <a:pt x="99" y="50"/>
                    <a:pt x="99" y="56"/>
                  </a:cubicBezTo>
                  <a:cubicBezTo>
                    <a:pt x="99" y="60"/>
                    <a:pt x="99" y="63"/>
                    <a:pt x="98" y="67"/>
                  </a:cubicBezTo>
                  <a:cubicBezTo>
                    <a:pt x="98" y="68"/>
                    <a:pt x="97" y="69"/>
                    <a:pt x="97" y="71"/>
                  </a:cubicBezTo>
                  <a:cubicBezTo>
                    <a:pt x="94" y="79"/>
                    <a:pt x="88" y="87"/>
                    <a:pt x="81" y="92"/>
                  </a:cubicBezTo>
                  <a:cubicBezTo>
                    <a:pt x="80" y="93"/>
                    <a:pt x="78" y="93"/>
                    <a:pt x="77" y="94"/>
                  </a:cubicBezTo>
                  <a:cubicBezTo>
                    <a:pt x="72" y="97"/>
                    <a:pt x="65" y="99"/>
                    <a:pt x="58" y="99"/>
                  </a:cubicBezTo>
                  <a:cubicBezTo>
                    <a:pt x="58" y="99"/>
                    <a:pt x="58" y="99"/>
                    <a:pt x="57" y="99"/>
                  </a:cubicBezTo>
                  <a:cubicBezTo>
                    <a:pt x="52" y="99"/>
                    <a:pt x="46" y="98"/>
                    <a:pt x="41" y="96"/>
                  </a:cubicBezTo>
                  <a:cubicBezTo>
                    <a:pt x="40" y="95"/>
                    <a:pt x="39" y="94"/>
                    <a:pt x="37" y="94"/>
                  </a:cubicBezTo>
                  <a:cubicBezTo>
                    <a:pt x="31" y="90"/>
                    <a:pt x="25" y="84"/>
                    <a:pt x="21" y="78"/>
                  </a:cubicBezTo>
                  <a:cubicBezTo>
                    <a:pt x="20" y="76"/>
                    <a:pt x="20" y="75"/>
                    <a:pt x="19" y="74"/>
                  </a:cubicBezTo>
                  <a:cubicBezTo>
                    <a:pt x="17" y="69"/>
                    <a:pt x="16" y="63"/>
                    <a:pt x="16" y="58"/>
                  </a:cubicBezTo>
                  <a:cubicBezTo>
                    <a:pt x="15" y="43"/>
                    <a:pt x="23" y="30"/>
                    <a:pt x="35" y="22"/>
                  </a:cubicBezTo>
                  <a:cubicBezTo>
                    <a:pt x="36" y="21"/>
                    <a:pt x="37" y="21"/>
                    <a:pt x="38" y="20"/>
                  </a:cubicBezTo>
                  <a:moveTo>
                    <a:pt x="57" y="0"/>
                  </a:moveTo>
                  <a:cubicBezTo>
                    <a:pt x="57" y="0"/>
                    <a:pt x="57" y="0"/>
                    <a:pt x="56" y="0"/>
                  </a:cubicBezTo>
                  <a:cubicBezTo>
                    <a:pt x="47" y="0"/>
                    <a:pt x="38" y="3"/>
                    <a:pt x="31" y="7"/>
                  </a:cubicBezTo>
                  <a:cubicBezTo>
                    <a:pt x="29" y="7"/>
                    <a:pt x="28" y="8"/>
                    <a:pt x="27" y="9"/>
                  </a:cubicBezTo>
                  <a:cubicBezTo>
                    <a:pt x="11" y="19"/>
                    <a:pt x="0" y="37"/>
                    <a:pt x="0" y="58"/>
                  </a:cubicBezTo>
                  <a:cubicBezTo>
                    <a:pt x="0" y="66"/>
                    <a:pt x="2" y="74"/>
                    <a:pt x="5" y="81"/>
                  </a:cubicBezTo>
                  <a:cubicBezTo>
                    <a:pt x="6" y="82"/>
                    <a:pt x="7" y="83"/>
                    <a:pt x="7" y="85"/>
                  </a:cubicBezTo>
                  <a:cubicBezTo>
                    <a:pt x="13" y="94"/>
                    <a:pt x="21" y="102"/>
                    <a:pt x="31" y="108"/>
                  </a:cubicBezTo>
                  <a:cubicBezTo>
                    <a:pt x="32" y="108"/>
                    <a:pt x="33" y="109"/>
                    <a:pt x="35" y="110"/>
                  </a:cubicBezTo>
                  <a:cubicBezTo>
                    <a:pt x="42" y="113"/>
                    <a:pt x="49" y="114"/>
                    <a:pt x="57" y="114"/>
                  </a:cubicBezTo>
                  <a:cubicBezTo>
                    <a:pt x="58" y="114"/>
                    <a:pt x="58" y="114"/>
                    <a:pt x="59" y="114"/>
                  </a:cubicBezTo>
                  <a:cubicBezTo>
                    <a:pt x="68" y="114"/>
                    <a:pt x="77" y="112"/>
                    <a:pt x="85" y="107"/>
                  </a:cubicBezTo>
                  <a:cubicBezTo>
                    <a:pt x="86" y="107"/>
                    <a:pt x="88" y="106"/>
                    <a:pt x="89" y="105"/>
                  </a:cubicBezTo>
                  <a:cubicBezTo>
                    <a:pt x="99" y="98"/>
                    <a:pt x="108" y="88"/>
                    <a:pt x="112" y="75"/>
                  </a:cubicBezTo>
                  <a:cubicBezTo>
                    <a:pt x="112" y="74"/>
                    <a:pt x="113" y="72"/>
                    <a:pt x="113" y="71"/>
                  </a:cubicBezTo>
                  <a:cubicBezTo>
                    <a:pt x="114" y="66"/>
                    <a:pt x="115" y="61"/>
                    <a:pt x="115" y="56"/>
                  </a:cubicBezTo>
                  <a:cubicBezTo>
                    <a:pt x="114" y="48"/>
                    <a:pt x="113" y="40"/>
                    <a:pt x="109" y="33"/>
                  </a:cubicBezTo>
                  <a:cubicBezTo>
                    <a:pt x="109" y="31"/>
                    <a:pt x="108" y="30"/>
                    <a:pt x="107" y="29"/>
                  </a:cubicBezTo>
                  <a:cubicBezTo>
                    <a:pt x="97" y="12"/>
                    <a:pt x="79" y="0"/>
                    <a:pt x="5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0310"/>
            <p:cNvSpPr>
              <a:spLocks/>
            </p:cNvSpPr>
            <p:nvPr/>
          </p:nvSpPr>
          <p:spPr bwMode="auto">
            <a:xfrm>
              <a:off x="4789050" y="6354190"/>
              <a:ext cx="79374" cy="78706"/>
            </a:xfrm>
            <a:custGeom>
              <a:avLst/>
              <a:gdLst>
                <a:gd name="T0" fmla="*/ 25 w 50"/>
                <a:gd name="T1" fmla="*/ 0 h 50"/>
                <a:gd name="T2" fmla="*/ 24 w 50"/>
                <a:gd name="T3" fmla="*/ 0 h 50"/>
                <a:gd name="T4" fmla="*/ 24 w 50"/>
                <a:gd name="T5" fmla="*/ 0 h 50"/>
                <a:gd name="T6" fmla="*/ 20 w 50"/>
                <a:gd name="T7" fmla="*/ 0 h 50"/>
                <a:gd name="T8" fmla="*/ 1 w 50"/>
                <a:gd name="T9" fmla="*/ 19 h 50"/>
                <a:gd name="T10" fmla="*/ 0 w 50"/>
                <a:gd name="T11" fmla="*/ 23 h 50"/>
                <a:gd name="T12" fmla="*/ 0 w 50"/>
                <a:gd name="T13" fmla="*/ 25 h 50"/>
                <a:gd name="T14" fmla="*/ 24 w 50"/>
                <a:gd name="T15" fmla="*/ 50 h 50"/>
                <a:gd name="T16" fmla="*/ 25 w 50"/>
                <a:gd name="T17" fmla="*/ 50 h 50"/>
                <a:gd name="T18" fmla="*/ 25 w 50"/>
                <a:gd name="T19" fmla="*/ 50 h 50"/>
                <a:gd name="T20" fmla="*/ 29 w 50"/>
                <a:gd name="T21" fmla="*/ 49 h 50"/>
                <a:gd name="T22" fmla="*/ 49 w 50"/>
                <a:gd name="T23" fmla="*/ 31 h 50"/>
                <a:gd name="T24" fmla="*/ 49 w 50"/>
                <a:gd name="T25" fmla="*/ 26 h 50"/>
                <a:gd name="T26" fmla="*/ 50 w 50"/>
                <a:gd name="T27" fmla="*/ 24 h 50"/>
                <a:gd name="T28" fmla="*/ 25 w 50"/>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0">
                  <a:moveTo>
                    <a:pt x="25" y="0"/>
                  </a:moveTo>
                  <a:cubicBezTo>
                    <a:pt x="25" y="0"/>
                    <a:pt x="24" y="0"/>
                    <a:pt x="24" y="0"/>
                  </a:cubicBezTo>
                  <a:cubicBezTo>
                    <a:pt x="24" y="0"/>
                    <a:pt x="24" y="0"/>
                    <a:pt x="24" y="0"/>
                  </a:cubicBezTo>
                  <a:cubicBezTo>
                    <a:pt x="22" y="0"/>
                    <a:pt x="21" y="0"/>
                    <a:pt x="20" y="0"/>
                  </a:cubicBezTo>
                  <a:cubicBezTo>
                    <a:pt x="10" y="2"/>
                    <a:pt x="3" y="9"/>
                    <a:pt x="1" y="19"/>
                  </a:cubicBezTo>
                  <a:cubicBezTo>
                    <a:pt x="0" y="20"/>
                    <a:pt x="0" y="21"/>
                    <a:pt x="0" y="23"/>
                  </a:cubicBezTo>
                  <a:cubicBezTo>
                    <a:pt x="0" y="24"/>
                    <a:pt x="0" y="24"/>
                    <a:pt x="0" y="25"/>
                  </a:cubicBezTo>
                  <a:cubicBezTo>
                    <a:pt x="0" y="39"/>
                    <a:pt x="11" y="49"/>
                    <a:pt x="24" y="50"/>
                  </a:cubicBezTo>
                  <a:cubicBezTo>
                    <a:pt x="25" y="50"/>
                    <a:pt x="25" y="50"/>
                    <a:pt x="25" y="50"/>
                  </a:cubicBezTo>
                  <a:cubicBezTo>
                    <a:pt x="25" y="50"/>
                    <a:pt x="25" y="50"/>
                    <a:pt x="25" y="50"/>
                  </a:cubicBezTo>
                  <a:cubicBezTo>
                    <a:pt x="26" y="49"/>
                    <a:pt x="28" y="49"/>
                    <a:pt x="29" y="49"/>
                  </a:cubicBezTo>
                  <a:cubicBezTo>
                    <a:pt x="39" y="48"/>
                    <a:pt x="46" y="40"/>
                    <a:pt x="49" y="31"/>
                  </a:cubicBezTo>
                  <a:cubicBezTo>
                    <a:pt x="49" y="29"/>
                    <a:pt x="49" y="28"/>
                    <a:pt x="49" y="26"/>
                  </a:cubicBezTo>
                  <a:cubicBezTo>
                    <a:pt x="50" y="26"/>
                    <a:pt x="50" y="25"/>
                    <a:pt x="50" y="24"/>
                  </a:cubicBezTo>
                  <a:cubicBezTo>
                    <a:pt x="49" y="11"/>
                    <a:pt x="38"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0312"/>
            <p:cNvSpPr>
              <a:spLocks noEditPoints="1"/>
            </p:cNvSpPr>
            <p:nvPr/>
          </p:nvSpPr>
          <p:spPr bwMode="auto">
            <a:xfrm>
              <a:off x="4748355" y="6312835"/>
              <a:ext cx="159414" cy="159414"/>
            </a:xfrm>
            <a:custGeom>
              <a:avLst/>
              <a:gdLst>
                <a:gd name="T0" fmla="*/ 49 w 101"/>
                <a:gd name="T1" fmla="*/ 14 h 101"/>
                <a:gd name="T2" fmla="*/ 50 w 101"/>
                <a:gd name="T3" fmla="*/ 14 h 101"/>
                <a:gd name="T4" fmla="*/ 51 w 101"/>
                <a:gd name="T5" fmla="*/ 14 h 101"/>
                <a:gd name="T6" fmla="*/ 88 w 101"/>
                <a:gd name="T7" fmla="*/ 50 h 101"/>
                <a:gd name="T8" fmla="*/ 87 w 101"/>
                <a:gd name="T9" fmla="*/ 54 h 101"/>
                <a:gd name="T10" fmla="*/ 87 w 101"/>
                <a:gd name="T11" fmla="*/ 59 h 101"/>
                <a:gd name="T12" fmla="*/ 56 w 101"/>
                <a:gd name="T13" fmla="*/ 87 h 101"/>
                <a:gd name="T14" fmla="*/ 52 w 101"/>
                <a:gd name="T15" fmla="*/ 88 h 101"/>
                <a:gd name="T16" fmla="*/ 51 w 101"/>
                <a:gd name="T17" fmla="*/ 88 h 101"/>
                <a:gd name="T18" fmla="*/ 51 w 101"/>
                <a:gd name="T19" fmla="*/ 88 h 101"/>
                <a:gd name="T20" fmla="*/ 14 w 101"/>
                <a:gd name="T21" fmla="*/ 51 h 101"/>
                <a:gd name="T22" fmla="*/ 14 w 101"/>
                <a:gd name="T23" fmla="*/ 47 h 101"/>
                <a:gd name="T24" fmla="*/ 15 w 101"/>
                <a:gd name="T25" fmla="*/ 43 h 101"/>
                <a:gd name="T26" fmla="*/ 44 w 101"/>
                <a:gd name="T27" fmla="*/ 14 h 101"/>
                <a:gd name="T28" fmla="*/ 49 w 101"/>
                <a:gd name="T29" fmla="*/ 14 h 101"/>
                <a:gd name="T30" fmla="*/ 51 w 101"/>
                <a:gd name="T31" fmla="*/ 0 h 101"/>
                <a:gd name="T32" fmla="*/ 50 w 101"/>
                <a:gd name="T33" fmla="*/ 0 h 101"/>
                <a:gd name="T34" fmla="*/ 47 w 101"/>
                <a:gd name="T35" fmla="*/ 0 h 101"/>
                <a:gd name="T36" fmla="*/ 43 w 101"/>
                <a:gd name="T37" fmla="*/ 1 h 101"/>
                <a:gd name="T38" fmla="*/ 1 w 101"/>
                <a:gd name="T39" fmla="*/ 41 h 101"/>
                <a:gd name="T40" fmla="*/ 1 w 101"/>
                <a:gd name="T41" fmla="*/ 45 h 101"/>
                <a:gd name="T42" fmla="*/ 0 w 101"/>
                <a:gd name="T43" fmla="*/ 52 h 101"/>
                <a:gd name="T44" fmla="*/ 51 w 101"/>
                <a:gd name="T45" fmla="*/ 101 h 101"/>
                <a:gd name="T46" fmla="*/ 52 w 101"/>
                <a:gd name="T47" fmla="*/ 101 h 101"/>
                <a:gd name="T48" fmla="*/ 53 w 101"/>
                <a:gd name="T49" fmla="*/ 101 h 101"/>
                <a:gd name="T50" fmla="*/ 57 w 101"/>
                <a:gd name="T51" fmla="*/ 101 h 101"/>
                <a:gd name="T52" fmla="*/ 100 w 101"/>
                <a:gd name="T53" fmla="*/ 61 h 101"/>
                <a:gd name="T54" fmla="*/ 101 w 101"/>
                <a:gd name="T55" fmla="*/ 57 h 101"/>
                <a:gd name="T56" fmla="*/ 101 w 101"/>
                <a:gd name="T57" fmla="*/ 50 h 101"/>
                <a:gd name="T58" fmla="*/ 51 w 101"/>
                <a:gd name="T5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101">
                  <a:moveTo>
                    <a:pt x="49" y="14"/>
                  </a:moveTo>
                  <a:cubicBezTo>
                    <a:pt x="49" y="14"/>
                    <a:pt x="50" y="14"/>
                    <a:pt x="50" y="14"/>
                  </a:cubicBezTo>
                  <a:cubicBezTo>
                    <a:pt x="50" y="14"/>
                    <a:pt x="50" y="14"/>
                    <a:pt x="51" y="14"/>
                  </a:cubicBezTo>
                  <a:cubicBezTo>
                    <a:pt x="71" y="14"/>
                    <a:pt x="87" y="30"/>
                    <a:pt x="88" y="50"/>
                  </a:cubicBezTo>
                  <a:cubicBezTo>
                    <a:pt x="88" y="51"/>
                    <a:pt x="88" y="53"/>
                    <a:pt x="87" y="54"/>
                  </a:cubicBezTo>
                  <a:cubicBezTo>
                    <a:pt x="87" y="56"/>
                    <a:pt x="87" y="57"/>
                    <a:pt x="87" y="59"/>
                  </a:cubicBezTo>
                  <a:cubicBezTo>
                    <a:pt x="83" y="73"/>
                    <a:pt x="71" y="85"/>
                    <a:pt x="56" y="87"/>
                  </a:cubicBezTo>
                  <a:cubicBezTo>
                    <a:pt x="55" y="87"/>
                    <a:pt x="53" y="88"/>
                    <a:pt x="52" y="88"/>
                  </a:cubicBezTo>
                  <a:cubicBezTo>
                    <a:pt x="52" y="88"/>
                    <a:pt x="51" y="88"/>
                    <a:pt x="51" y="88"/>
                  </a:cubicBezTo>
                  <a:cubicBezTo>
                    <a:pt x="51" y="88"/>
                    <a:pt x="51" y="88"/>
                    <a:pt x="51" y="88"/>
                  </a:cubicBezTo>
                  <a:cubicBezTo>
                    <a:pt x="31" y="88"/>
                    <a:pt x="14" y="71"/>
                    <a:pt x="14" y="51"/>
                  </a:cubicBezTo>
                  <a:cubicBezTo>
                    <a:pt x="14" y="50"/>
                    <a:pt x="14" y="48"/>
                    <a:pt x="14" y="47"/>
                  </a:cubicBezTo>
                  <a:cubicBezTo>
                    <a:pt x="14" y="46"/>
                    <a:pt x="14" y="44"/>
                    <a:pt x="15" y="43"/>
                  </a:cubicBezTo>
                  <a:cubicBezTo>
                    <a:pt x="18" y="28"/>
                    <a:pt x="30" y="17"/>
                    <a:pt x="44" y="14"/>
                  </a:cubicBezTo>
                  <a:cubicBezTo>
                    <a:pt x="46" y="14"/>
                    <a:pt x="47" y="14"/>
                    <a:pt x="49" y="14"/>
                  </a:cubicBezTo>
                  <a:moveTo>
                    <a:pt x="51" y="0"/>
                  </a:moveTo>
                  <a:cubicBezTo>
                    <a:pt x="50" y="0"/>
                    <a:pt x="50" y="0"/>
                    <a:pt x="50" y="0"/>
                  </a:cubicBezTo>
                  <a:cubicBezTo>
                    <a:pt x="49" y="0"/>
                    <a:pt x="48" y="0"/>
                    <a:pt x="47" y="0"/>
                  </a:cubicBezTo>
                  <a:cubicBezTo>
                    <a:pt x="46" y="0"/>
                    <a:pt x="44" y="1"/>
                    <a:pt x="43" y="1"/>
                  </a:cubicBezTo>
                  <a:cubicBezTo>
                    <a:pt x="22" y="4"/>
                    <a:pt x="5" y="20"/>
                    <a:pt x="1" y="41"/>
                  </a:cubicBezTo>
                  <a:cubicBezTo>
                    <a:pt x="1" y="42"/>
                    <a:pt x="1" y="43"/>
                    <a:pt x="1" y="45"/>
                  </a:cubicBezTo>
                  <a:cubicBezTo>
                    <a:pt x="0" y="47"/>
                    <a:pt x="0" y="49"/>
                    <a:pt x="0" y="52"/>
                  </a:cubicBezTo>
                  <a:cubicBezTo>
                    <a:pt x="1" y="79"/>
                    <a:pt x="23" y="101"/>
                    <a:pt x="51" y="101"/>
                  </a:cubicBezTo>
                  <a:cubicBezTo>
                    <a:pt x="51" y="101"/>
                    <a:pt x="51" y="101"/>
                    <a:pt x="52" y="101"/>
                  </a:cubicBezTo>
                  <a:cubicBezTo>
                    <a:pt x="52" y="101"/>
                    <a:pt x="53" y="101"/>
                    <a:pt x="53" y="101"/>
                  </a:cubicBezTo>
                  <a:cubicBezTo>
                    <a:pt x="54" y="101"/>
                    <a:pt x="56" y="101"/>
                    <a:pt x="57" y="101"/>
                  </a:cubicBezTo>
                  <a:cubicBezTo>
                    <a:pt x="79" y="98"/>
                    <a:pt x="96" y="82"/>
                    <a:pt x="100" y="61"/>
                  </a:cubicBezTo>
                  <a:cubicBezTo>
                    <a:pt x="100" y="59"/>
                    <a:pt x="101" y="58"/>
                    <a:pt x="101" y="57"/>
                  </a:cubicBezTo>
                  <a:cubicBezTo>
                    <a:pt x="101" y="54"/>
                    <a:pt x="101" y="52"/>
                    <a:pt x="101" y="50"/>
                  </a:cubicBezTo>
                  <a:cubicBezTo>
                    <a:pt x="101" y="22"/>
                    <a:pt x="78"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0313"/>
            <p:cNvSpPr>
              <a:spLocks/>
            </p:cNvSpPr>
            <p:nvPr/>
          </p:nvSpPr>
          <p:spPr bwMode="auto">
            <a:xfrm>
              <a:off x="4494894" y="7487428"/>
              <a:ext cx="110056" cy="108722"/>
            </a:xfrm>
            <a:custGeom>
              <a:avLst/>
              <a:gdLst>
                <a:gd name="T0" fmla="*/ 35 w 70"/>
                <a:gd name="T1" fmla="*/ 0 h 69"/>
                <a:gd name="T2" fmla="*/ 34 w 70"/>
                <a:gd name="T3" fmla="*/ 0 h 69"/>
                <a:gd name="T4" fmla="*/ 31 w 70"/>
                <a:gd name="T5" fmla="*/ 0 h 69"/>
                <a:gd name="T6" fmla="*/ 27 w 70"/>
                <a:gd name="T7" fmla="*/ 1 h 69"/>
                <a:gd name="T8" fmla="*/ 20 w 70"/>
                <a:gd name="T9" fmla="*/ 3 h 69"/>
                <a:gd name="T10" fmla="*/ 16 w 70"/>
                <a:gd name="T11" fmla="*/ 6 h 69"/>
                <a:gd name="T12" fmla="*/ 3 w 70"/>
                <a:gd name="T13" fmla="*/ 21 h 69"/>
                <a:gd name="T14" fmla="*/ 2 w 70"/>
                <a:gd name="T15" fmla="*/ 25 h 69"/>
                <a:gd name="T16" fmla="*/ 0 w 70"/>
                <a:gd name="T17" fmla="*/ 35 h 69"/>
                <a:gd name="T18" fmla="*/ 26 w 70"/>
                <a:gd name="T19" fmla="*/ 68 h 69"/>
                <a:gd name="T20" fmla="*/ 30 w 70"/>
                <a:gd name="T21" fmla="*/ 69 h 69"/>
                <a:gd name="T22" fmla="*/ 35 w 70"/>
                <a:gd name="T23" fmla="*/ 69 h 69"/>
                <a:gd name="T24" fmla="*/ 36 w 70"/>
                <a:gd name="T25" fmla="*/ 69 h 69"/>
                <a:gd name="T26" fmla="*/ 57 w 70"/>
                <a:gd name="T27" fmla="*/ 61 h 69"/>
                <a:gd name="T28" fmla="*/ 60 w 70"/>
                <a:gd name="T29" fmla="*/ 58 h 69"/>
                <a:gd name="T30" fmla="*/ 69 w 70"/>
                <a:gd name="T31" fmla="*/ 34 h 69"/>
                <a:gd name="T32" fmla="*/ 53 w 70"/>
                <a:gd name="T33" fmla="*/ 5 h 69"/>
                <a:gd name="T34" fmla="*/ 49 w 70"/>
                <a:gd name="T35" fmla="*/ 3 h 69"/>
                <a:gd name="T36" fmla="*/ 35 w 70"/>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69">
                  <a:moveTo>
                    <a:pt x="35" y="0"/>
                  </a:moveTo>
                  <a:cubicBezTo>
                    <a:pt x="35" y="0"/>
                    <a:pt x="35" y="0"/>
                    <a:pt x="34" y="0"/>
                  </a:cubicBezTo>
                  <a:cubicBezTo>
                    <a:pt x="33" y="0"/>
                    <a:pt x="32" y="0"/>
                    <a:pt x="31" y="0"/>
                  </a:cubicBezTo>
                  <a:cubicBezTo>
                    <a:pt x="29" y="0"/>
                    <a:pt x="28" y="1"/>
                    <a:pt x="27" y="1"/>
                  </a:cubicBezTo>
                  <a:cubicBezTo>
                    <a:pt x="24" y="2"/>
                    <a:pt x="22" y="2"/>
                    <a:pt x="20" y="3"/>
                  </a:cubicBezTo>
                  <a:cubicBezTo>
                    <a:pt x="19" y="4"/>
                    <a:pt x="17" y="5"/>
                    <a:pt x="16" y="6"/>
                  </a:cubicBezTo>
                  <a:cubicBezTo>
                    <a:pt x="10" y="9"/>
                    <a:pt x="6" y="15"/>
                    <a:pt x="3" y="21"/>
                  </a:cubicBezTo>
                  <a:cubicBezTo>
                    <a:pt x="3" y="22"/>
                    <a:pt x="2" y="24"/>
                    <a:pt x="2" y="25"/>
                  </a:cubicBezTo>
                  <a:cubicBezTo>
                    <a:pt x="1" y="28"/>
                    <a:pt x="0" y="32"/>
                    <a:pt x="0" y="35"/>
                  </a:cubicBezTo>
                  <a:cubicBezTo>
                    <a:pt x="1" y="51"/>
                    <a:pt x="12" y="64"/>
                    <a:pt x="26" y="68"/>
                  </a:cubicBezTo>
                  <a:cubicBezTo>
                    <a:pt x="28" y="68"/>
                    <a:pt x="29" y="69"/>
                    <a:pt x="30" y="69"/>
                  </a:cubicBezTo>
                  <a:cubicBezTo>
                    <a:pt x="32" y="69"/>
                    <a:pt x="33" y="69"/>
                    <a:pt x="35" y="69"/>
                  </a:cubicBezTo>
                  <a:cubicBezTo>
                    <a:pt x="35" y="69"/>
                    <a:pt x="35" y="69"/>
                    <a:pt x="36" y="69"/>
                  </a:cubicBezTo>
                  <a:cubicBezTo>
                    <a:pt x="44" y="69"/>
                    <a:pt x="51" y="66"/>
                    <a:pt x="57" y="61"/>
                  </a:cubicBezTo>
                  <a:cubicBezTo>
                    <a:pt x="58" y="60"/>
                    <a:pt x="59" y="59"/>
                    <a:pt x="60" y="58"/>
                  </a:cubicBezTo>
                  <a:cubicBezTo>
                    <a:pt x="66" y="52"/>
                    <a:pt x="70" y="43"/>
                    <a:pt x="69" y="34"/>
                  </a:cubicBezTo>
                  <a:cubicBezTo>
                    <a:pt x="69" y="22"/>
                    <a:pt x="63" y="11"/>
                    <a:pt x="53" y="5"/>
                  </a:cubicBezTo>
                  <a:cubicBezTo>
                    <a:pt x="52" y="4"/>
                    <a:pt x="50" y="4"/>
                    <a:pt x="49" y="3"/>
                  </a:cubicBezTo>
                  <a:cubicBezTo>
                    <a:pt x="45" y="1"/>
                    <a:pt x="40"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0314"/>
            <p:cNvSpPr>
              <a:spLocks noEditPoints="1"/>
            </p:cNvSpPr>
            <p:nvPr/>
          </p:nvSpPr>
          <p:spPr bwMode="auto">
            <a:xfrm>
              <a:off x="4439532" y="7430732"/>
              <a:ext cx="220778" cy="222112"/>
            </a:xfrm>
            <a:custGeom>
              <a:avLst/>
              <a:gdLst>
                <a:gd name="T0" fmla="*/ 63 w 140"/>
                <a:gd name="T1" fmla="*/ 20 h 141"/>
                <a:gd name="T2" fmla="*/ 69 w 140"/>
                <a:gd name="T3" fmla="*/ 19 h 141"/>
                <a:gd name="T4" fmla="*/ 70 w 140"/>
                <a:gd name="T5" fmla="*/ 19 h 141"/>
                <a:gd name="T6" fmla="*/ 92 w 140"/>
                <a:gd name="T7" fmla="*/ 24 h 141"/>
                <a:gd name="T8" fmla="*/ 96 w 140"/>
                <a:gd name="T9" fmla="*/ 26 h 141"/>
                <a:gd name="T10" fmla="*/ 121 w 140"/>
                <a:gd name="T11" fmla="*/ 70 h 141"/>
                <a:gd name="T12" fmla="*/ 106 w 140"/>
                <a:gd name="T13" fmla="*/ 107 h 141"/>
                <a:gd name="T14" fmla="*/ 103 w 140"/>
                <a:gd name="T15" fmla="*/ 110 h 141"/>
                <a:gd name="T16" fmla="*/ 71 w 140"/>
                <a:gd name="T17" fmla="*/ 122 h 141"/>
                <a:gd name="T18" fmla="*/ 70 w 140"/>
                <a:gd name="T19" fmla="*/ 122 h 141"/>
                <a:gd name="T20" fmla="*/ 62 w 140"/>
                <a:gd name="T21" fmla="*/ 121 h 141"/>
                <a:gd name="T22" fmla="*/ 58 w 140"/>
                <a:gd name="T23" fmla="*/ 120 h 141"/>
                <a:gd name="T24" fmla="*/ 19 w 140"/>
                <a:gd name="T25" fmla="*/ 71 h 141"/>
                <a:gd name="T26" fmla="*/ 21 w 140"/>
                <a:gd name="T27" fmla="*/ 56 h 141"/>
                <a:gd name="T28" fmla="*/ 22 w 140"/>
                <a:gd name="T29" fmla="*/ 51 h 141"/>
                <a:gd name="T30" fmla="*/ 43 w 140"/>
                <a:gd name="T31" fmla="*/ 27 h 141"/>
                <a:gd name="T32" fmla="*/ 47 w 140"/>
                <a:gd name="T33" fmla="*/ 25 h 141"/>
                <a:gd name="T34" fmla="*/ 59 w 140"/>
                <a:gd name="T35" fmla="*/ 21 h 141"/>
                <a:gd name="T36" fmla="*/ 63 w 140"/>
                <a:gd name="T37" fmla="*/ 20 h 141"/>
                <a:gd name="T38" fmla="*/ 70 w 140"/>
                <a:gd name="T39" fmla="*/ 0 h 141"/>
                <a:gd name="T40" fmla="*/ 69 w 140"/>
                <a:gd name="T41" fmla="*/ 0 h 141"/>
                <a:gd name="T42" fmla="*/ 60 w 140"/>
                <a:gd name="T43" fmla="*/ 1 h 141"/>
                <a:gd name="T44" fmla="*/ 55 w 140"/>
                <a:gd name="T45" fmla="*/ 2 h 141"/>
                <a:gd name="T46" fmla="*/ 38 w 140"/>
                <a:gd name="T47" fmla="*/ 8 h 141"/>
                <a:gd name="T48" fmla="*/ 34 w 140"/>
                <a:gd name="T49" fmla="*/ 10 h 141"/>
                <a:gd name="T50" fmla="*/ 5 w 140"/>
                <a:gd name="T51" fmla="*/ 45 h 141"/>
                <a:gd name="T52" fmla="*/ 3 w 140"/>
                <a:gd name="T53" fmla="*/ 49 h 141"/>
                <a:gd name="T54" fmla="*/ 0 w 140"/>
                <a:gd name="T55" fmla="*/ 72 h 141"/>
                <a:gd name="T56" fmla="*/ 54 w 140"/>
                <a:gd name="T57" fmla="*/ 139 h 141"/>
                <a:gd name="T58" fmla="*/ 59 w 140"/>
                <a:gd name="T59" fmla="*/ 140 h 141"/>
                <a:gd name="T60" fmla="*/ 70 w 140"/>
                <a:gd name="T61" fmla="*/ 141 h 141"/>
                <a:gd name="T62" fmla="*/ 71 w 140"/>
                <a:gd name="T63" fmla="*/ 141 h 141"/>
                <a:gd name="T64" fmla="*/ 116 w 140"/>
                <a:gd name="T65" fmla="*/ 123 h 141"/>
                <a:gd name="T66" fmla="*/ 119 w 140"/>
                <a:gd name="T67" fmla="*/ 120 h 141"/>
                <a:gd name="T68" fmla="*/ 140 w 140"/>
                <a:gd name="T69" fmla="*/ 69 h 141"/>
                <a:gd name="T70" fmla="*/ 105 w 140"/>
                <a:gd name="T71" fmla="*/ 10 h 141"/>
                <a:gd name="T72" fmla="*/ 101 w 140"/>
                <a:gd name="T73" fmla="*/ 8 h 141"/>
                <a:gd name="T74" fmla="*/ 70 w 140"/>
                <a:gd name="T7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1">
                  <a:moveTo>
                    <a:pt x="63" y="20"/>
                  </a:moveTo>
                  <a:cubicBezTo>
                    <a:pt x="65" y="19"/>
                    <a:pt x="67" y="19"/>
                    <a:pt x="69" y="19"/>
                  </a:cubicBezTo>
                  <a:cubicBezTo>
                    <a:pt x="69" y="19"/>
                    <a:pt x="70" y="19"/>
                    <a:pt x="70" y="19"/>
                  </a:cubicBezTo>
                  <a:cubicBezTo>
                    <a:pt x="78" y="19"/>
                    <a:pt x="85" y="21"/>
                    <a:pt x="92" y="24"/>
                  </a:cubicBezTo>
                  <a:cubicBezTo>
                    <a:pt x="93" y="25"/>
                    <a:pt x="94" y="26"/>
                    <a:pt x="96" y="26"/>
                  </a:cubicBezTo>
                  <a:cubicBezTo>
                    <a:pt x="111" y="35"/>
                    <a:pt x="121" y="51"/>
                    <a:pt x="121" y="70"/>
                  </a:cubicBezTo>
                  <a:cubicBezTo>
                    <a:pt x="121" y="84"/>
                    <a:pt x="116" y="97"/>
                    <a:pt x="106" y="107"/>
                  </a:cubicBezTo>
                  <a:cubicBezTo>
                    <a:pt x="105" y="108"/>
                    <a:pt x="104" y="109"/>
                    <a:pt x="103" y="110"/>
                  </a:cubicBezTo>
                  <a:cubicBezTo>
                    <a:pt x="94" y="117"/>
                    <a:pt x="83" y="122"/>
                    <a:pt x="71" y="122"/>
                  </a:cubicBezTo>
                  <a:cubicBezTo>
                    <a:pt x="71" y="122"/>
                    <a:pt x="70" y="122"/>
                    <a:pt x="70" y="122"/>
                  </a:cubicBezTo>
                  <a:cubicBezTo>
                    <a:pt x="67" y="122"/>
                    <a:pt x="65" y="122"/>
                    <a:pt x="62" y="121"/>
                  </a:cubicBezTo>
                  <a:cubicBezTo>
                    <a:pt x="61" y="121"/>
                    <a:pt x="59" y="121"/>
                    <a:pt x="58" y="120"/>
                  </a:cubicBezTo>
                  <a:cubicBezTo>
                    <a:pt x="36" y="115"/>
                    <a:pt x="19" y="95"/>
                    <a:pt x="19" y="71"/>
                  </a:cubicBezTo>
                  <a:cubicBezTo>
                    <a:pt x="19" y="66"/>
                    <a:pt x="19" y="61"/>
                    <a:pt x="21" y="56"/>
                  </a:cubicBezTo>
                  <a:cubicBezTo>
                    <a:pt x="21" y="54"/>
                    <a:pt x="22" y="53"/>
                    <a:pt x="22" y="51"/>
                  </a:cubicBezTo>
                  <a:cubicBezTo>
                    <a:pt x="27" y="41"/>
                    <a:pt x="34" y="33"/>
                    <a:pt x="43" y="27"/>
                  </a:cubicBezTo>
                  <a:cubicBezTo>
                    <a:pt x="44" y="26"/>
                    <a:pt x="46" y="25"/>
                    <a:pt x="47" y="25"/>
                  </a:cubicBezTo>
                  <a:cubicBezTo>
                    <a:pt x="51" y="23"/>
                    <a:pt x="55" y="21"/>
                    <a:pt x="59" y="21"/>
                  </a:cubicBezTo>
                  <a:cubicBezTo>
                    <a:pt x="60" y="20"/>
                    <a:pt x="61" y="20"/>
                    <a:pt x="63" y="20"/>
                  </a:cubicBezTo>
                  <a:moveTo>
                    <a:pt x="70" y="0"/>
                  </a:moveTo>
                  <a:cubicBezTo>
                    <a:pt x="70" y="0"/>
                    <a:pt x="69" y="0"/>
                    <a:pt x="69" y="0"/>
                  </a:cubicBezTo>
                  <a:cubicBezTo>
                    <a:pt x="66" y="1"/>
                    <a:pt x="63" y="1"/>
                    <a:pt x="60" y="1"/>
                  </a:cubicBezTo>
                  <a:cubicBezTo>
                    <a:pt x="58" y="1"/>
                    <a:pt x="57" y="2"/>
                    <a:pt x="55" y="2"/>
                  </a:cubicBezTo>
                  <a:cubicBezTo>
                    <a:pt x="49" y="3"/>
                    <a:pt x="43" y="6"/>
                    <a:pt x="38" y="8"/>
                  </a:cubicBezTo>
                  <a:cubicBezTo>
                    <a:pt x="36" y="9"/>
                    <a:pt x="35" y="10"/>
                    <a:pt x="34" y="10"/>
                  </a:cubicBezTo>
                  <a:cubicBezTo>
                    <a:pt x="21" y="18"/>
                    <a:pt x="10" y="31"/>
                    <a:pt x="5" y="45"/>
                  </a:cubicBezTo>
                  <a:cubicBezTo>
                    <a:pt x="4" y="46"/>
                    <a:pt x="4" y="48"/>
                    <a:pt x="3" y="49"/>
                  </a:cubicBezTo>
                  <a:cubicBezTo>
                    <a:pt x="1" y="56"/>
                    <a:pt x="0" y="64"/>
                    <a:pt x="0" y="72"/>
                  </a:cubicBezTo>
                  <a:cubicBezTo>
                    <a:pt x="0" y="105"/>
                    <a:pt x="24" y="132"/>
                    <a:pt x="54" y="139"/>
                  </a:cubicBezTo>
                  <a:cubicBezTo>
                    <a:pt x="56" y="139"/>
                    <a:pt x="57" y="139"/>
                    <a:pt x="59" y="140"/>
                  </a:cubicBezTo>
                  <a:cubicBezTo>
                    <a:pt x="62" y="140"/>
                    <a:pt x="66" y="141"/>
                    <a:pt x="70" y="141"/>
                  </a:cubicBezTo>
                  <a:cubicBezTo>
                    <a:pt x="70" y="141"/>
                    <a:pt x="71" y="141"/>
                    <a:pt x="71" y="141"/>
                  </a:cubicBezTo>
                  <a:cubicBezTo>
                    <a:pt x="88" y="140"/>
                    <a:pt x="104" y="134"/>
                    <a:pt x="116" y="123"/>
                  </a:cubicBezTo>
                  <a:cubicBezTo>
                    <a:pt x="117" y="122"/>
                    <a:pt x="118" y="121"/>
                    <a:pt x="119" y="120"/>
                  </a:cubicBezTo>
                  <a:cubicBezTo>
                    <a:pt x="132" y="107"/>
                    <a:pt x="140" y="89"/>
                    <a:pt x="140" y="69"/>
                  </a:cubicBezTo>
                  <a:cubicBezTo>
                    <a:pt x="140" y="44"/>
                    <a:pt x="125" y="21"/>
                    <a:pt x="105" y="10"/>
                  </a:cubicBezTo>
                  <a:cubicBezTo>
                    <a:pt x="103" y="9"/>
                    <a:pt x="102" y="8"/>
                    <a:pt x="101" y="8"/>
                  </a:cubicBezTo>
                  <a:cubicBezTo>
                    <a:pt x="91" y="3"/>
                    <a:pt x="81" y="0"/>
                    <a:pt x="7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0315"/>
            <p:cNvSpPr>
              <a:spLocks/>
            </p:cNvSpPr>
            <p:nvPr/>
          </p:nvSpPr>
          <p:spPr bwMode="auto">
            <a:xfrm>
              <a:off x="5096531" y="6418888"/>
              <a:ext cx="46023" cy="45356"/>
            </a:xfrm>
            <a:custGeom>
              <a:avLst/>
              <a:gdLst>
                <a:gd name="T0" fmla="*/ 15 w 29"/>
                <a:gd name="T1" fmla="*/ 0 h 29"/>
                <a:gd name="T2" fmla="*/ 15 w 29"/>
                <a:gd name="T3" fmla="*/ 0 h 29"/>
                <a:gd name="T4" fmla="*/ 10 w 29"/>
                <a:gd name="T5" fmla="*/ 1 h 29"/>
                <a:gd name="T6" fmla="*/ 6 w 29"/>
                <a:gd name="T7" fmla="*/ 3 h 29"/>
                <a:gd name="T8" fmla="*/ 1 w 29"/>
                <a:gd name="T9" fmla="*/ 9 h 29"/>
                <a:gd name="T10" fmla="*/ 0 w 29"/>
                <a:gd name="T11" fmla="*/ 13 h 29"/>
                <a:gd name="T12" fmla="*/ 0 w 29"/>
                <a:gd name="T13" fmla="*/ 14 h 29"/>
                <a:gd name="T14" fmla="*/ 9 w 29"/>
                <a:gd name="T15" fmla="*/ 27 h 29"/>
                <a:gd name="T16" fmla="*/ 13 w 29"/>
                <a:gd name="T17" fmla="*/ 29 h 29"/>
                <a:gd name="T18" fmla="*/ 15 w 29"/>
                <a:gd name="T19" fmla="*/ 29 h 29"/>
                <a:gd name="T20" fmla="*/ 15 w 29"/>
                <a:gd name="T21" fmla="*/ 29 h 29"/>
                <a:gd name="T22" fmla="*/ 29 w 29"/>
                <a:gd name="T23" fmla="*/ 19 h 29"/>
                <a:gd name="T24" fmla="*/ 29 w 29"/>
                <a:gd name="T25" fmla="*/ 14 h 29"/>
                <a:gd name="T26" fmla="*/ 29 w 29"/>
                <a:gd name="T27" fmla="*/ 14 h 29"/>
                <a:gd name="T28" fmla="*/ 15 w 2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9">
                  <a:moveTo>
                    <a:pt x="15" y="0"/>
                  </a:moveTo>
                  <a:cubicBezTo>
                    <a:pt x="15" y="0"/>
                    <a:pt x="15" y="0"/>
                    <a:pt x="15" y="0"/>
                  </a:cubicBezTo>
                  <a:cubicBezTo>
                    <a:pt x="13" y="0"/>
                    <a:pt x="11" y="0"/>
                    <a:pt x="10" y="1"/>
                  </a:cubicBezTo>
                  <a:cubicBezTo>
                    <a:pt x="8" y="1"/>
                    <a:pt x="7" y="2"/>
                    <a:pt x="6" y="3"/>
                  </a:cubicBezTo>
                  <a:cubicBezTo>
                    <a:pt x="4" y="5"/>
                    <a:pt x="2" y="7"/>
                    <a:pt x="1" y="9"/>
                  </a:cubicBezTo>
                  <a:cubicBezTo>
                    <a:pt x="1" y="10"/>
                    <a:pt x="1" y="12"/>
                    <a:pt x="0" y="13"/>
                  </a:cubicBezTo>
                  <a:cubicBezTo>
                    <a:pt x="0" y="14"/>
                    <a:pt x="0" y="14"/>
                    <a:pt x="0" y="14"/>
                  </a:cubicBezTo>
                  <a:cubicBezTo>
                    <a:pt x="1" y="20"/>
                    <a:pt x="4" y="25"/>
                    <a:pt x="9" y="27"/>
                  </a:cubicBezTo>
                  <a:cubicBezTo>
                    <a:pt x="10" y="28"/>
                    <a:pt x="11" y="28"/>
                    <a:pt x="13" y="29"/>
                  </a:cubicBezTo>
                  <a:cubicBezTo>
                    <a:pt x="14" y="29"/>
                    <a:pt x="14" y="29"/>
                    <a:pt x="15" y="29"/>
                  </a:cubicBezTo>
                  <a:cubicBezTo>
                    <a:pt x="15" y="29"/>
                    <a:pt x="15" y="29"/>
                    <a:pt x="15" y="29"/>
                  </a:cubicBezTo>
                  <a:cubicBezTo>
                    <a:pt x="22" y="29"/>
                    <a:pt x="27" y="24"/>
                    <a:pt x="29" y="19"/>
                  </a:cubicBezTo>
                  <a:cubicBezTo>
                    <a:pt x="29" y="17"/>
                    <a:pt x="29" y="16"/>
                    <a:pt x="29" y="14"/>
                  </a:cubicBezTo>
                  <a:cubicBezTo>
                    <a:pt x="29" y="14"/>
                    <a:pt x="29" y="14"/>
                    <a:pt x="29" y="14"/>
                  </a:cubicBezTo>
                  <a:cubicBezTo>
                    <a:pt x="29" y="6"/>
                    <a:pt x="23"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0316"/>
            <p:cNvSpPr>
              <a:spLocks noEditPoints="1"/>
            </p:cNvSpPr>
            <p:nvPr/>
          </p:nvSpPr>
          <p:spPr bwMode="auto">
            <a:xfrm>
              <a:off x="5074520" y="6394876"/>
              <a:ext cx="91380" cy="92714"/>
            </a:xfrm>
            <a:custGeom>
              <a:avLst/>
              <a:gdLst>
                <a:gd name="T0" fmla="*/ 19 w 58"/>
                <a:gd name="T1" fmla="*/ 10 h 59"/>
                <a:gd name="T2" fmla="*/ 29 w 58"/>
                <a:gd name="T3" fmla="*/ 8 h 59"/>
                <a:gd name="T4" fmla="*/ 29 w 58"/>
                <a:gd name="T5" fmla="*/ 8 h 59"/>
                <a:gd name="T6" fmla="*/ 50 w 58"/>
                <a:gd name="T7" fmla="*/ 29 h 59"/>
                <a:gd name="T8" fmla="*/ 50 w 58"/>
                <a:gd name="T9" fmla="*/ 31 h 59"/>
                <a:gd name="T10" fmla="*/ 50 w 58"/>
                <a:gd name="T11" fmla="*/ 35 h 59"/>
                <a:gd name="T12" fmla="*/ 29 w 58"/>
                <a:gd name="T13" fmla="*/ 51 h 59"/>
                <a:gd name="T14" fmla="*/ 29 w 58"/>
                <a:gd name="T15" fmla="*/ 51 h 59"/>
                <a:gd name="T16" fmla="*/ 24 w 58"/>
                <a:gd name="T17" fmla="*/ 50 h 59"/>
                <a:gd name="T18" fmla="*/ 20 w 58"/>
                <a:gd name="T19" fmla="*/ 49 h 59"/>
                <a:gd name="T20" fmla="*/ 7 w 58"/>
                <a:gd name="T21" fmla="*/ 30 h 59"/>
                <a:gd name="T22" fmla="*/ 8 w 58"/>
                <a:gd name="T23" fmla="*/ 27 h 59"/>
                <a:gd name="T24" fmla="*/ 8 w 58"/>
                <a:gd name="T25" fmla="*/ 23 h 59"/>
                <a:gd name="T26" fmla="*/ 15 w 58"/>
                <a:gd name="T27" fmla="*/ 13 h 59"/>
                <a:gd name="T28" fmla="*/ 19 w 58"/>
                <a:gd name="T29" fmla="*/ 10 h 59"/>
                <a:gd name="T30" fmla="*/ 29 w 58"/>
                <a:gd name="T31" fmla="*/ 0 h 59"/>
                <a:gd name="T32" fmla="*/ 28 w 58"/>
                <a:gd name="T33" fmla="*/ 0 h 59"/>
                <a:gd name="T34" fmla="*/ 14 w 58"/>
                <a:gd name="T35" fmla="*/ 4 h 59"/>
                <a:gd name="T36" fmla="*/ 10 w 58"/>
                <a:gd name="T37" fmla="*/ 7 h 59"/>
                <a:gd name="T38" fmla="*/ 1 w 58"/>
                <a:gd name="T39" fmla="*/ 22 h 59"/>
                <a:gd name="T40" fmla="*/ 0 w 58"/>
                <a:gd name="T41" fmla="*/ 26 h 59"/>
                <a:gd name="T42" fmla="*/ 0 w 58"/>
                <a:gd name="T43" fmla="*/ 30 h 59"/>
                <a:gd name="T44" fmla="*/ 16 w 58"/>
                <a:gd name="T45" fmla="*/ 56 h 59"/>
                <a:gd name="T46" fmla="*/ 20 w 58"/>
                <a:gd name="T47" fmla="*/ 57 h 59"/>
                <a:gd name="T48" fmla="*/ 29 w 58"/>
                <a:gd name="T49" fmla="*/ 59 h 59"/>
                <a:gd name="T50" fmla="*/ 29 w 58"/>
                <a:gd name="T51" fmla="*/ 59 h 59"/>
                <a:gd name="T52" fmla="*/ 57 w 58"/>
                <a:gd name="T53" fmla="*/ 37 h 59"/>
                <a:gd name="T54" fmla="*/ 58 w 58"/>
                <a:gd name="T55" fmla="*/ 32 h 59"/>
                <a:gd name="T56" fmla="*/ 58 w 58"/>
                <a:gd name="T57" fmla="*/ 29 h 59"/>
                <a:gd name="T58" fmla="*/ 29 w 58"/>
                <a:gd name="T5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9">
                  <a:moveTo>
                    <a:pt x="19" y="10"/>
                  </a:moveTo>
                  <a:cubicBezTo>
                    <a:pt x="22" y="9"/>
                    <a:pt x="25" y="8"/>
                    <a:pt x="29" y="8"/>
                  </a:cubicBezTo>
                  <a:cubicBezTo>
                    <a:pt x="29" y="8"/>
                    <a:pt x="29" y="8"/>
                    <a:pt x="29" y="8"/>
                  </a:cubicBezTo>
                  <a:cubicBezTo>
                    <a:pt x="41" y="8"/>
                    <a:pt x="50" y="17"/>
                    <a:pt x="50" y="29"/>
                  </a:cubicBezTo>
                  <a:cubicBezTo>
                    <a:pt x="50" y="29"/>
                    <a:pt x="50" y="30"/>
                    <a:pt x="50" y="31"/>
                  </a:cubicBezTo>
                  <a:cubicBezTo>
                    <a:pt x="50" y="32"/>
                    <a:pt x="50" y="34"/>
                    <a:pt x="50" y="35"/>
                  </a:cubicBezTo>
                  <a:cubicBezTo>
                    <a:pt x="47" y="44"/>
                    <a:pt x="39" y="50"/>
                    <a:pt x="29" y="51"/>
                  </a:cubicBezTo>
                  <a:cubicBezTo>
                    <a:pt x="29" y="51"/>
                    <a:pt x="29" y="51"/>
                    <a:pt x="29" y="51"/>
                  </a:cubicBezTo>
                  <a:cubicBezTo>
                    <a:pt x="27" y="51"/>
                    <a:pt x="25" y="50"/>
                    <a:pt x="24" y="50"/>
                  </a:cubicBezTo>
                  <a:cubicBezTo>
                    <a:pt x="22" y="50"/>
                    <a:pt x="21" y="49"/>
                    <a:pt x="20" y="49"/>
                  </a:cubicBezTo>
                  <a:cubicBezTo>
                    <a:pt x="13" y="45"/>
                    <a:pt x="8" y="38"/>
                    <a:pt x="7" y="30"/>
                  </a:cubicBezTo>
                  <a:cubicBezTo>
                    <a:pt x="7" y="29"/>
                    <a:pt x="7" y="28"/>
                    <a:pt x="8" y="27"/>
                  </a:cubicBezTo>
                  <a:cubicBezTo>
                    <a:pt x="8" y="26"/>
                    <a:pt x="8" y="24"/>
                    <a:pt x="8" y="23"/>
                  </a:cubicBezTo>
                  <a:cubicBezTo>
                    <a:pt x="10" y="19"/>
                    <a:pt x="12" y="15"/>
                    <a:pt x="15" y="13"/>
                  </a:cubicBezTo>
                  <a:cubicBezTo>
                    <a:pt x="16" y="12"/>
                    <a:pt x="18" y="11"/>
                    <a:pt x="19" y="10"/>
                  </a:cubicBezTo>
                  <a:moveTo>
                    <a:pt x="29" y="0"/>
                  </a:moveTo>
                  <a:cubicBezTo>
                    <a:pt x="29" y="0"/>
                    <a:pt x="29" y="0"/>
                    <a:pt x="28" y="0"/>
                  </a:cubicBezTo>
                  <a:cubicBezTo>
                    <a:pt x="23" y="0"/>
                    <a:pt x="18" y="2"/>
                    <a:pt x="14" y="4"/>
                  </a:cubicBezTo>
                  <a:cubicBezTo>
                    <a:pt x="12" y="5"/>
                    <a:pt x="11" y="6"/>
                    <a:pt x="10" y="7"/>
                  </a:cubicBezTo>
                  <a:cubicBezTo>
                    <a:pt x="6" y="10"/>
                    <a:pt x="2" y="16"/>
                    <a:pt x="1" y="22"/>
                  </a:cubicBezTo>
                  <a:cubicBezTo>
                    <a:pt x="0" y="23"/>
                    <a:pt x="0" y="25"/>
                    <a:pt x="0" y="26"/>
                  </a:cubicBezTo>
                  <a:cubicBezTo>
                    <a:pt x="0" y="27"/>
                    <a:pt x="0" y="28"/>
                    <a:pt x="0" y="30"/>
                  </a:cubicBezTo>
                  <a:cubicBezTo>
                    <a:pt x="0" y="41"/>
                    <a:pt x="6" y="51"/>
                    <a:pt x="16" y="56"/>
                  </a:cubicBezTo>
                  <a:cubicBezTo>
                    <a:pt x="17" y="56"/>
                    <a:pt x="19" y="57"/>
                    <a:pt x="20" y="57"/>
                  </a:cubicBezTo>
                  <a:cubicBezTo>
                    <a:pt x="23" y="58"/>
                    <a:pt x="26" y="59"/>
                    <a:pt x="29" y="59"/>
                  </a:cubicBezTo>
                  <a:cubicBezTo>
                    <a:pt x="29" y="59"/>
                    <a:pt x="29" y="59"/>
                    <a:pt x="29" y="59"/>
                  </a:cubicBezTo>
                  <a:cubicBezTo>
                    <a:pt x="43" y="58"/>
                    <a:pt x="54" y="49"/>
                    <a:pt x="57" y="37"/>
                  </a:cubicBezTo>
                  <a:cubicBezTo>
                    <a:pt x="58" y="35"/>
                    <a:pt x="58" y="34"/>
                    <a:pt x="58" y="32"/>
                  </a:cubicBezTo>
                  <a:cubicBezTo>
                    <a:pt x="58" y="31"/>
                    <a:pt x="58" y="30"/>
                    <a:pt x="58" y="29"/>
                  </a:cubicBezTo>
                  <a:cubicBezTo>
                    <a:pt x="58" y="13"/>
                    <a:pt x="45" y="0"/>
                    <a:pt x="2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0317"/>
            <p:cNvSpPr>
              <a:spLocks/>
            </p:cNvSpPr>
            <p:nvPr/>
          </p:nvSpPr>
          <p:spPr bwMode="auto">
            <a:xfrm>
              <a:off x="5359997" y="7432066"/>
              <a:ext cx="60030" cy="60030"/>
            </a:xfrm>
            <a:custGeom>
              <a:avLst/>
              <a:gdLst>
                <a:gd name="T0" fmla="*/ 19 w 38"/>
                <a:gd name="T1" fmla="*/ 0 h 38"/>
                <a:gd name="T2" fmla="*/ 19 w 38"/>
                <a:gd name="T3" fmla="*/ 0 h 38"/>
                <a:gd name="T4" fmla="*/ 19 w 38"/>
                <a:gd name="T5" fmla="*/ 0 h 38"/>
                <a:gd name="T6" fmla="*/ 8 w 38"/>
                <a:gd name="T7" fmla="*/ 4 h 38"/>
                <a:gd name="T8" fmla="*/ 5 w 38"/>
                <a:gd name="T9" fmla="*/ 7 h 38"/>
                <a:gd name="T10" fmla="*/ 0 w 38"/>
                <a:gd name="T11" fmla="*/ 20 h 38"/>
                <a:gd name="T12" fmla="*/ 5 w 38"/>
                <a:gd name="T13" fmla="*/ 32 h 38"/>
                <a:gd name="T14" fmla="*/ 8 w 38"/>
                <a:gd name="T15" fmla="*/ 35 h 38"/>
                <a:gd name="T16" fmla="*/ 19 w 38"/>
                <a:gd name="T17" fmla="*/ 38 h 38"/>
                <a:gd name="T18" fmla="*/ 20 w 38"/>
                <a:gd name="T19" fmla="*/ 38 h 38"/>
                <a:gd name="T20" fmla="*/ 36 w 38"/>
                <a:gd name="T21" fmla="*/ 29 h 38"/>
                <a:gd name="T22" fmla="*/ 37 w 38"/>
                <a:gd name="T23" fmla="*/ 26 h 38"/>
                <a:gd name="T24" fmla="*/ 38 w 38"/>
                <a:gd name="T25" fmla="*/ 19 h 38"/>
                <a:gd name="T26" fmla="*/ 37 w 38"/>
                <a:gd name="T27" fmla="*/ 13 h 38"/>
                <a:gd name="T28" fmla="*/ 35 w 38"/>
                <a:gd name="T29" fmla="*/ 9 h 38"/>
                <a:gd name="T30" fmla="*/ 28 w 38"/>
                <a:gd name="T31" fmla="*/ 2 h 38"/>
                <a:gd name="T32" fmla="*/ 24 w 38"/>
                <a:gd name="T33" fmla="*/ 1 h 38"/>
                <a:gd name="T34" fmla="*/ 19 w 38"/>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8">
                  <a:moveTo>
                    <a:pt x="19" y="0"/>
                  </a:moveTo>
                  <a:cubicBezTo>
                    <a:pt x="19" y="0"/>
                    <a:pt x="19" y="0"/>
                    <a:pt x="19" y="0"/>
                  </a:cubicBezTo>
                  <a:cubicBezTo>
                    <a:pt x="19" y="0"/>
                    <a:pt x="19" y="0"/>
                    <a:pt x="19" y="0"/>
                  </a:cubicBezTo>
                  <a:cubicBezTo>
                    <a:pt x="15" y="0"/>
                    <a:pt x="11" y="2"/>
                    <a:pt x="8" y="4"/>
                  </a:cubicBezTo>
                  <a:cubicBezTo>
                    <a:pt x="7" y="5"/>
                    <a:pt x="6" y="6"/>
                    <a:pt x="5" y="7"/>
                  </a:cubicBezTo>
                  <a:cubicBezTo>
                    <a:pt x="2" y="10"/>
                    <a:pt x="0" y="15"/>
                    <a:pt x="0" y="20"/>
                  </a:cubicBezTo>
                  <a:cubicBezTo>
                    <a:pt x="0" y="24"/>
                    <a:pt x="2" y="28"/>
                    <a:pt x="5" y="32"/>
                  </a:cubicBezTo>
                  <a:cubicBezTo>
                    <a:pt x="6" y="33"/>
                    <a:pt x="7" y="34"/>
                    <a:pt x="8" y="35"/>
                  </a:cubicBezTo>
                  <a:cubicBezTo>
                    <a:pt x="11" y="37"/>
                    <a:pt x="15" y="38"/>
                    <a:pt x="19" y="38"/>
                  </a:cubicBezTo>
                  <a:cubicBezTo>
                    <a:pt x="19" y="38"/>
                    <a:pt x="20" y="38"/>
                    <a:pt x="20" y="38"/>
                  </a:cubicBezTo>
                  <a:cubicBezTo>
                    <a:pt x="26" y="38"/>
                    <a:pt x="32" y="35"/>
                    <a:pt x="36" y="29"/>
                  </a:cubicBezTo>
                  <a:cubicBezTo>
                    <a:pt x="36" y="28"/>
                    <a:pt x="37" y="27"/>
                    <a:pt x="37" y="26"/>
                  </a:cubicBezTo>
                  <a:cubicBezTo>
                    <a:pt x="38" y="23"/>
                    <a:pt x="38" y="21"/>
                    <a:pt x="38" y="19"/>
                  </a:cubicBezTo>
                  <a:cubicBezTo>
                    <a:pt x="38" y="17"/>
                    <a:pt x="38" y="15"/>
                    <a:pt x="37" y="13"/>
                  </a:cubicBezTo>
                  <a:cubicBezTo>
                    <a:pt x="37" y="11"/>
                    <a:pt x="36" y="10"/>
                    <a:pt x="35" y="9"/>
                  </a:cubicBezTo>
                  <a:cubicBezTo>
                    <a:pt x="33" y="6"/>
                    <a:pt x="31" y="3"/>
                    <a:pt x="28" y="2"/>
                  </a:cubicBezTo>
                  <a:cubicBezTo>
                    <a:pt x="26" y="1"/>
                    <a:pt x="25" y="1"/>
                    <a:pt x="24" y="1"/>
                  </a:cubicBezTo>
                  <a:cubicBezTo>
                    <a:pt x="22" y="0"/>
                    <a:pt x="21"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0318"/>
            <p:cNvSpPr>
              <a:spLocks noEditPoints="1"/>
            </p:cNvSpPr>
            <p:nvPr/>
          </p:nvSpPr>
          <p:spPr bwMode="auto">
            <a:xfrm>
              <a:off x="5328648" y="7400717"/>
              <a:ext cx="122729" cy="122729"/>
            </a:xfrm>
            <a:custGeom>
              <a:avLst/>
              <a:gdLst>
                <a:gd name="T0" fmla="*/ 22 w 78"/>
                <a:gd name="T1" fmla="*/ 17 h 78"/>
                <a:gd name="T2" fmla="*/ 39 w 78"/>
                <a:gd name="T3" fmla="*/ 11 h 78"/>
                <a:gd name="T4" fmla="*/ 39 w 78"/>
                <a:gd name="T5" fmla="*/ 11 h 78"/>
                <a:gd name="T6" fmla="*/ 40 w 78"/>
                <a:gd name="T7" fmla="*/ 11 h 78"/>
                <a:gd name="T8" fmla="*/ 45 w 78"/>
                <a:gd name="T9" fmla="*/ 11 h 78"/>
                <a:gd name="T10" fmla="*/ 47 w 78"/>
                <a:gd name="T11" fmla="*/ 12 h 78"/>
                <a:gd name="T12" fmla="*/ 51 w 78"/>
                <a:gd name="T13" fmla="*/ 13 h 78"/>
                <a:gd name="T14" fmla="*/ 64 w 78"/>
                <a:gd name="T15" fmla="*/ 24 h 78"/>
                <a:gd name="T16" fmla="*/ 66 w 78"/>
                <a:gd name="T17" fmla="*/ 28 h 78"/>
                <a:gd name="T18" fmla="*/ 68 w 78"/>
                <a:gd name="T19" fmla="*/ 39 h 78"/>
                <a:gd name="T20" fmla="*/ 66 w 78"/>
                <a:gd name="T21" fmla="*/ 50 h 78"/>
                <a:gd name="T22" fmla="*/ 64 w 78"/>
                <a:gd name="T23" fmla="*/ 53 h 78"/>
                <a:gd name="T24" fmla="*/ 40 w 78"/>
                <a:gd name="T25" fmla="*/ 68 h 78"/>
                <a:gd name="T26" fmla="*/ 39 w 78"/>
                <a:gd name="T27" fmla="*/ 68 h 78"/>
                <a:gd name="T28" fmla="*/ 21 w 78"/>
                <a:gd name="T29" fmla="*/ 61 h 78"/>
                <a:gd name="T30" fmla="*/ 18 w 78"/>
                <a:gd name="T31" fmla="*/ 58 h 78"/>
                <a:gd name="T32" fmla="*/ 11 w 78"/>
                <a:gd name="T33" fmla="*/ 40 h 78"/>
                <a:gd name="T34" fmla="*/ 18 w 78"/>
                <a:gd name="T35" fmla="*/ 20 h 78"/>
                <a:gd name="T36" fmla="*/ 22 w 78"/>
                <a:gd name="T37" fmla="*/ 17 h 78"/>
                <a:gd name="T38" fmla="*/ 39 w 78"/>
                <a:gd name="T39" fmla="*/ 0 h 78"/>
                <a:gd name="T40" fmla="*/ 39 w 78"/>
                <a:gd name="T41" fmla="*/ 0 h 78"/>
                <a:gd name="T42" fmla="*/ 14 w 78"/>
                <a:gd name="T43" fmla="*/ 9 h 78"/>
                <a:gd name="T44" fmla="*/ 11 w 78"/>
                <a:gd name="T45" fmla="*/ 12 h 78"/>
                <a:gd name="T46" fmla="*/ 0 w 78"/>
                <a:gd name="T47" fmla="*/ 40 h 78"/>
                <a:gd name="T48" fmla="*/ 11 w 78"/>
                <a:gd name="T49" fmla="*/ 66 h 78"/>
                <a:gd name="T50" fmla="*/ 14 w 78"/>
                <a:gd name="T51" fmla="*/ 69 h 78"/>
                <a:gd name="T52" fmla="*/ 39 w 78"/>
                <a:gd name="T53" fmla="*/ 78 h 78"/>
                <a:gd name="T54" fmla="*/ 40 w 78"/>
                <a:gd name="T55" fmla="*/ 78 h 78"/>
                <a:gd name="T56" fmla="*/ 73 w 78"/>
                <a:gd name="T57" fmla="*/ 58 h 78"/>
                <a:gd name="T58" fmla="*/ 75 w 78"/>
                <a:gd name="T59" fmla="*/ 54 h 78"/>
                <a:gd name="T60" fmla="*/ 78 w 78"/>
                <a:gd name="T61" fmla="*/ 39 h 78"/>
                <a:gd name="T62" fmla="*/ 75 w 78"/>
                <a:gd name="T63" fmla="*/ 24 h 78"/>
                <a:gd name="T64" fmla="*/ 73 w 78"/>
                <a:gd name="T65" fmla="*/ 20 h 78"/>
                <a:gd name="T66" fmla="*/ 54 w 78"/>
                <a:gd name="T67" fmla="*/ 3 h 78"/>
                <a:gd name="T68" fmla="*/ 50 w 78"/>
                <a:gd name="T69" fmla="*/ 2 h 78"/>
                <a:gd name="T70" fmla="*/ 46 w 78"/>
                <a:gd name="T71" fmla="*/ 1 h 78"/>
                <a:gd name="T72" fmla="*/ 42 w 78"/>
                <a:gd name="T73" fmla="*/ 0 h 78"/>
                <a:gd name="T74" fmla="*/ 39 w 78"/>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2" y="17"/>
                  </a:moveTo>
                  <a:cubicBezTo>
                    <a:pt x="26" y="13"/>
                    <a:pt x="32" y="11"/>
                    <a:pt x="39" y="11"/>
                  </a:cubicBezTo>
                  <a:cubicBezTo>
                    <a:pt x="39" y="11"/>
                    <a:pt x="39" y="11"/>
                    <a:pt x="39" y="11"/>
                  </a:cubicBezTo>
                  <a:cubicBezTo>
                    <a:pt x="40" y="11"/>
                    <a:pt x="40" y="11"/>
                    <a:pt x="40" y="11"/>
                  </a:cubicBezTo>
                  <a:cubicBezTo>
                    <a:pt x="42" y="11"/>
                    <a:pt x="43" y="11"/>
                    <a:pt x="45" y="11"/>
                  </a:cubicBezTo>
                  <a:cubicBezTo>
                    <a:pt x="45" y="11"/>
                    <a:pt x="46" y="12"/>
                    <a:pt x="47" y="12"/>
                  </a:cubicBezTo>
                  <a:cubicBezTo>
                    <a:pt x="48" y="12"/>
                    <a:pt x="49" y="13"/>
                    <a:pt x="51" y="13"/>
                  </a:cubicBezTo>
                  <a:cubicBezTo>
                    <a:pt x="56" y="16"/>
                    <a:pt x="61" y="20"/>
                    <a:pt x="64" y="24"/>
                  </a:cubicBezTo>
                  <a:cubicBezTo>
                    <a:pt x="64" y="26"/>
                    <a:pt x="65" y="27"/>
                    <a:pt x="66" y="28"/>
                  </a:cubicBezTo>
                  <a:cubicBezTo>
                    <a:pt x="67" y="32"/>
                    <a:pt x="68" y="35"/>
                    <a:pt x="68" y="39"/>
                  </a:cubicBezTo>
                  <a:cubicBezTo>
                    <a:pt x="68" y="43"/>
                    <a:pt x="67" y="46"/>
                    <a:pt x="66" y="50"/>
                  </a:cubicBezTo>
                  <a:cubicBezTo>
                    <a:pt x="65" y="51"/>
                    <a:pt x="65" y="52"/>
                    <a:pt x="64" y="53"/>
                  </a:cubicBezTo>
                  <a:cubicBezTo>
                    <a:pt x="59" y="62"/>
                    <a:pt x="50" y="68"/>
                    <a:pt x="40" y="68"/>
                  </a:cubicBezTo>
                  <a:cubicBezTo>
                    <a:pt x="40" y="68"/>
                    <a:pt x="39" y="68"/>
                    <a:pt x="39" y="68"/>
                  </a:cubicBezTo>
                  <a:cubicBezTo>
                    <a:pt x="33" y="68"/>
                    <a:pt x="26" y="65"/>
                    <a:pt x="21" y="61"/>
                  </a:cubicBezTo>
                  <a:cubicBezTo>
                    <a:pt x="20" y="60"/>
                    <a:pt x="19" y="59"/>
                    <a:pt x="18" y="58"/>
                  </a:cubicBezTo>
                  <a:cubicBezTo>
                    <a:pt x="14" y="53"/>
                    <a:pt x="11" y="47"/>
                    <a:pt x="11" y="40"/>
                  </a:cubicBezTo>
                  <a:cubicBezTo>
                    <a:pt x="11" y="32"/>
                    <a:pt x="14" y="25"/>
                    <a:pt x="18" y="20"/>
                  </a:cubicBezTo>
                  <a:cubicBezTo>
                    <a:pt x="19" y="19"/>
                    <a:pt x="20" y="18"/>
                    <a:pt x="22" y="17"/>
                  </a:cubicBezTo>
                  <a:moveTo>
                    <a:pt x="39" y="0"/>
                  </a:moveTo>
                  <a:cubicBezTo>
                    <a:pt x="39" y="0"/>
                    <a:pt x="39" y="0"/>
                    <a:pt x="39" y="0"/>
                  </a:cubicBezTo>
                  <a:cubicBezTo>
                    <a:pt x="29" y="1"/>
                    <a:pt x="21" y="4"/>
                    <a:pt x="14" y="9"/>
                  </a:cubicBezTo>
                  <a:cubicBezTo>
                    <a:pt x="13" y="10"/>
                    <a:pt x="12" y="11"/>
                    <a:pt x="11" y="12"/>
                  </a:cubicBezTo>
                  <a:cubicBezTo>
                    <a:pt x="4" y="20"/>
                    <a:pt x="0" y="29"/>
                    <a:pt x="0" y="40"/>
                  </a:cubicBezTo>
                  <a:cubicBezTo>
                    <a:pt x="1" y="50"/>
                    <a:pt x="5" y="59"/>
                    <a:pt x="11" y="66"/>
                  </a:cubicBezTo>
                  <a:cubicBezTo>
                    <a:pt x="12" y="67"/>
                    <a:pt x="13" y="68"/>
                    <a:pt x="14" y="69"/>
                  </a:cubicBezTo>
                  <a:cubicBezTo>
                    <a:pt x="21" y="75"/>
                    <a:pt x="30" y="78"/>
                    <a:pt x="39" y="78"/>
                  </a:cubicBezTo>
                  <a:cubicBezTo>
                    <a:pt x="40" y="78"/>
                    <a:pt x="40" y="78"/>
                    <a:pt x="40" y="78"/>
                  </a:cubicBezTo>
                  <a:cubicBezTo>
                    <a:pt x="54" y="78"/>
                    <a:pt x="67" y="70"/>
                    <a:pt x="73" y="58"/>
                  </a:cubicBezTo>
                  <a:cubicBezTo>
                    <a:pt x="74" y="57"/>
                    <a:pt x="75" y="55"/>
                    <a:pt x="75" y="54"/>
                  </a:cubicBezTo>
                  <a:cubicBezTo>
                    <a:pt x="77" y="49"/>
                    <a:pt x="78" y="44"/>
                    <a:pt x="78" y="39"/>
                  </a:cubicBezTo>
                  <a:cubicBezTo>
                    <a:pt x="78" y="33"/>
                    <a:pt x="77" y="28"/>
                    <a:pt x="75" y="24"/>
                  </a:cubicBezTo>
                  <a:cubicBezTo>
                    <a:pt x="74" y="22"/>
                    <a:pt x="74" y="21"/>
                    <a:pt x="73" y="20"/>
                  </a:cubicBezTo>
                  <a:cubicBezTo>
                    <a:pt x="69" y="12"/>
                    <a:pt x="62" y="7"/>
                    <a:pt x="54" y="3"/>
                  </a:cubicBezTo>
                  <a:cubicBezTo>
                    <a:pt x="53" y="3"/>
                    <a:pt x="52" y="2"/>
                    <a:pt x="50" y="2"/>
                  </a:cubicBezTo>
                  <a:cubicBezTo>
                    <a:pt x="49" y="1"/>
                    <a:pt x="47" y="1"/>
                    <a:pt x="46" y="1"/>
                  </a:cubicBezTo>
                  <a:cubicBezTo>
                    <a:pt x="44" y="1"/>
                    <a:pt x="43" y="0"/>
                    <a:pt x="42" y="0"/>
                  </a:cubicBezTo>
                  <a:cubicBezTo>
                    <a:pt x="41" y="0"/>
                    <a:pt x="40" y="0"/>
                    <a:pt x="3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0423"/>
            <p:cNvSpPr>
              <a:spLocks/>
            </p:cNvSpPr>
            <p:nvPr/>
          </p:nvSpPr>
          <p:spPr bwMode="auto">
            <a:xfrm>
              <a:off x="5276622" y="6064042"/>
              <a:ext cx="113391" cy="106721"/>
            </a:xfrm>
            <a:custGeom>
              <a:avLst/>
              <a:gdLst>
                <a:gd name="T0" fmla="*/ 36 w 72"/>
                <a:gd name="T1" fmla="*/ 0 h 68"/>
                <a:gd name="T2" fmla="*/ 24 w 72"/>
                <a:gd name="T3" fmla="*/ 2 h 68"/>
                <a:gd name="T4" fmla="*/ 20 w 72"/>
                <a:gd name="T5" fmla="*/ 4 h 68"/>
                <a:gd name="T6" fmla="*/ 3 w 72"/>
                <a:gd name="T7" fmla="*/ 29 h 68"/>
                <a:gd name="T8" fmla="*/ 32 w 72"/>
                <a:gd name="T9" fmla="*/ 67 h 68"/>
                <a:gd name="T10" fmla="*/ 37 w 72"/>
                <a:gd name="T11" fmla="*/ 68 h 68"/>
                <a:gd name="T12" fmla="*/ 70 w 72"/>
                <a:gd name="T13" fmla="*/ 39 h 68"/>
                <a:gd name="T14" fmla="*/ 56 w 72"/>
                <a:gd name="T15" fmla="*/ 6 h 68"/>
                <a:gd name="T16" fmla="*/ 53 w 72"/>
                <a:gd name="T17" fmla="*/ 4 h 68"/>
                <a:gd name="T18" fmla="*/ 43 w 72"/>
                <a:gd name="T19" fmla="*/ 0 h 68"/>
                <a:gd name="T20" fmla="*/ 42 w 72"/>
                <a:gd name="T21" fmla="*/ 0 h 68"/>
                <a:gd name="T22" fmla="*/ 38 w 72"/>
                <a:gd name="T23" fmla="*/ 0 h 68"/>
                <a:gd name="T24" fmla="*/ 36 w 72"/>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8">
                  <a:moveTo>
                    <a:pt x="36" y="0"/>
                  </a:moveTo>
                  <a:cubicBezTo>
                    <a:pt x="32" y="0"/>
                    <a:pt x="28" y="1"/>
                    <a:pt x="24" y="2"/>
                  </a:cubicBezTo>
                  <a:cubicBezTo>
                    <a:pt x="23" y="3"/>
                    <a:pt x="21" y="3"/>
                    <a:pt x="20" y="4"/>
                  </a:cubicBezTo>
                  <a:cubicBezTo>
                    <a:pt x="11" y="9"/>
                    <a:pt x="5" y="18"/>
                    <a:pt x="3" y="29"/>
                  </a:cubicBezTo>
                  <a:cubicBezTo>
                    <a:pt x="0" y="47"/>
                    <a:pt x="13" y="65"/>
                    <a:pt x="32" y="67"/>
                  </a:cubicBezTo>
                  <a:cubicBezTo>
                    <a:pt x="33" y="68"/>
                    <a:pt x="35" y="68"/>
                    <a:pt x="37" y="68"/>
                  </a:cubicBezTo>
                  <a:cubicBezTo>
                    <a:pt x="53" y="68"/>
                    <a:pt x="68" y="56"/>
                    <a:pt x="70" y="39"/>
                  </a:cubicBezTo>
                  <a:cubicBezTo>
                    <a:pt x="72" y="26"/>
                    <a:pt x="66" y="13"/>
                    <a:pt x="56" y="6"/>
                  </a:cubicBezTo>
                  <a:cubicBezTo>
                    <a:pt x="55" y="5"/>
                    <a:pt x="54" y="4"/>
                    <a:pt x="53" y="4"/>
                  </a:cubicBezTo>
                  <a:cubicBezTo>
                    <a:pt x="49" y="2"/>
                    <a:pt x="46" y="1"/>
                    <a:pt x="43" y="0"/>
                  </a:cubicBezTo>
                  <a:cubicBezTo>
                    <a:pt x="42" y="0"/>
                    <a:pt x="42" y="0"/>
                    <a:pt x="42" y="0"/>
                  </a:cubicBezTo>
                  <a:cubicBezTo>
                    <a:pt x="40" y="0"/>
                    <a:pt x="39" y="0"/>
                    <a:pt x="38" y="0"/>
                  </a:cubicBezTo>
                  <a:cubicBezTo>
                    <a:pt x="38" y="0"/>
                    <a:pt x="37" y="0"/>
                    <a:pt x="3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0541"/>
            <p:cNvSpPr>
              <a:spLocks/>
            </p:cNvSpPr>
            <p:nvPr/>
          </p:nvSpPr>
          <p:spPr bwMode="auto">
            <a:xfrm>
              <a:off x="6887440" y="5926641"/>
              <a:ext cx="132067" cy="132734"/>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0648"/>
            <p:cNvSpPr>
              <a:spLocks/>
            </p:cNvSpPr>
            <p:nvPr/>
          </p:nvSpPr>
          <p:spPr bwMode="auto">
            <a:xfrm>
              <a:off x="5875595" y="6842437"/>
              <a:ext cx="530935" cy="781729"/>
            </a:xfrm>
            <a:custGeom>
              <a:avLst/>
              <a:gdLst>
                <a:gd name="T0" fmla="*/ 787 w 796"/>
                <a:gd name="T1" fmla="*/ 0 h 1172"/>
                <a:gd name="T2" fmla="*/ 796 w 796"/>
                <a:gd name="T3" fmla="*/ 5 h 1172"/>
                <a:gd name="T4" fmla="*/ 9 w 796"/>
                <a:gd name="T5" fmla="*/ 1172 h 1172"/>
                <a:gd name="T6" fmla="*/ 0 w 796"/>
                <a:gd name="T7" fmla="*/ 1165 h 1172"/>
                <a:gd name="T8" fmla="*/ 787 w 796"/>
                <a:gd name="T9" fmla="*/ 0 h 1172"/>
              </a:gdLst>
              <a:ahLst/>
              <a:cxnLst>
                <a:cxn ang="0">
                  <a:pos x="T0" y="T1"/>
                </a:cxn>
                <a:cxn ang="0">
                  <a:pos x="T2" y="T3"/>
                </a:cxn>
                <a:cxn ang="0">
                  <a:pos x="T4" y="T5"/>
                </a:cxn>
                <a:cxn ang="0">
                  <a:pos x="T6" y="T7"/>
                </a:cxn>
                <a:cxn ang="0">
                  <a:pos x="T8" y="T9"/>
                </a:cxn>
              </a:cxnLst>
              <a:rect l="0" t="0" r="r" b="b"/>
              <a:pathLst>
                <a:path w="796" h="1172">
                  <a:moveTo>
                    <a:pt x="787" y="0"/>
                  </a:moveTo>
                  <a:lnTo>
                    <a:pt x="796" y="5"/>
                  </a:lnTo>
                  <a:lnTo>
                    <a:pt x="9" y="1172"/>
                  </a:lnTo>
                  <a:lnTo>
                    <a:pt x="0" y="1165"/>
                  </a:lnTo>
                  <a:lnTo>
                    <a:pt x="78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0655"/>
            <p:cNvSpPr>
              <a:spLocks/>
            </p:cNvSpPr>
            <p:nvPr/>
          </p:nvSpPr>
          <p:spPr bwMode="auto">
            <a:xfrm>
              <a:off x="5914948" y="7064549"/>
              <a:ext cx="964488" cy="961820"/>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0676"/>
            <p:cNvSpPr>
              <a:spLocks/>
            </p:cNvSpPr>
            <p:nvPr/>
          </p:nvSpPr>
          <p:spPr bwMode="auto">
            <a:xfrm>
              <a:off x="4289459" y="7933656"/>
              <a:ext cx="80708" cy="80040"/>
            </a:xfrm>
            <a:custGeom>
              <a:avLst/>
              <a:gdLst>
                <a:gd name="T0" fmla="*/ 45 w 51"/>
                <a:gd name="T1" fmla="*/ 35 h 51"/>
                <a:gd name="T2" fmla="*/ 15 w 51"/>
                <a:gd name="T3" fmla="*/ 45 h 51"/>
                <a:gd name="T4" fmla="*/ 5 w 51"/>
                <a:gd name="T5" fmla="*/ 15 h 51"/>
                <a:gd name="T6" fmla="*/ 35 w 51"/>
                <a:gd name="T7" fmla="*/ 5 h 51"/>
                <a:gd name="T8" fmla="*/ 45 w 51"/>
                <a:gd name="T9" fmla="*/ 35 h 51"/>
              </a:gdLst>
              <a:ahLst/>
              <a:cxnLst>
                <a:cxn ang="0">
                  <a:pos x="T0" y="T1"/>
                </a:cxn>
                <a:cxn ang="0">
                  <a:pos x="T2" y="T3"/>
                </a:cxn>
                <a:cxn ang="0">
                  <a:pos x="T4" y="T5"/>
                </a:cxn>
                <a:cxn ang="0">
                  <a:pos x="T6" y="T7"/>
                </a:cxn>
                <a:cxn ang="0">
                  <a:pos x="T8" y="T9"/>
                </a:cxn>
              </a:cxnLst>
              <a:rect l="0" t="0" r="r" b="b"/>
              <a:pathLst>
                <a:path w="51" h="51">
                  <a:moveTo>
                    <a:pt x="45" y="35"/>
                  </a:moveTo>
                  <a:cubicBezTo>
                    <a:pt x="39" y="46"/>
                    <a:pt x="26" y="51"/>
                    <a:pt x="15" y="45"/>
                  </a:cubicBezTo>
                  <a:cubicBezTo>
                    <a:pt x="4" y="39"/>
                    <a:pt x="0" y="26"/>
                    <a:pt x="5" y="15"/>
                  </a:cubicBezTo>
                  <a:cubicBezTo>
                    <a:pt x="11" y="4"/>
                    <a:pt x="24" y="0"/>
                    <a:pt x="35" y="5"/>
                  </a:cubicBezTo>
                  <a:cubicBezTo>
                    <a:pt x="46" y="11"/>
                    <a:pt x="51" y="24"/>
                    <a:pt x="45" y="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0677"/>
            <p:cNvSpPr>
              <a:spLocks/>
            </p:cNvSpPr>
            <p:nvPr/>
          </p:nvSpPr>
          <p:spPr bwMode="auto">
            <a:xfrm>
              <a:off x="4863082" y="7918982"/>
              <a:ext cx="148742" cy="146741"/>
            </a:xfrm>
            <a:custGeom>
              <a:avLst/>
              <a:gdLst>
                <a:gd name="T0" fmla="*/ 83 w 94"/>
                <a:gd name="T1" fmla="*/ 65 h 93"/>
                <a:gd name="T2" fmla="*/ 28 w 94"/>
                <a:gd name="T3" fmla="*/ 83 h 93"/>
                <a:gd name="T4" fmla="*/ 10 w 94"/>
                <a:gd name="T5" fmla="*/ 28 h 93"/>
                <a:gd name="T6" fmla="*/ 66 w 94"/>
                <a:gd name="T7" fmla="*/ 10 h 93"/>
                <a:gd name="T8" fmla="*/ 83 w 94"/>
                <a:gd name="T9" fmla="*/ 65 h 93"/>
              </a:gdLst>
              <a:ahLst/>
              <a:cxnLst>
                <a:cxn ang="0">
                  <a:pos x="T0" y="T1"/>
                </a:cxn>
                <a:cxn ang="0">
                  <a:pos x="T2" y="T3"/>
                </a:cxn>
                <a:cxn ang="0">
                  <a:pos x="T4" y="T5"/>
                </a:cxn>
                <a:cxn ang="0">
                  <a:pos x="T6" y="T7"/>
                </a:cxn>
                <a:cxn ang="0">
                  <a:pos x="T8" y="T9"/>
                </a:cxn>
              </a:cxnLst>
              <a:rect l="0" t="0" r="r" b="b"/>
              <a:pathLst>
                <a:path w="94" h="93">
                  <a:moveTo>
                    <a:pt x="83" y="65"/>
                  </a:moveTo>
                  <a:cubicBezTo>
                    <a:pt x="73" y="86"/>
                    <a:pt x="48" y="93"/>
                    <a:pt x="28" y="83"/>
                  </a:cubicBezTo>
                  <a:cubicBezTo>
                    <a:pt x="8" y="73"/>
                    <a:pt x="0" y="48"/>
                    <a:pt x="10" y="28"/>
                  </a:cubicBezTo>
                  <a:cubicBezTo>
                    <a:pt x="21" y="8"/>
                    <a:pt x="45" y="0"/>
                    <a:pt x="66" y="10"/>
                  </a:cubicBezTo>
                  <a:cubicBezTo>
                    <a:pt x="86" y="21"/>
                    <a:pt x="94" y="45"/>
                    <a:pt x="83" y="6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679"/>
            <p:cNvSpPr>
              <a:spLocks/>
            </p:cNvSpPr>
            <p:nvPr/>
          </p:nvSpPr>
          <p:spPr bwMode="auto">
            <a:xfrm>
              <a:off x="5438707" y="8095737"/>
              <a:ext cx="92714" cy="92714"/>
            </a:xfrm>
            <a:custGeom>
              <a:avLst/>
              <a:gdLst>
                <a:gd name="T0" fmla="*/ 53 w 59"/>
                <a:gd name="T1" fmla="*/ 42 h 59"/>
                <a:gd name="T2" fmla="*/ 18 w 59"/>
                <a:gd name="T3" fmla="*/ 53 h 59"/>
                <a:gd name="T4" fmla="*/ 7 w 59"/>
                <a:gd name="T5" fmla="*/ 18 h 59"/>
                <a:gd name="T6" fmla="*/ 42 w 59"/>
                <a:gd name="T7" fmla="*/ 7 h 59"/>
                <a:gd name="T8" fmla="*/ 53 w 59"/>
                <a:gd name="T9" fmla="*/ 42 h 59"/>
              </a:gdLst>
              <a:ahLst/>
              <a:cxnLst>
                <a:cxn ang="0">
                  <a:pos x="T0" y="T1"/>
                </a:cxn>
                <a:cxn ang="0">
                  <a:pos x="T2" y="T3"/>
                </a:cxn>
                <a:cxn ang="0">
                  <a:pos x="T4" y="T5"/>
                </a:cxn>
                <a:cxn ang="0">
                  <a:pos x="T6" y="T7"/>
                </a:cxn>
                <a:cxn ang="0">
                  <a:pos x="T8" y="T9"/>
                </a:cxn>
              </a:cxnLst>
              <a:rect l="0" t="0" r="r" b="b"/>
              <a:pathLst>
                <a:path w="59" h="59">
                  <a:moveTo>
                    <a:pt x="53" y="42"/>
                  </a:moveTo>
                  <a:cubicBezTo>
                    <a:pt x="46" y="54"/>
                    <a:pt x="30" y="59"/>
                    <a:pt x="18" y="53"/>
                  </a:cubicBezTo>
                  <a:cubicBezTo>
                    <a:pt x="5" y="46"/>
                    <a:pt x="0" y="31"/>
                    <a:pt x="7" y="18"/>
                  </a:cubicBezTo>
                  <a:cubicBezTo>
                    <a:pt x="13" y="5"/>
                    <a:pt x="29" y="0"/>
                    <a:pt x="42" y="7"/>
                  </a:cubicBezTo>
                  <a:cubicBezTo>
                    <a:pt x="54" y="13"/>
                    <a:pt x="59" y="29"/>
                    <a:pt x="53" y="4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0680"/>
            <p:cNvSpPr>
              <a:spLocks/>
            </p:cNvSpPr>
            <p:nvPr/>
          </p:nvSpPr>
          <p:spPr bwMode="auto">
            <a:xfrm>
              <a:off x="8316157" y="6631664"/>
              <a:ext cx="152744" cy="152744"/>
            </a:xfrm>
            <a:custGeom>
              <a:avLst/>
              <a:gdLst>
                <a:gd name="T0" fmla="*/ 87 w 97"/>
                <a:gd name="T1" fmla="*/ 68 h 97"/>
                <a:gd name="T2" fmla="*/ 29 w 97"/>
                <a:gd name="T3" fmla="*/ 86 h 97"/>
                <a:gd name="T4" fmla="*/ 11 w 97"/>
                <a:gd name="T5" fmla="*/ 29 h 97"/>
                <a:gd name="T6" fmla="*/ 68 w 97"/>
                <a:gd name="T7" fmla="*/ 11 h 97"/>
                <a:gd name="T8" fmla="*/ 87 w 97"/>
                <a:gd name="T9" fmla="*/ 68 h 97"/>
              </a:gdLst>
              <a:ahLst/>
              <a:cxnLst>
                <a:cxn ang="0">
                  <a:pos x="T0" y="T1"/>
                </a:cxn>
                <a:cxn ang="0">
                  <a:pos x="T2" y="T3"/>
                </a:cxn>
                <a:cxn ang="0">
                  <a:pos x="T4" y="T5"/>
                </a:cxn>
                <a:cxn ang="0">
                  <a:pos x="T6" y="T7"/>
                </a:cxn>
                <a:cxn ang="0">
                  <a:pos x="T8" y="T9"/>
                </a:cxn>
              </a:cxnLst>
              <a:rect l="0" t="0" r="r" b="b"/>
              <a:pathLst>
                <a:path w="97" h="97">
                  <a:moveTo>
                    <a:pt x="87" y="68"/>
                  </a:moveTo>
                  <a:cubicBezTo>
                    <a:pt x="76" y="89"/>
                    <a:pt x="50" y="97"/>
                    <a:pt x="29" y="86"/>
                  </a:cubicBezTo>
                  <a:cubicBezTo>
                    <a:pt x="9" y="75"/>
                    <a:pt x="0" y="50"/>
                    <a:pt x="11" y="29"/>
                  </a:cubicBezTo>
                  <a:cubicBezTo>
                    <a:pt x="22" y="8"/>
                    <a:pt x="47" y="0"/>
                    <a:pt x="68" y="11"/>
                  </a:cubicBezTo>
                  <a:cubicBezTo>
                    <a:pt x="89" y="21"/>
                    <a:pt x="97" y="47"/>
                    <a:pt x="87"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0681"/>
            <p:cNvSpPr>
              <a:spLocks/>
            </p:cNvSpPr>
            <p:nvPr/>
          </p:nvSpPr>
          <p:spPr bwMode="auto">
            <a:xfrm>
              <a:off x="5969642" y="8278497"/>
              <a:ext cx="84042" cy="83376"/>
            </a:xfrm>
            <a:custGeom>
              <a:avLst/>
              <a:gdLst>
                <a:gd name="T0" fmla="*/ 48 w 53"/>
                <a:gd name="T1" fmla="*/ 37 h 53"/>
                <a:gd name="T2" fmla="*/ 16 w 53"/>
                <a:gd name="T3" fmla="*/ 47 h 53"/>
                <a:gd name="T4" fmla="*/ 6 w 53"/>
                <a:gd name="T5" fmla="*/ 16 h 53"/>
                <a:gd name="T6" fmla="*/ 37 w 53"/>
                <a:gd name="T7" fmla="*/ 6 h 53"/>
                <a:gd name="T8" fmla="*/ 48 w 53"/>
                <a:gd name="T9" fmla="*/ 37 h 53"/>
              </a:gdLst>
              <a:ahLst/>
              <a:cxnLst>
                <a:cxn ang="0">
                  <a:pos x="T0" y="T1"/>
                </a:cxn>
                <a:cxn ang="0">
                  <a:pos x="T2" y="T3"/>
                </a:cxn>
                <a:cxn ang="0">
                  <a:pos x="T4" y="T5"/>
                </a:cxn>
                <a:cxn ang="0">
                  <a:pos x="T6" y="T7"/>
                </a:cxn>
                <a:cxn ang="0">
                  <a:pos x="T8" y="T9"/>
                </a:cxn>
              </a:cxnLst>
              <a:rect l="0" t="0" r="r" b="b"/>
              <a:pathLst>
                <a:path w="53" h="53">
                  <a:moveTo>
                    <a:pt x="48" y="37"/>
                  </a:moveTo>
                  <a:cubicBezTo>
                    <a:pt x="42" y="49"/>
                    <a:pt x="27" y="53"/>
                    <a:pt x="16" y="47"/>
                  </a:cubicBezTo>
                  <a:cubicBezTo>
                    <a:pt x="4" y="42"/>
                    <a:pt x="0" y="27"/>
                    <a:pt x="6" y="16"/>
                  </a:cubicBezTo>
                  <a:cubicBezTo>
                    <a:pt x="12" y="4"/>
                    <a:pt x="26" y="0"/>
                    <a:pt x="37" y="6"/>
                  </a:cubicBezTo>
                  <a:cubicBezTo>
                    <a:pt x="49" y="12"/>
                    <a:pt x="53" y="26"/>
                    <a:pt x="48" y="3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0683"/>
            <p:cNvSpPr>
              <a:spLocks/>
            </p:cNvSpPr>
            <p:nvPr/>
          </p:nvSpPr>
          <p:spPr bwMode="auto">
            <a:xfrm>
              <a:off x="6377849" y="7209956"/>
              <a:ext cx="104053" cy="105387"/>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0684"/>
            <p:cNvSpPr>
              <a:spLocks/>
            </p:cNvSpPr>
            <p:nvPr/>
          </p:nvSpPr>
          <p:spPr bwMode="auto">
            <a:xfrm>
              <a:off x="6343165" y="6784408"/>
              <a:ext cx="121395" cy="119394"/>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20709"/>
            <p:cNvSpPr>
              <a:spLocks/>
            </p:cNvSpPr>
            <p:nvPr/>
          </p:nvSpPr>
          <p:spPr bwMode="auto">
            <a:xfrm>
              <a:off x="4901102" y="7359365"/>
              <a:ext cx="98050" cy="96048"/>
            </a:xfrm>
            <a:custGeom>
              <a:avLst/>
              <a:gdLst>
                <a:gd name="T0" fmla="*/ 55 w 62"/>
                <a:gd name="T1" fmla="*/ 43 h 61"/>
                <a:gd name="T2" fmla="*/ 19 w 62"/>
                <a:gd name="T3" fmla="*/ 55 h 61"/>
                <a:gd name="T4" fmla="*/ 7 w 62"/>
                <a:gd name="T5" fmla="*/ 18 h 61"/>
                <a:gd name="T6" fmla="*/ 43 w 62"/>
                <a:gd name="T7" fmla="*/ 7 h 61"/>
                <a:gd name="T8" fmla="*/ 55 w 62"/>
                <a:gd name="T9" fmla="*/ 43 h 61"/>
              </a:gdLst>
              <a:ahLst/>
              <a:cxnLst>
                <a:cxn ang="0">
                  <a:pos x="T0" y="T1"/>
                </a:cxn>
                <a:cxn ang="0">
                  <a:pos x="T2" y="T3"/>
                </a:cxn>
                <a:cxn ang="0">
                  <a:pos x="T4" y="T5"/>
                </a:cxn>
                <a:cxn ang="0">
                  <a:pos x="T6" y="T7"/>
                </a:cxn>
                <a:cxn ang="0">
                  <a:pos x="T8" y="T9"/>
                </a:cxn>
              </a:cxnLst>
              <a:rect l="0" t="0" r="r" b="b"/>
              <a:pathLst>
                <a:path w="62" h="61">
                  <a:moveTo>
                    <a:pt x="55" y="43"/>
                  </a:moveTo>
                  <a:cubicBezTo>
                    <a:pt x="48" y="56"/>
                    <a:pt x="32" y="61"/>
                    <a:pt x="19" y="55"/>
                  </a:cubicBezTo>
                  <a:cubicBezTo>
                    <a:pt x="6" y="48"/>
                    <a:pt x="0" y="32"/>
                    <a:pt x="7" y="18"/>
                  </a:cubicBezTo>
                  <a:cubicBezTo>
                    <a:pt x="14" y="5"/>
                    <a:pt x="30" y="0"/>
                    <a:pt x="43" y="7"/>
                  </a:cubicBezTo>
                  <a:cubicBezTo>
                    <a:pt x="57" y="13"/>
                    <a:pt x="62" y="30"/>
                    <a:pt x="55" y="4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0710"/>
            <p:cNvSpPr>
              <a:spLocks noEditPoints="1"/>
            </p:cNvSpPr>
            <p:nvPr/>
          </p:nvSpPr>
          <p:spPr bwMode="auto">
            <a:xfrm>
              <a:off x="4852410" y="7309340"/>
              <a:ext cx="196766" cy="196766"/>
            </a:xfrm>
            <a:custGeom>
              <a:avLst/>
              <a:gdLst>
                <a:gd name="T0" fmla="*/ 37 w 125"/>
                <a:gd name="T1" fmla="*/ 111 h 125"/>
                <a:gd name="T2" fmla="*/ 13 w 125"/>
                <a:gd name="T3" fmla="*/ 38 h 125"/>
                <a:gd name="T4" fmla="*/ 87 w 125"/>
                <a:gd name="T5" fmla="*/ 14 h 125"/>
                <a:gd name="T6" fmla="*/ 111 w 125"/>
                <a:gd name="T7" fmla="*/ 88 h 125"/>
                <a:gd name="T8" fmla="*/ 37 w 125"/>
                <a:gd name="T9" fmla="*/ 111 h 125"/>
                <a:gd name="T10" fmla="*/ 80 w 125"/>
                <a:gd name="T11" fmla="*/ 27 h 125"/>
                <a:gd name="T12" fmla="*/ 27 w 125"/>
                <a:gd name="T13" fmla="*/ 44 h 125"/>
                <a:gd name="T14" fmla="*/ 44 w 125"/>
                <a:gd name="T15" fmla="*/ 98 h 125"/>
                <a:gd name="T16" fmla="*/ 98 w 125"/>
                <a:gd name="T17" fmla="*/ 81 h 125"/>
                <a:gd name="T18" fmla="*/ 80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1"/>
                  </a:moveTo>
                  <a:cubicBezTo>
                    <a:pt x="10" y="98"/>
                    <a:pt x="0" y="64"/>
                    <a:pt x="13" y="38"/>
                  </a:cubicBezTo>
                  <a:cubicBezTo>
                    <a:pt x="27" y="11"/>
                    <a:pt x="60" y="0"/>
                    <a:pt x="87" y="14"/>
                  </a:cubicBezTo>
                  <a:cubicBezTo>
                    <a:pt x="114" y="28"/>
                    <a:pt x="125" y="61"/>
                    <a:pt x="111" y="88"/>
                  </a:cubicBezTo>
                  <a:cubicBezTo>
                    <a:pt x="97" y="115"/>
                    <a:pt x="64" y="125"/>
                    <a:pt x="37" y="111"/>
                  </a:cubicBezTo>
                  <a:close/>
                  <a:moveTo>
                    <a:pt x="80" y="27"/>
                  </a:moveTo>
                  <a:cubicBezTo>
                    <a:pt x="61" y="17"/>
                    <a:pt x="37" y="25"/>
                    <a:pt x="27" y="44"/>
                  </a:cubicBezTo>
                  <a:cubicBezTo>
                    <a:pt x="16" y="64"/>
                    <a:pt x="24" y="88"/>
                    <a:pt x="44" y="98"/>
                  </a:cubicBezTo>
                  <a:cubicBezTo>
                    <a:pt x="63" y="108"/>
                    <a:pt x="88" y="101"/>
                    <a:pt x="98" y="81"/>
                  </a:cubicBezTo>
                  <a:cubicBezTo>
                    <a:pt x="108" y="61"/>
                    <a:pt x="100" y="37"/>
                    <a:pt x="80" y="2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0716"/>
            <p:cNvSpPr>
              <a:spLocks/>
            </p:cNvSpPr>
            <p:nvPr/>
          </p:nvSpPr>
          <p:spPr bwMode="auto">
            <a:xfrm>
              <a:off x="5703504" y="8193117"/>
              <a:ext cx="66034" cy="66700"/>
            </a:xfrm>
            <a:custGeom>
              <a:avLst/>
              <a:gdLst>
                <a:gd name="T0" fmla="*/ 37 w 42"/>
                <a:gd name="T1" fmla="*/ 29 h 42"/>
                <a:gd name="T2" fmla="*/ 13 w 42"/>
                <a:gd name="T3" fmla="*/ 37 h 42"/>
                <a:gd name="T4" fmla="*/ 5 w 42"/>
                <a:gd name="T5" fmla="*/ 12 h 42"/>
                <a:gd name="T6" fmla="*/ 30 w 42"/>
                <a:gd name="T7" fmla="*/ 4 h 42"/>
                <a:gd name="T8" fmla="*/ 37 w 42"/>
                <a:gd name="T9" fmla="*/ 29 h 42"/>
              </a:gdLst>
              <a:ahLst/>
              <a:cxnLst>
                <a:cxn ang="0">
                  <a:pos x="T0" y="T1"/>
                </a:cxn>
                <a:cxn ang="0">
                  <a:pos x="T2" y="T3"/>
                </a:cxn>
                <a:cxn ang="0">
                  <a:pos x="T4" y="T5"/>
                </a:cxn>
                <a:cxn ang="0">
                  <a:pos x="T6" y="T7"/>
                </a:cxn>
                <a:cxn ang="0">
                  <a:pos x="T8" y="T9"/>
                </a:cxn>
              </a:cxnLst>
              <a:rect l="0" t="0" r="r" b="b"/>
              <a:pathLst>
                <a:path w="42" h="42">
                  <a:moveTo>
                    <a:pt x="37" y="29"/>
                  </a:moveTo>
                  <a:cubicBezTo>
                    <a:pt x="33" y="38"/>
                    <a:pt x="22" y="42"/>
                    <a:pt x="13" y="37"/>
                  </a:cubicBezTo>
                  <a:cubicBezTo>
                    <a:pt x="4" y="32"/>
                    <a:pt x="0" y="21"/>
                    <a:pt x="5" y="12"/>
                  </a:cubicBezTo>
                  <a:cubicBezTo>
                    <a:pt x="9" y="3"/>
                    <a:pt x="20" y="0"/>
                    <a:pt x="30" y="4"/>
                  </a:cubicBezTo>
                  <a:cubicBezTo>
                    <a:pt x="39" y="9"/>
                    <a:pt x="42" y="20"/>
                    <a:pt x="37" y="2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0717"/>
            <p:cNvSpPr>
              <a:spLocks noEditPoints="1"/>
            </p:cNvSpPr>
            <p:nvPr/>
          </p:nvSpPr>
          <p:spPr bwMode="auto">
            <a:xfrm>
              <a:off x="5668820" y="8158433"/>
              <a:ext cx="135402" cy="134068"/>
            </a:xfrm>
            <a:custGeom>
              <a:avLst/>
              <a:gdLst>
                <a:gd name="T0" fmla="*/ 26 w 86"/>
                <a:gd name="T1" fmla="*/ 76 h 85"/>
                <a:gd name="T2" fmla="*/ 10 w 86"/>
                <a:gd name="T3" fmla="*/ 25 h 85"/>
                <a:gd name="T4" fmla="*/ 60 w 86"/>
                <a:gd name="T5" fmla="*/ 9 h 85"/>
                <a:gd name="T6" fmla="*/ 76 w 86"/>
                <a:gd name="T7" fmla="*/ 60 h 85"/>
                <a:gd name="T8" fmla="*/ 26 w 86"/>
                <a:gd name="T9" fmla="*/ 76 h 85"/>
                <a:gd name="T10" fmla="*/ 56 w 86"/>
                <a:gd name="T11" fmla="*/ 18 h 85"/>
                <a:gd name="T12" fmla="*/ 19 w 86"/>
                <a:gd name="T13" fmla="*/ 30 h 85"/>
                <a:gd name="T14" fmla="*/ 31 w 86"/>
                <a:gd name="T15" fmla="*/ 67 h 85"/>
                <a:gd name="T16" fmla="*/ 67 w 86"/>
                <a:gd name="T17" fmla="*/ 55 h 85"/>
                <a:gd name="T18" fmla="*/ 56 w 86"/>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5">
                  <a:moveTo>
                    <a:pt x="26" y="76"/>
                  </a:moveTo>
                  <a:cubicBezTo>
                    <a:pt x="8" y="66"/>
                    <a:pt x="0" y="44"/>
                    <a:pt x="10" y="25"/>
                  </a:cubicBezTo>
                  <a:cubicBezTo>
                    <a:pt x="19" y="7"/>
                    <a:pt x="42" y="0"/>
                    <a:pt x="60" y="9"/>
                  </a:cubicBezTo>
                  <a:cubicBezTo>
                    <a:pt x="79" y="19"/>
                    <a:pt x="86" y="41"/>
                    <a:pt x="76" y="60"/>
                  </a:cubicBezTo>
                  <a:cubicBezTo>
                    <a:pt x="67" y="78"/>
                    <a:pt x="44" y="85"/>
                    <a:pt x="26" y="76"/>
                  </a:cubicBezTo>
                  <a:close/>
                  <a:moveTo>
                    <a:pt x="56" y="18"/>
                  </a:moveTo>
                  <a:cubicBezTo>
                    <a:pt x="42" y="11"/>
                    <a:pt x="26" y="17"/>
                    <a:pt x="19" y="30"/>
                  </a:cubicBezTo>
                  <a:cubicBezTo>
                    <a:pt x="12" y="43"/>
                    <a:pt x="17" y="60"/>
                    <a:pt x="31" y="67"/>
                  </a:cubicBezTo>
                  <a:cubicBezTo>
                    <a:pt x="44" y="74"/>
                    <a:pt x="60" y="69"/>
                    <a:pt x="67" y="55"/>
                  </a:cubicBezTo>
                  <a:cubicBezTo>
                    <a:pt x="74" y="42"/>
                    <a:pt x="69" y="25"/>
                    <a:pt x="56" y="1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0718"/>
            <p:cNvSpPr>
              <a:spLocks/>
            </p:cNvSpPr>
            <p:nvPr/>
          </p:nvSpPr>
          <p:spPr bwMode="auto">
            <a:xfrm>
              <a:off x="5880260" y="7033198"/>
              <a:ext cx="70702" cy="71370"/>
            </a:xfrm>
            <a:custGeom>
              <a:avLst/>
              <a:gdLst>
                <a:gd name="T0" fmla="*/ 40 w 45"/>
                <a:gd name="T1" fmla="*/ 32 h 45"/>
                <a:gd name="T2" fmla="*/ 14 w 45"/>
                <a:gd name="T3" fmla="*/ 40 h 45"/>
                <a:gd name="T4" fmla="*/ 5 w 45"/>
                <a:gd name="T5" fmla="*/ 14 h 45"/>
                <a:gd name="T6" fmla="*/ 32 w 45"/>
                <a:gd name="T7" fmla="*/ 5 h 45"/>
                <a:gd name="T8" fmla="*/ 40 w 45"/>
                <a:gd name="T9" fmla="*/ 32 h 45"/>
              </a:gdLst>
              <a:ahLst/>
              <a:cxnLst>
                <a:cxn ang="0">
                  <a:pos x="T0" y="T1"/>
                </a:cxn>
                <a:cxn ang="0">
                  <a:pos x="T2" y="T3"/>
                </a:cxn>
                <a:cxn ang="0">
                  <a:pos x="T4" y="T5"/>
                </a:cxn>
                <a:cxn ang="0">
                  <a:pos x="T6" y="T7"/>
                </a:cxn>
                <a:cxn ang="0">
                  <a:pos x="T8" y="T9"/>
                </a:cxn>
              </a:cxnLst>
              <a:rect l="0" t="0" r="r" b="b"/>
              <a:pathLst>
                <a:path w="45" h="45">
                  <a:moveTo>
                    <a:pt x="40" y="32"/>
                  </a:moveTo>
                  <a:cubicBezTo>
                    <a:pt x="35" y="41"/>
                    <a:pt x="23" y="45"/>
                    <a:pt x="14" y="40"/>
                  </a:cubicBezTo>
                  <a:cubicBezTo>
                    <a:pt x="4" y="35"/>
                    <a:pt x="0" y="23"/>
                    <a:pt x="5" y="14"/>
                  </a:cubicBezTo>
                  <a:cubicBezTo>
                    <a:pt x="10" y="4"/>
                    <a:pt x="22" y="0"/>
                    <a:pt x="32" y="5"/>
                  </a:cubicBezTo>
                  <a:cubicBezTo>
                    <a:pt x="41" y="10"/>
                    <a:pt x="45" y="22"/>
                    <a:pt x="40" y="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0719"/>
            <p:cNvSpPr>
              <a:spLocks noEditPoints="1"/>
            </p:cNvSpPr>
            <p:nvPr/>
          </p:nvSpPr>
          <p:spPr bwMode="auto">
            <a:xfrm>
              <a:off x="5843575" y="6997180"/>
              <a:ext cx="143406" cy="143406"/>
            </a:xfrm>
            <a:custGeom>
              <a:avLst/>
              <a:gdLst>
                <a:gd name="T0" fmla="*/ 27 w 91"/>
                <a:gd name="T1" fmla="*/ 81 h 91"/>
                <a:gd name="T2" fmla="*/ 10 w 91"/>
                <a:gd name="T3" fmla="*/ 27 h 91"/>
                <a:gd name="T4" fmla="*/ 64 w 91"/>
                <a:gd name="T5" fmla="*/ 10 h 91"/>
                <a:gd name="T6" fmla="*/ 81 w 91"/>
                <a:gd name="T7" fmla="*/ 64 h 91"/>
                <a:gd name="T8" fmla="*/ 27 w 91"/>
                <a:gd name="T9" fmla="*/ 81 h 91"/>
                <a:gd name="T10" fmla="*/ 59 w 91"/>
                <a:gd name="T11" fmla="*/ 20 h 91"/>
                <a:gd name="T12" fmla="*/ 20 w 91"/>
                <a:gd name="T13" fmla="*/ 32 h 91"/>
                <a:gd name="T14" fmla="*/ 32 w 91"/>
                <a:gd name="T15" fmla="*/ 72 h 91"/>
                <a:gd name="T16" fmla="*/ 72 w 91"/>
                <a:gd name="T17" fmla="*/ 59 h 91"/>
                <a:gd name="T18" fmla="*/ 59 w 91"/>
                <a:gd name="T19"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27" y="81"/>
                  </a:moveTo>
                  <a:cubicBezTo>
                    <a:pt x="8" y="71"/>
                    <a:pt x="0" y="47"/>
                    <a:pt x="10" y="27"/>
                  </a:cubicBezTo>
                  <a:cubicBezTo>
                    <a:pt x="20" y="8"/>
                    <a:pt x="44" y="0"/>
                    <a:pt x="64" y="10"/>
                  </a:cubicBezTo>
                  <a:cubicBezTo>
                    <a:pt x="84" y="20"/>
                    <a:pt x="91" y="44"/>
                    <a:pt x="81" y="64"/>
                  </a:cubicBezTo>
                  <a:cubicBezTo>
                    <a:pt x="71" y="84"/>
                    <a:pt x="47" y="91"/>
                    <a:pt x="27" y="81"/>
                  </a:cubicBezTo>
                  <a:close/>
                  <a:moveTo>
                    <a:pt x="59" y="20"/>
                  </a:moveTo>
                  <a:cubicBezTo>
                    <a:pt x="45" y="12"/>
                    <a:pt x="27" y="18"/>
                    <a:pt x="20" y="32"/>
                  </a:cubicBezTo>
                  <a:cubicBezTo>
                    <a:pt x="12" y="47"/>
                    <a:pt x="18" y="64"/>
                    <a:pt x="32" y="72"/>
                  </a:cubicBezTo>
                  <a:cubicBezTo>
                    <a:pt x="47" y="79"/>
                    <a:pt x="64" y="74"/>
                    <a:pt x="72" y="59"/>
                  </a:cubicBezTo>
                  <a:cubicBezTo>
                    <a:pt x="79" y="45"/>
                    <a:pt x="74" y="27"/>
                    <a:pt x="59" y="2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0720"/>
            <p:cNvSpPr>
              <a:spLocks/>
            </p:cNvSpPr>
            <p:nvPr/>
          </p:nvSpPr>
          <p:spPr bwMode="auto">
            <a:xfrm>
              <a:off x="6887435" y="6908468"/>
              <a:ext cx="70702" cy="71370"/>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0721"/>
            <p:cNvSpPr>
              <a:spLocks noEditPoints="1"/>
            </p:cNvSpPr>
            <p:nvPr/>
          </p:nvSpPr>
          <p:spPr bwMode="auto">
            <a:xfrm>
              <a:off x="6850750" y="6871116"/>
              <a:ext cx="143406" cy="144740"/>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0722"/>
            <p:cNvSpPr>
              <a:spLocks/>
            </p:cNvSpPr>
            <p:nvPr/>
          </p:nvSpPr>
          <p:spPr bwMode="auto">
            <a:xfrm>
              <a:off x="6431872" y="7977675"/>
              <a:ext cx="92714" cy="92714"/>
            </a:xfrm>
            <a:custGeom>
              <a:avLst/>
              <a:gdLst>
                <a:gd name="T0" fmla="*/ 52 w 59"/>
                <a:gd name="T1" fmla="*/ 41 h 59"/>
                <a:gd name="T2" fmla="*/ 17 w 59"/>
                <a:gd name="T3" fmla="*/ 52 h 59"/>
                <a:gd name="T4" fmla="*/ 6 w 59"/>
                <a:gd name="T5" fmla="*/ 17 h 59"/>
                <a:gd name="T6" fmla="*/ 41 w 59"/>
                <a:gd name="T7" fmla="*/ 6 h 59"/>
                <a:gd name="T8" fmla="*/ 52 w 59"/>
                <a:gd name="T9" fmla="*/ 41 h 59"/>
              </a:gdLst>
              <a:ahLst/>
              <a:cxnLst>
                <a:cxn ang="0">
                  <a:pos x="T0" y="T1"/>
                </a:cxn>
                <a:cxn ang="0">
                  <a:pos x="T2" y="T3"/>
                </a:cxn>
                <a:cxn ang="0">
                  <a:pos x="T4" y="T5"/>
                </a:cxn>
                <a:cxn ang="0">
                  <a:pos x="T6" y="T7"/>
                </a:cxn>
                <a:cxn ang="0">
                  <a:pos x="T8" y="T9"/>
                </a:cxn>
              </a:cxnLst>
              <a:rect l="0" t="0" r="r" b="b"/>
              <a:pathLst>
                <a:path w="59" h="59">
                  <a:moveTo>
                    <a:pt x="52" y="41"/>
                  </a:moveTo>
                  <a:cubicBezTo>
                    <a:pt x="46" y="54"/>
                    <a:pt x="30" y="59"/>
                    <a:pt x="17" y="52"/>
                  </a:cubicBezTo>
                  <a:cubicBezTo>
                    <a:pt x="5" y="46"/>
                    <a:pt x="0" y="30"/>
                    <a:pt x="6" y="17"/>
                  </a:cubicBezTo>
                  <a:cubicBezTo>
                    <a:pt x="13" y="5"/>
                    <a:pt x="28" y="0"/>
                    <a:pt x="41" y="6"/>
                  </a:cubicBezTo>
                  <a:cubicBezTo>
                    <a:pt x="54" y="13"/>
                    <a:pt x="59" y="28"/>
                    <a:pt x="52" y="4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0723"/>
            <p:cNvSpPr>
              <a:spLocks noEditPoints="1"/>
            </p:cNvSpPr>
            <p:nvPr/>
          </p:nvSpPr>
          <p:spPr bwMode="auto">
            <a:xfrm>
              <a:off x="6383181" y="7928317"/>
              <a:ext cx="188762" cy="189429"/>
            </a:xfrm>
            <a:custGeom>
              <a:avLst/>
              <a:gdLst>
                <a:gd name="T0" fmla="*/ 36 w 120"/>
                <a:gd name="T1" fmla="*/ 107 h 120"/>
                <a:gd name="T2" fmla="*/ 14 w 120"/>
                <a:gd name="T3" fmla="*/ 36 h 120"/>
                <a:gd name="T4" fmla="*/ 84 w 120"/>
                <a:gd name="T5" fmla="*/ 13 h 120"/>
                <a:gd name="T6" fmla="*/ 107 w 120"/>
                <a:gd name="T7" fmla="*/ 84 h 120"/>
                <a:gd name="T8" fmla="*/ 36 w 120"/>
                <a:gd name="T9" fmla="*/ 107 h 120"/>
                <a:gd name="T10" fmla="*/ 78 w 120"/>
                <a:gd name="T11" fmla="*/ 26 h 120"/>
                <a:gd name="T12" fmla="*/ 26 w 120"/>
                <a:gd name="T13" fmla="*/ 43 h 120"/>
                <a:gd name="T14" fmla="*/ 43 w 120"/>
                <a:gd name="T15" fmla="*/ 94 h 120"/>
                <a:gd name="T16" fmla="*/ 94 w 120"/>
                <a:gd name="T17" fmla="*/ 78 h 120"/>
                <a:gd name="T18" fmla="*/ 78 w 120"/>
                <a:gd name="T19" fmla="*/ 2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36" y="107"/>
                  </a:moveTo>
                  <a:cubicBezTo>
                    <a:pt x="10" y="94"/>
                    <a:pt x="0" y="62"/>
                    <a:pt x="14" y="36"/>
                  </a:cubicBezTo>
                  <a:cubicBezTo>
                    <a:pt x="27" y="10"/>
                    <a:pt x="58" y="0"/>
                    <a:pt x="84" y="13"/>
                  </a:cubicBezTo>
                  <a:cubicBezTo>
                    <a:pt x="110" y="27"/>
                    <a:pt x="120" y="58"/>
                    <a:pt x="107" y="84"/>
                  </a:cubicBezTo>
                  <a:cubicBezTo>
                    <a:pt x="94" y="110"/>
                    <a:pt x="62" y="120"/>
                    <a:pt x="36" y="107"/>
                  </a:cubicBezTo>
                  <a:close/>
                  <a:moveTo>
                    <a:pt x="78" y="26"/>
                  </a:moveTo>
                  <a:cubicBezTo>
                    <a:pt x="59" y="16"/>
                    <a:pt x="36" y="24"/>
                    <a:pt x="26" y="43"/>
                  </a:cubicBezTo>
                  <a:cubicBezTo>
                    <a:pt x="16" y="61"/>
                    <a:pt x="24" y="85"/>
                    <a:pt x="43" y="94"/>
                  </a:cubicBezTo>
                  <a:cubicBezTo>
                    <a:pt x="61" y="104"/>
                    <a:pt x="85" y="97"/>
                    <a:pt x="94" y="78"/>
                  </a:cubicBezTo>
                  <a:cubicBezTo>
                    <a:pt x="104" y="59"/>
                    <a:pt x="97" y="36"/>
                    <a:pt x="78"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0724"/>
            <p:cNvSpPr>
              <a:spLocks/>
            </p:cNvSpPr>
            <p:nvPr/>
          </p:nvSpPr>
          <p:spPr bwMode="auto">
            <a:xfrm>
              <a:off x="4890427" y="8639342"/>
              <a:ext cx="54694" cy="56696"/>
            </a:xfrm>
            <a:custGeom>
              <a:avLst/>
              <a:gdLst>
                <a:gd name="T0" fmla="*/ 31 w 35"/>
                <a:gd name="T1" fmla="*/ 25 h 36"/>
                <a:gd name="T2" fmla="*/ 10 w 35"/>
                <a:gd name="T3" fmla="*/ 32 h 36"/>
                <a:gd name="T4" fmla="*/ 4 w 35"/>
                <a:gd name="T5" fmla="*/ 11 h 36"/>
                <a:gd name="T6" fmla="*/ 25 w 35"/>
                <a:gd name="T7" fmla="*/ 4 h 36"/>
                <a:gd name="T8" fmla="*/ 31 w 35"/>
                <a:gd name="T9" fmla="*/ 25 h 36"/>
              </a:gdLst>
              <a:ahLst/>
              <a:cxnLst>
                <a:cxn ang="0">
                  <a:pos x="T0" y="T1"/>
                </a:cxn>
                <a:cxn ang="0">
                  <a:pos x="T2" y="T3"/>
                </a:cxn>
                <a:cxn ang="0">
                  <a:pos x="T4" y="T5"/>
                </a:cxn>
                <a:cxn ang="0">
                  <a:pos x="T6" y="T7"/>
                </a:cxn>
                <a:cxn ang="0">
                  <a:pos x="T8" y="T9"/>
                </a:cxn>
              </a:cxnLst>
              <a:rect l="0" t="0" r="r" b="b"/>
              <a:pathLst>
                <a:path w="35" h="36">
                  <a:moveTo>
                    <a:pt x="31" y="25"/>
                  </a:moveTo>
                  <a:cubicBezTo>
                    <a:pt x="27" y="33"/>
                    <a:pt x="18" y="36"/>
                    <a:pt x="10" y="32"/>
                  </a:cubicBezTo>
                  <a:cubicBezTo>
                    <a:pt x="3" y="28"/>
                    <a:pt x="0" y="19"/>
                    <a:pt x="4" y="11"/>
                  </a:cubicBezTo>
                  <a:cubicBezTo>
                    <a:pt x="8" y="3"/>
                    <a:pt x="17" y="0"/>
                    <a:pt x="25" y="4"/>
                  </a:cubicBezTo>
                  <a:cubicBezTo>
                    <a:pt x="32" y="8"/>
                    <a:pt x="35" y="18"/>
                    <a:pt x="31"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100" name="直接连接符 99"/>
            <p:cNvCxnSpPr>
              <a:stCxn id="43" idx="2"/>
              <a:endCxn id="79" idx="0"/>
            </p:cNvCxnSpPr>
            <p:nvPr/>
          </p:nvCxnSpPr>
          <p:spPr>
            <a:xfrm flipV="1">
              <a:off x="6668004" y="5972466"/>
              <a:ext cx="232014" cy="135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57" idx="2"/>
              <a:endCxn id="79" idx="2"/>
            </p:cNvCxnSpPr>
            <p:nvPr/>
          </p:nvCxnSpPr>
          <p:spPr>
            <a:xfrm flipH="1" flipV="1">
              <a:off x="7008501" y="6013550"/>
              <a:ext cx="184860" cy="10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Freeform 20292"/>
            <p:cNvSpPr>
              <a:spLocks/>
            </p:cNvSpPr>
            <p:nvPr/>
          </p:nvSpPr>
          <p:spPr bwMode="auto">
            <a:xfrm>
              <a:off x="5911620" y="5835260"/>
              <a:ext cx="78706" cy="77372"/>
            </a:xfrm>
            <a:custGeom>
              <a:avLst/>
              <a:gdLst>
                <a:gd name="T0" fmla="*/ 25 w 50"/>
                <a:gd name="T1" fmla="*/ 0 h 49"/>
                <a:gd name="T2" fmla="*/ 25 w 50"/>
                <a:gd name="T3" fmla="*/ 0 h 49"/>
                <a:gd name="T4" fmla="*/ 0 w 50"/>
                <a:gd name="T5" fmla="*/ 25 h 49"/>
                <a:gd name="T6" fmla="*/ 8 w 50"/>
                <a:gd name="T7" fmla="*/ 42 h 49"/>
                <a:gd name="T8" fmla="*/ 12 w 50"/>
                <a:gd name="T9" fmla="*/ 45 h 49"/>
                <a:gd name="T10" fmla="*/ 14 w 50"/>
                <a:gd name="T11" fmla="*/ 46 h 49"/>
                <a:gd name="T12" fmla="*/ 18 w 50"/>
                <a:gd name="T13" fmla="*/ 48 h 49"/>
                <a:gd name="T14" fmla="*/ 25 w 50"/>
                <a:gd name="T15" fmla="*/ 49 h 49"/>
                <a:gd name="T16" fmla="*/ 26 w 50"/>
                <a:gd name="T17" fmla="*/ 49 h 49"/>
                <a:gd name="T18" fmla="*/ 34 w 50"/>
                <a:gd name="T19" fmla="*/ 48 h 49"/>
                <a:gd name="T20" fmla="*/ 38 w 50"/>
                <a:gd name="T21" fmla="*/ 46 h 49"/>
                <a:gd name="T22" fmla="*/ 47 w 50"/>
                <a:gd name="T23" fmla="*/ 37 h 49"/>
                <a:gd name="T24" fmla="*/ 48 w 50"/>
                <a:gd name="T25" fmla="*/ 33 h 49"/>
                <a:gd name="T26" fmla="*/ 50 w 50"/>
                <a:gd name="T27" fmla="*/ 29 h 49"/>
                <a:gd name="T28" fmla="*/ 50 w 50"/>
                <a:gd name="T29" fmla="*/ 24 h 49"/>
                <a:gd name="T30" fmla="*/ 49 w 50"/>
                <a:gd name="T31" fmla="*/ 19 h 49"/>
                <a:gd name="T32" fmla="*/ 48 w 50"/>
                <a:gd name="T33" fmla="*/ 15 h 49"/>
                <a:gd name="T34" fmla="*/ 25 w 50"/>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25" y="0"/>
                  </a:moveTo>
                  <a:cubicBezTo>
                    <a:pt x="25" y="0"/>
                    <a:pt x="25" y="0"/>
                    <a:pt x="25" y="0"/>
                  </a:cubicBezTo>
                  <a:cubicBezTo>
                    <a:pt x="11" y="0"/>
                    <a:pt x="0" y="11"/>
                    <a:pt x="0" y="25"/>
                  </a:cubicBezTo>
                  <a:cubicBezTo>
                    <a:pt x="0" y="32"/>
                    <a:pt x="3" y="38"/>
                    <a:pt x="8" y="42"/>
                  </a:cubicBezTo>
                  <a:cubicBezTo>
                    <a:pt x="9" y="43"/>
                    <a:pt x="10" y="44"/>
                    <a:pt x="12" y="45"/>
                  </a:cubicBezTo>
                  <a:cubicBezTo>
                    <a:pt x="12" y="46"/>
                    <a:pt x="13" y="46"/>
                    <a:pt x="14" y="46"/>
                  </a:cubicBezTo>
                  <a:cubicBezTo>
                    <a:pt x="15" y="47"/>
                    <a:pt x="16" y="48"/>
                    <a:pt x="18" y="48"/>
                  </a:cubicBezTo>
                  <a:cubicBezTo>
                    <a:pt x="20" y="49"/>
                    <a:pt x="23" y="49"/>
                    <a:pt x="25" y="49"/>
                  </a:cubicBezTo>
                  <a:cubicBezTo>
                    <a:pt x="25" y="49"/>
                    <a:pt x="25" y="49"/>
                    <a:pt x="26" y="49"/>
                  </a:cubicBezTo>
                  <a:cubicBezTo>
                    <a:pt x="29" y="49"/>
                    <a:pt x="31" y="49"/>
                    <a:pt x="34" y="48"/>
                  </a:cubicBezTo>
                  <a:cubicBezTo>
                    <a:pt x="35" y="47"/>
                    <a:pt x="37" y="46"/>
                    <a:pt x="38" y="46"/>
                  </a:cubicBezTo>
                  <a:cubicBezTo>
                    <a:pt x="42" y="44"/>
                    <a:pt x="45" y="40"/>
                    <a:pt x="47" y="37"/>
                  </a:cubicBezTo>
                  <a:cubicBezTo>
                    <a:pt x="47" y="36"/>
                    <a:pt x="48" y="34"/>
                    <a:pt x="48" y="33"/>
                  </a:cubicBezTo>
                  <a:cubicBezTo>
                    <a:pt x="49" y="32"/>
                    <a:pt x="49" y="31"/>
                    <a:pt x="50" y="29"/>
                  </a:cubicBezTo>
                  <a:cubicBezTo>
                    <a:pt x="50" y="27"/>
                    <a:pt x="50" y="26"/>
                    <a:pt x="50" y="24"/>
                  </a:cubicBezTo>
                  <a:cubicBezTo>
                    <a:pt x="50" y="22"/>
                    <a:pt x="50" y="20"/>
                    <a:pt x="49" y="19"/>
                  </a:cubicBezTo>
                  <a:cubicBezTo>
                    <a:pt x="49" y="17"/>
                    <a:pt x="49" y="16"/>
                    <a:pt x="48" y="15"/>
                  </a:cubicBezTo>
                  <a:cubicBezTo>
                    <a:pt x="44" y="6"/>
                    <a:pt x="35"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623777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35" presetClass="path" presetSubtype="0" decel="100000" fill="hold" grpId="1" nodeType="withEffect">
                                  <p:stCondLst>
                                    <p:cond delay="0"/>
                                  </p:stCondLst>
                                  <p:childTnLst>
                                    <p:animMotion origin="layout" path="M 2.08333E-7 -2.59259E-6 L -0.04557 -2.59259E-6 " pathEditMode="relative" rAng="0" ptsTypes="AA">
                                      <p:cBhvr>
                                        <p:cTn id="9" dur="1500" spd="-100000" fill="hold"/>
                                        <p:tgtEl>
                                          <p:spTgt spid="5"/>
                                        </p:tgtEl>
                                        <p:attrNameLst>
                                          <p:attrName>ppt_x</p:attrName>
                                          <p:attrName>ppt_y</p:attrName>
                                        </p:attrNameLst>
                                      </p:cBhvr>
                                      <p:rCtr x="-2279" y="0"/>
                                    </p:animMotion>
                                  </p:childTnLst>
                                </p:cTn>
                              </p:par>
                              <p:par>
                                <p:cTn id="10" presetID="10" presetClass="entr" presetSubtype="0" fill="hold"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63" presetClass="path" presetSubtype="0" decel="30000" fill="hold" nodeType="withEffect">
                                  <p:stCondLst>
                                    <p:cond delay="500"/>
                                  </p:stCondLst>
                                  <p:childTnLst>
                                    <p:animMotion origin="layout" path="M 0.23998 0.22337 L -4.58333E-6 4.81481E-6 " pathEditMode="relative" rAng="0" ptsTypes="AA">
                                      <p:cBhvr>
                                        <p:cTn id="14" dur="1000" fill="hold"/>
                                        <p:tgtEl>
                                          <p:spTgt spid="9"/>
                                        </p:tgtEl>
                                        <p:attrNameLst>
                                          <p:attrName>ppt_x</p:attrName>
                                          <p:attrName>ppt_y</p:attrName>
                                        </p:attrNameLst>
                                      </p:cBhvr>
                                      <p:rCtr x="-12005" y="-11181"/>
                                    </p:animMotion>
                                  </p:childTnLst>
                                </p:cTn>
                              </p:par>
                              <p:par>
                                <p:cTn id="15" presetID="6" presetClass="emph" presetSubtype="0" decel="30000" fill="hold" nodeType="withEffect">
                                  <p:stCondLst>
                                    <p:cond delay="500"/>
                                  </p:stCondLst>
                                  <p:childTnLst>
                                    <p:animScale>
                                      <p:cBhvr>
                                        <p:cTn id="16" dur="1000" fill="hold"/>
                                        <p:tgtEl>
                                          <p:spTgt spid="9"/>
                                        </p:tgtEl>
                                      </p:cBhvr>
                                      <p:by x="150000" y="150000"/>
                                      <p:from x="146726" y="119179"/>
                                      <p:to x="100000" y="100000"/>
                                    </p:animScale>
                                  </p:childTnLst>
                                </p:cTn>
                              </p:par>
                              <p:par>
                                <p:cTn id="17" presetID="10" presetClass="entr" presetSubtype="0" fill="hold" grpId="0" nodeType="withEffect">
                                  <p:stCondLst>
                                    <p:cond delay="25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childTnLst>
                                </p:cTn>
                              </p:par>
                              <p:par>
                                <p:cTn id="20" presetID="35" presetClass="path" presetSubtype="0" decel="100000" fill="hold" grpId="1" nodeType="withEffect">
                                  <p:stCondLst>
                                    <p:cond delay="250"/>
                                  </p:stCondLst>
                                  <p:childTnLst>
                                    <p:animMotion origin="layout" path="M 2.08333E-7 -2.59259E-6 L -0.04557 -2.59259E-6 " pathEditMode="relative" rAng="0" ptsTypes="AA">
                                      <p:cBhvr>
                                        <p:cTn id="21" dur="1500" spd="-100000" fill="hold"/>
                                        <p:tgtEl>
                                          <p:spTgt spid="8"/>
                                        </p:tgtEl>
                                        <p:attrNameLst>
                                          <p:attrName>ppt_x</p:attrName>
                                          <p:attrName>ppt_y</p:attrName>
                                        </p:attrNameLst>
                                      </p:cBhvr>
                                      <p:rCtr x="-2279" y="0"/>
                                    </p:animMotion>
                                  </p:childTnLst>
                                </p:cTn>
                              </p:par>
                              <p:par>
                                <p:cTn id="22" presetID="10" presetClass="entr" presetSubtype="0" fill="hold" grpId="0" nodeType="withEffect">
                                  <p:stCondLst>
                                    <p:cond delay="2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par>
                                <p:cTn id="25" presetID="35" presetClass="path" presetSubtype="0" decel="100000" fill="hold" grpId="1" nodeType="withEffect">
                                  <p:stCondLst>
                                    <p:cond delay="250"/>
                                  </p:stCondLst>
                                  <p:childTnLst>
                                    <p:animMotion origin="layout" path="M 2.08333E-7 -2.59259E-6 L -0.04557 -2.59259E-6 " pathEditMode="relative" rAng="0" ptsTypes="AA">
                                      <p:cBhvr>
                                        <p:cTn id="26" dur="1500" spd="-100000" fill="hold"/>
                                        <p:tgtEl>
                                          <p:spTgt spid="7"/>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îŝḷîḓé-Rectangle 2"/>
          <p:cNvSpPr/>
          <p:nvPr/>
        </p:nvSpPr>
        <p:spPr>
          <a:xfrm>
            <a:off x="2922377" y="2130425"/>
            <a:ext cx="1980309" cy="19803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 name="图片占位符 61"/>
          <p:cNvPicPr>
            <a:picLocks noChangeAspect="1"/>
          </p:cNvPicPr>
          <p:nvPr/>
        </p:nvPicPr>
        <p:blipFill>
          <a:blip r:embed="rId3" cstate="print">
            <a:grayscl/>
            <a:extLst>
              <a:ext uri="{28A0092B-C50C-407E-A947-70E740481C1C}">
                <a14:useLocalDpi xmlns:a14="http://schemas.microsoft.com/office/drawing/2010/main" val="0"/>
              </a:ext>
            </a:extLst>
          </a:blip>
          <a:srcRect l="16667" r="16667"/>
          <a:stretch>
            <a:fillRect/>
          </a:stretch>
        </p:blipFill>
        <p:spPr>
          <a:xfrm>
            <a:off x="1180081" y="2422204"/>
            <a:ext cx="3378520" cy="3378520"/>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pic>
      <p:sp>
        <p:nvSpPr>
          <p:cNvPr id="4" name="îŝḷîḓé-Rectangle 5"/>
          <p:cNvSpPr/>
          <p:nvPr/>
        </p:nvSpPr>
        <p:spPr>
          <a:xfrm>
            <a:off x="1348054" y="5168618"/>
            <a:ext cx="468555" cy="468555"/>
          </a:xfrm>
          <a:prstGeom prst="rect">
            <a:avLst/>
          </a:prstGeom>
          <a:noFill/>
          <a:ln w="57150">
            <a:solidFill>
              <a:srgbClr val="4E5D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ŝḷîḓé-Rectangle 8"/>
          <p:cNvSpPr/>
          <p:nvPr/>
        </p:nvSpPr>
        <p:spPr>
          <a:xfrm>
            <a:off x="5523907" y="3973148"/>
            <a:ext cx="503918" cy="503918"/>
          </a:xfrm>
          <a:prstGeom prst="rect">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造字工房俊雅（非商用）常规体" pitchFamily="2" charset="-122"/>
              <a:ea typeface="造字工房俊雅（非商用）常规体" pitchFamily="2" charset="-122"/>
            </a:endParaRPr>
          </a:p>
        </p:txBody>
      </p:sp>
      <p:sp>
        <p:nvSpPr>
          <p:cNvPr id="6" name="îŝḷîḓé-Rectangle 9"/>
          <p:cNvSpPr/>
          <p:nvPr/>
        </p:nvSpPr>
        <p:spPr>
          <a:xfrm>
            <a:off x="5523907" y="5034394"/>
            <a:ext cx="503918" cy="503918"/>
          </a:xfrm>
          <a:prstGeom prst="rect">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造字工房俊雅（非商用）常规体" pitchFamily="2" charset="-122"/>
              <a:ea typeface="造字工房俊雅（非商用）常规体" pitchFamily="2" charset="-122"/>
            </a:endParaRPr>
          </a:p>
        </p:txBody>
      </p:sp>
      <p:sp>
        <p:nvSpPr>
          <p:cNvPr id="7" name="îŝḷîḓé-Rectangle 14"/>
          <p:cNvSpPr/>
          <p:nvPr/>
        </p:nvSpPr>
        <p:spPr>
          <a:xfrm>
            <a:off x="8455012" y="3973148"/>
            <a:ext cx="503918" cy="503918"/>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造字工房俊雅（非商用）常规体" pitchFamily="2" charset="-122"/>
              <a:ea typeface="造字工房俊雅（非商用）常规体" pitchFamily="2" charset="-122"/>
            </a:endParaRPr>
          </a:p>
        </p:txBody>
      </p:sp>
      <p:sp>
        <p:nvSpPr>
          <p:cNvPr id="8" name="îŝḷîḓé-Rectangle 15"/>
          <p:cNvSpPr/>
          <p:nvPr/>
        </p:nvSpPr>
        <p:spPr>
          <a:xfrm>
            <a:off x="8455012" y="5034394"/>
            <a:ext cx="503918" cy="503918"/>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造字工房俊雅（非商用）常规体" pitchFamily="2" charset="-122"/>
              <a:ea typeface="造字工房俊雅（非商用）常规体" pitchFamily="2" charset="-122"/>
            </a:endParaRPr>
          </a:p>
        </p:txBody>
      </p:sp>
      <p:sp>
        <p:nvSpPr>
          <p:cNvPr id="9" name="矩形 8"/>
          <p:cNvSpPr/>
          <p:nvPr/>
        </p:nvSpPr>
        <p:spPr>
          <a:xfrm>
            <a:off x="6037350" y="3861546"/>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演示演示</a:t>
            </a: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a:t>
            </a:r>
          </a:p>
        </p:txBody>
      </p:sp>
      <p:sp>
        <p:nvSpPr>
          <p:cNvPr id="10" name="矩形 9"/>
          <p:cNvSpPr/>
          <p:nvPr/>
        </p:nvSpPr>
        <p:spPr>
          <a:xfrm>
            <a:off x="8968455" y="3861546"/>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演示演示</a:t>
            </a: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a:t>
            </a:r>
          </a:p>
        </p:txBody>
      </p:sp>
      <p:sp>
        <p:nvSpPr>
          <p:cNvPr id="11" name="矩形 10"/>
          <p:cNvSpPr/>
          <p:nvPr/>
        </p:nvSpPr>
        <p:spPr>
          <a:xfrm>
            <a:off x="6037350" y="4910051"/>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演示演示</a:t>
            </a: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a:t>
            </a:r>
          </a:p>
        </p:txBody>
      </p:sp>
      <p:sp>
        <p:nvSpPr>
          <p:cNvPr id="12" name="矩形 11"/>
          <p:cNvSpPr/>
          <p:nvPr/>
        </p:nvSpPr>
        <p:spPr>
          <a:xfrm>
            <a:off x="8968455" y="4910051"/>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演示演示</a:t>
            </a: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a:t>
            </a:r>
          </a:p>
        </p:txBody>
      </p:sp>
      <p:grpSp>
        <p:nvGrpSpPr>
          <p:cNvPr id="13" name="组合 70"/>
          <p:cNvGrpSpPr/>
          <p:nvPr/>
        </p:nvGrpSpPr>
        <p:grpSpPr>
          <a:xfrm>
            <a:off x="5407304" y="2279650"/>
            <a:ext cx="5555971" cy="929009"/>
            <a:chOff x="7583812" y="3362125"/>
            <a:chExt cx="5555971" cy="929009"/>
          </a:xfrm>
        </p:grpSpPr>
        <p:sp>
          <p:nvSpPr>
            <p:cNvPr id="14" name="矩形 13"/>
            <p:cNvSpPr/>
            <p:nvPr/>
          </p:nvSpPr>
          <p:spPr>
            <a:xfrm>
              <a:off x="7583812" y="3775608"/>
              <a:ext cx="5555971"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胶片用户可以在投影仪用户可以在投影仪或者计算机上进行演示也可以将演示文稿打印出来制作成胶片用户可以在投影仪</a:t>
              </a:r>
            </a:p>
          </p:txBody>
        </p:sp>
        <p:sp>
          <p:nvSpPr>
            <p:cNvPr id="15" name="矩形 14"/>
            <p:cNvSpPr/>
            <p:nvPr/>
          </p:nvSpPr>
          <p:spPr>
            <a:xfrm>
              <a:off x="7583812" y="3362125"/>
              <a:ext cx="2050552"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smtClean="0">
                  <a:latin typeface="造字工房俊雅（非商用）常规体" pitchFamily="2" charset="-122"/>
                  <a:ea typeface="造字工房俊雅（非商用）常规体" pitchFamily="2" charset="-122"/>
                </a:rPr>
                <a:t>添加标题</a:t>
              </a:r>
              <a:endParaRPr lang="zh-CN" altLang="en-US" b="1" dirty="0">
                <a:latin typeface="造字工房俊雅（非商用）常规体" pitchFamily="2" charset="-122"/>
                <a:ea typeface="造字工房俊雅（非商用）常规体" pitchFamily="2" charset="-122"/>
              </a:endParaRPr>
            </a:p>
          </p:txBody>
        </p:sp>
      </p:grpSp>
      <p:sp>
        <p:nvSpPr>
          <p:cNvPr id="16" name="îŝḷîḓé-Rectangle 8"/>
          <p:cNvSpPr/>
          <p:nvPr/>
        </p:nvSpPr>
        <p:spPr>
          <a:xfrm>
            <a:off x="5641894" y="4095165"/>
            <a:ext cx="267944" cy="257079"/>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造字工房俊雅（非商用）常规体" pitchFamily="2" charset="-122"/>
              <a:ea typeface="造字工房俊雅（非商用）常规体" pitchFamily="2" charset="-122"/>
            </a:endParaRPr>
          </a:p>
        </p:txBody>
      </p:sp>
      <p:sp>
        <p:nvSpPr>
          <p:cNvPr id="17" name="îŝḷîḓé-Rectangle 9"/>
          <p:cNvSpPr/>
          <p:nvPr/>
        </p:nvSpPr>
        <p:spPr>
          <a:xfrm>
            <a:off x="5644809" y="5150978"/>
            <a:ext cx="262114" cy="267944"/>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6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6"/>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58" y="108508"/>
                  <a:pt x="21151" y="107745"/>
                </a:cubicBezTo>
                <a:lnTo>
                  <a:pt x="135994" y="13725"/>
                </a:lnTo>
                <a:cubicBezTo>
                  <a:pt x="146837" y="4880"/>
                  <a:pt x="160429" y="0"/>
                  <a:pt x="1743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造字工房俊雅（非商用）常规体" pitchFamily="2" charset="-122"/>
              <a:ea typeface="造字工房俊雅（非商用）常规体" pitchFamily="2" charset="-122"/>
            </a:endParaRPr>
          </a:p>
        </p:txBody>
      </p:sp>
      <p:sp>
        <p:nvSpPr>
          <p:cNvPr id="18" name="îŝḷîḓé-Rectangle 14"/>
          <p:cNvSpPr/>
          <p:nvPr/>
        </p:nvSpPr>
        <p:spPr>
          <a:xfrm>
            <a:off x="8572999" y="4090942"/>
            <a:ext cx="267944" cy="2655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造字工房俊雅（非商用）常规体" pitchFamily="2" charset="-122"/>
              <a:ea typeface="造字工房俊雅（非商用）常规体" pitchFamily="2" charset="-122"/>
            </a:endParaRPr>
          </a:p>
        </p:txBody>
      </p:sp>
      <p:sp>
        <p:nvSpPr>
          <p:cNvPr id="19" name="îŝḷîḓé-Rectangle 15"/>
          <p:cNvSpPr/>
          <p:nvPr/>
        </p:nvSpPr>
        <p:spPr>
          <a:xfrm>
            <a:off x="8572999" y="5161387"/>
            <a:ext cx="267944" cy="247127"/>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造字工房俊雅（非商用）常规体" pitchFamily="2" charset="-122"/>
              <a:ea typeface="造字工房俊雅（非商用）常规体" pitchFamily="2" charset="-122"/>
            </a:endParaRPr>
          </a:p>
        </p:txBody>
      </p:sp>
      <p:grpSp>
        <p:nvGrpSpPr>
          <p:cNvPr id="20" name="组合 19"/>
          <p:cNvGrpSpPr/>
          <p:nvPr/>
        </p:nvGrpSpPr>
        <p:grpSpPr>
          <a:xfrm>
            <a:off x="3495675" y="317622"/>
            <a:ext cx="5200650" cy="981580"/>
            <a:chOff x="3495675" y="193771"/>
            <a:chExt cx="5200650" cy="981580"/>
          </a:xfrm>
        </p:grpSpPr>
        <p:sp>
          <p:nvSpPr>
            <p:cNvPr id="21"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2"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销售团队管理</a:t>
              </a:r>
            </a:p>
          </p:txBody>
        </p:sp>
      </p:grpSp>
    </p:spTree>
    <p:extLst>
      <p:ext uri="{BB962C8B-B14F-4D97-AF65-F5344CB8AC3E}">
        <p14:creationId xmlns:p14="http://schemas.microsoft.com/office/powerpoint/2010/main" val="360774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1+#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animEffect transition="in" filter="fade">
                                      <p:cBhvr>
                                        <p:cTn id="52" dur="500"/>
                                        <p:tgtEl>
                                          <p:spTgt spid="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par>
                          <p:cTn id="63" fill="hold">
                            <p:stCondLst>
                              <p:cond delay="2500"/>
                            </p:stCondLst>
                            <p:childTnLst>
                              <p:par>
                                <p:cTn id="64" presetID="14" presetClass="entr" presetSubtype="1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randombar(horizontal)">
                                      <p:cBhvr>
                                        <p:cTn id="66" dur="500"/>
                                        <p:tgtEl>
                                          <p:spTgt spid="9"/>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randombar(horizontal)">
                                      <p:cBhvr>
                                        <p:cTn id="69" dur="500"/>
                                        <p:tgtEl>
                                          <p:spTgt spid="10"/>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randombar(horizontal)">
                                      <p:cBhvr>
                                        <p:cTn id="72" dur="500"/>
                                        <p:tgtEl>
                                          <p:spTgt spid="12"/>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randombar(horizontal)">
                                      <p:cBhvr>
                                        <p:cTn id="7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p:bldP spid="10" grpId="0"/>
      <p:bldP spid="11" grpId="0"/>
      <p:bldP spid="12" grpId="0"/>
      <p:bldP spid="16" grpId="0" animBg="1"/>
      <p:bldP spid="17" grpId="0" animBg="1"/>
      <p:bldP spid="18"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4020" y="1811452"/>
            <a:ext cx="3655681" cy="3785468"/>
            <a:chOff x="1564020" y="1811452"/>
            <a:chExt cx="3655681" cy="3785468"/>
          </a:xfrm>
        </p:grpSpPr>
        <p:sp>
          <p:nvSpPr>
            <p:cNvPr id="3" name="矩形 2"/>
            <p:cNvSpPr/>
            <p:nvPr/>
          </p:nvSpPr>
          <p:spPr>
            <a:xfrm>
              <a:off x="2111132" y="2233460"/>
              <a:ext cx="2812703" cy="3115518"/>
            </a:xfrm>
            <a:prstGeom prst="rect">
              <a:avLst/>
            </a:prstGeom>
            <a:noFill/>
            <a:ln w="25400">
              <a:solidFill>
                <a:srgbClr val="6A6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3"/>
            <a:srcRect r="39386"/>
            <a:stretch/>
          </p:blipFill>
          <p:spPr>
            <a:xfrm>
              <a:off x="2406998" y="2441493"/>
              <a:ext cx="2812703" cy="3155427"/>
            </a:xfrm>
            <a:prstGeom prst="rect">
              <a:avLst/>
            </a:prstGeom>
            <a:ln>
              <a:noFill/>
            </a:ln>
          </p:spPr>
        </p:pic>
        <p:grpSp>
          <p:nvGrpSpPr>
            <p:cNvPr id="5" name="组合 4"/>
            <p:cNvGrpSpPr/>
            <p:nvPr/>
          </p:nvGrpSpPr>
          <p:grpSpPr>
            <a:xfrm>
              <a:off x="1564020" y="1811452"/>
              <a:ext cx="2968292" cy="3159499"/>
              <a:chOff x="1578308" y="1840034"/>
              <a:chExt cx="2968292" cy="3159499"/>
            </a:xfrm>
          </p:grpSpPr>
          <p:sp>
            <p:nvSpPr>
              <p:cNvPr id="6" name="矩形 5"/>
              <p:cNvSpPr/>
              <p:nvPr/>
            </p:nvSpPr>
            <p:spPr>
              <a:xfrm>
                <a:off x="1578308" y="1840034"/>
                <a:ext cx="2968292" cy="3159499"/>
              </a:xfrm>
              <a:prstGeom prst="rect">
                <a:avLst/>
              </a:prstGeom>
              <a:solidFill>
                <a:srgbClr val="6A6A6A"/>
              </a:solidFill>
              <a:ln>
                <a:noFill/>
              </a:ln>
              <a:effectLst>
                <a:outerShdw blurRad="266700" dist="38100" dir="8100000" sx="103000" sy="10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508456" y="2008410"/>
                <a:ext cx="1107996" cy="461665"/>
              </a:xfrm>
              <a:prstGeom prst="rect">
                <a:avLst/>
              </a:prstGeom>
              <a:noFill/>
            </p:spPr>
            <p:txBody>
              <a:bodyPr wrap="none" rtlCol="0">
                <a:spAutoFit/>
              </a:bodyPr>
              <a:lstStyle/>
              <a:p>
                <a:pPr algn="ctr"/>
                <a:r>
                  <a:rPr lang="zh-CN" altLang="en-US" sz="2400" b="1" dirty="0">
                    <a:solidFill>
                      <a:schemeClr val="bg1"/>
                    </a:solidFill>
                    <a:latin typeface="造字工房俊雅（非商用）常规体" pitchFamily="2" charset="-122"/>
                    <a:ea typeface="造字工房俊雅（非商用）常规体" pitchFamily="2" charset="-122"/>
                  </a:rPr>
                  <a:t>标题文本</a:t>
                </a:r>
              </a:p>
            </p:txBody>
          </p:sp>
          <p:sp>
            <p:nvSpPr>
              <p:cNvPr id="8" name="文本框 7"/>
              <p:cNvSpPr txBox="1"/>
              <p:nvPr/>
            </p:nvSpPr>
            <p:spPr>
              <a:xfrm>
                <a:off x="1970895" y="2727285"/>
                <a:ext cx="2183118" cy="1034899"/>
              </a:xfrm>
              <a:prstGeom prst="rect">
                <a:avLst/>
              </a:prstGeom>
              <a:noFill/>
            </p:spPr>
            <p:txBody>
              <a:bodyPr wrap="square" rtlCol="0">
                <a:spAutoFit/>
              </a:bodyPr>
              <a:lstStyle/>
              <a:p>
                <a:pPr algn="just">
                  <a:lnSpc>
                    <a:spcPct val="150000"/>
                  </a:lnSpc>
                </a:pPr>
                <a:r>
                  <a:rPr lang="zh-CN" altLang="en-US" sz="1400" dirty="0">
                    <a:solidFill>
                      <a:schemeClr val="bg1"/>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grpSp>
      <p:sp>
        <p:nvSpPr>
          <p:cNvPr id="9" name="矩形 8"/>
          <p:cNvSpPr/>
          <p:nvPr/>
        </p:nvSpPr>
        <p:spPr>
          <a:xfrm>
            <a:off x="5851777" y="2238155"/>
            <a:ext cx="1423363" cy="446868"/>
          </a:xfrm>
          <a:prstGeom prst="rect">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404040"/>
                </a:solidFill>
                <a:latin typeface="造字工房俊雅（非商用）常规体" pitchFamily="2" charset="-122"/>
                <a:ea typeface="造字工房俊雅（非商用）常规体" pitchFamily="2" charset="-122"/>
              </a:rPr>
              <a:t>标题文本</a:t>
            </a:r>
          </a:p>
        </p:txBody>
      </p:sp>
      <p:sp>
        <p:nvSpPr>
          <p:cNvPr id="10" name="矩形 9"/>
          <p:cNvSpPr/>
          <p:nvPr/>
        </p:nvSpPr>
        <p:spPr>
          <a:xfrm>
            <a:off x="5354517" y="2744164"/>
            <a:ext cx="2417884" cy="579005"/>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1" name="矩形 10"/>
          <p:cNvSpPr/>
          <p:nvPr/>
        </p:nvSpPr>
        <p:spPr>
          <a:xfrm>
            <a:off x="8404477" y="2238155"/>
            <a:ext cx="1423363" cy="446868"/>
          </a:xfrm>
          <a:prstGeom prst="rect">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404040"/>
                </a:solidFill>
                <a:latin typeface="造字工房俊雅（非商用）常规体" pitchFamily="2" charset="-122"/>
                <a:ea typeface="造字工房俊雅（非商用）常规体" pitchFamily="2" charset="-122"/>
              </a:rPr>
              <a:t>标题文本</a:t>
            </a:r>
          </a:p>
        </p:txBody>
      </p:sp>
      <p:sp>
        <p:nvSpPr>
          <p:cNvPr id="12" name="矩形 11"/>
          <p:cNvSpPr/>
          <p:nvPr/>
        </p:nvSpPr>
        <p:spPr>
          <a:xfrm>
            <a:off x="7907217" y="2744164"/>
            <a:ext cx="2417884" cy="600164"/>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3" name="矩形 12"/>
          <p:cNvSpPr/>
          <p:nvPr/>
        </p:nvSpPr>
        <p:spPr>
          <a:xfrm>
            <a:off x="5851777" y="3994672"/>
            <a:ext cx="1423363" cy="446868"/>
          </a:xfrm>
          <a:prstGeom prst="rect">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404040"/>
                </a:solidFill>
                <a:latin typeface="造字工房俊雅（非商用）常规体" pitchFamily="2" charset="-122"/>
                <a:ea typeface="造字工房俊雅（非商用）常规体" pitchFamily="2" charset="-122"/>
              </a:rPr>
              <a:t>标题文本</a:t>
            </a:r>
          </a:p>
        </p:txBody>
      </p:sp>
      <p:sp>
        <p:nvSpPr>
          <p:cNvPr id="14" name="矩形 13"/>
          <p:cNvSpPr/>
          <p:nvPr/>
        </p:nvSpPr>
        <p:spPr>
          <a:xfrm>
            <a:off x="5354517" y="4500681"/>
            <a:ext cx="2417884" cy="600164"/>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5" name="矩形 14"/>
          <p:cNvSpPr/>
          <p:nvPr/>
        </p:nvSpPr>
        <p:spPr>
          <a:xfrm>
            <a:off x="8404477" y="3994672"/>
            <a:ext cx="1423363" cy="446868"/>
          </a:xfrm>
          <a:prstGeom prst="rect">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404040"/>
                </a:solidFill>
                <a:latin typeface="造字工房俊雅（非商用）常规体" pitchFamily="2" charset="-122"/>
                <a:ea typeface="造字工房俊雅（非商用）常规体" pitchFamily="2" charset="-122"/>
              </a:rPr>
              <a:t>标题文本</a:t>
            </a:r>
          </a:p>
        </p:txBody>
      </p:sp>
      <p:sp>
        <p:nvSpPr>
          <p:cNvPr id="16" name="矩形 15"/>
          <p:cNvSpPr/>
          <p:nvPr/>
        </p:nvSpPr>
        <p:spPr>
          <a:xfrm>
            <a:off x="7907217" y="4500681"/>
            <a:ext cx="2417884" cy="600164"/>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nvGrpSpPr>
          <p:cNvPr id="17" name="组合 16"/>
          <p:cNvGrpSpPr/>
          <p:nvPr/>
        </p:nvGrpSpPr>
        <p:grpSpPr>
          <a:xfrm>
            <a:off x="3495675" y="317622"/>
            <a:ext cx="5200650" cy="981580"/>
            <a:chOff x="3495675" y="193771"/>
            <a:chExt cx="5200650" cy="981580"/>
          </a:xfrm>
        </p:grpSpPr>
        <p:sp>
          <p:nvSpPr>
            <p:cNvPr id="1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销售团队管理</a:t>
              </a:r>
            </a:p>
          </p:txBody>
        </p:sp>
      </p:grpSp>
    </p:spTree>
    <p:extLst>
      <p:ext uri="{BB962C8B-B14F-4D97-AF65-F5344CB8AC3E}">
        <p14:creationId xmlns:p14="http://schemas.microsoft.com/office/powerpoint/2010/main" val="181770095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1" fill="hold" grpId="0" nodeType="afterEffect" p14:presetBounceEnd="75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75000">
                                          <p:cBhvr additive="base">
                                            <p:cTn id="11" dur="2000" fill="hold"/>
                                            <p:tgtEl>
                                              <p:spTgt spid="9"/>
                                            </p:tgtEl>
                                            <p:attrNameLst>
                                              <p:attrName>ppt_x</p:attrName>
                                            </p:attrNameLst>
                                          </p:cBhvr>
                                          <p:tavLst>
                                            <p:tav tm="0">
                                              <p:val>
                                                <p:strVal val="#ppt_x"/>
                                              </p:val>
                                            </p:tav>
                                            <p:tav tm="100000">
                                              <p:val>
                                                <p:strVal val="#ppt_x"/>
                                              </p:val>
                                            </p:tav>
                                          </p:tavLst>
                                        </p:anim>
                                        <p:anim calcmode="lin" valueType="num" p14:bounceEnd="75000">
                                          <p:cBhvr additive="base">
                                            <p:cTn id="12" dur="2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5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75000">
                                          <p:cBhvr additive="base">
                                            <p:cTn id="15" dur="2000" fill="hold"/>
                                            <p:tgtEl>
                                              <p:spTgt spid="11"/>
                                            </p:tgtEl>
                                            <p:attrNameLst>
                                              <p:attrName>ppt_x</p:attrName>
                                            </p:attrNameLst>
                                          </p:cBhvr>
                                          <p:tavLst>
                                            <p:tav tm="0">
                                              <p:val>
                                                <p:strVal val="#ppt_x"/>
                                              </p:val>
                                            </p:tav>
                                            <p:tav tm="100000">
                                              <p:val>
                                                <p:strVal val="#ppt_x"/>
                                              </p:val>
                                            </p:tav>
                                          </p:tavLst>
                                        </p:anim>
                                        <p:anim calcmode="lin" valueType="num" p14:bounceEnd="75000">
                                          <p:cBhvr additive="base">
                                            <p:cTn id="16" dur="20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14:presetBounceEnd="75000">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14:bounceEnd="75000">
                                          <p:cBhvr additive="base">
                                            <p:cTn id="19" dur="2000" fill="hold"/>
                                            <p:tgtEl>
                                              <p:spTgt spid="13"/>
                                            </p:tgtEl>
                                            <p:attrNameLst>
                                              <p:attrName>ppt_x</p:attrName>
                                            </p:attrNameLst>
                                          </p:cBhvr>
                                          <p:tavLst>
                                            <p:tav tm="0">
                                              <p:val>
                                                <p:strVal val="#ppt_x"/>
                                              </p:val>
                                            </p:tav>
                                            <p:tav tm="100000">
                                              <p:val>
                                                <p:strVal val="#ppt_x"/>
                                              </p:val>
                                            </p:tav>
                                          </p:tavLst>
                                        </p:anim>
                                        <p:anim calcmode="lin" valueType="num" p14:bounceEnd="75000">
                                          <p:cBhvr additive="base">
                                            <p:cTn id="20" dur="20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5000">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14:bounceEnd="75000">
                                          <p:cBhvr additive="base">
                                            <p:cTn id="23" dur="2000" fill="hold"/>
                                            <p:tgtEl>
                                              <p:spTgt spid="15"/>
                                            </p:tgtEl>
                                            <p:attrNameLst>
                                              <p:attrName>ppt_x</p:attrName>
                                            </p:attrNameLst>
                                          </p:cBhvr>
                                          <p:tavLst>
                                            <p:tav tm="0">
                                              <p:val>
                                                <p:strVal val="#ppt_x"/>
                                              </p:val>
                                            </p:tav>
                                            <p:tav tm="100000">
                                              <p:val>
                                                <p:strVal val="#ppt_x"/>
                                              </p:val>
                                            </p:tav>
                                          </p:tavLst>
                                        </p:anim>
                                        <p:anim calcmode="lin" valueType="num" p14:bounceEnd="75000">
                                          <p:cBhvr additive="base">
                                            <p:cTn id="24" dur="2000" fill="hold"/>
                                            <p:tgtEl>
                                              <p:spTgt spid="15"/>
                                            </p:tgtEl>
                                            <p:attrNameLst>
                                              <p:attrName>ppt_y</p:attrName>
                                            </p:attrNameLst>
                                          </p:cBhvr>
                                          <p:tavLst>
                                            <p:tav tm="0">
                                              <p:val>
                                                <p:strVal val="1+#ppt_h/2"/>
                                              </p:val>
                                            </p:tav>
                                            <p:tav tm="100000">
                                              <p:val>
                                                <p:strVal val="#ppt_y"/>
                                              </p:val>
                                            </p:tav>
                                          </p:tavLst>
                                        </p:anim>
                                      </p:childTnLst>
                                    </p:cTn>
                                  </p:par>
                                  <p:par>
                                    <p:cTn id="25" presetID="14" presetClass="entr" presetSubtype="10" fill="hold" grpId="0" nodeType="withEffect">
                                      <p:stCondLst>
                                        <p:cond delay="150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4" presetClass="entr" presetSubtype="1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par>
                                    <p:cTn id="31" presetID="14" presetClass="entr" presetSubtype="10" fill="hold" grpId="0" nodeType="withEffect">
                                      <p:stCondLst>
                                        <p:cond delay="150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par>
                                    <p:cTn id="34" presetID="14" presetClass="entr" presetSubtype="10" fill="hold" grpId="0" nodeType="withEffect">
                                      <p:stCondLst>
                                        <p:cond delay="1500"/>
                                      </p:stCondLst>
                                      <p:childTnLst>
                                        <p:set>
                                          <p:cBhvr>
                                            <p:cTn id="35" dur="1" fill="hold">
                                              <p:stCondLst>
                                                <p:cond delay="0"/>
                                              </p:stCondLst>
                                            </p:cTn>
                                            <p:tgtEl>
                                              <p:spTgt spid="16"/>
                                            </p:tgtEl>
                                            <p:attrNameLst>
                                              <p:attrName>style.visibility</p:attrName>
                                            </p:attrNameLst>
                                          </p:cBhvr>
                                          <p:to>
                                            <p:strVal val="visible"/>
                                          </p:to>
                                        </p:set>
                                        <p:animEffect transition="in" filter="randombar(horizontal)">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p:bldP spid="15" grpId="0" animBg="1"/>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000" fill="hold"/>
                                            <p:tgtEl>
                                              <p:spTgt spid="9"/>
                                            </p:tgtEl>
                                            <p:attrNameLst>
                                              <p:attrName>ppt_x</p:attrName>
                                            </p:attrNameLst>
                                          </p:cBhvr>
                                          <p:tavLst>
                                            <p:tav tm="0">
                                              <p:val>
                                                <p:strVal val="#ppt_x"/>
                                              </p:val>
                                            </p:tav>
                                            <p:tav tm="100000">
                                              <p:val>
                                                <p:strVal val="#ppt_x"/>
                                              </p:val>
                                            </p:tav>
                                          </p:tavLst>
                                        </p:anim>
                                        <p:anim calcmode="lin" valueType="num">
                                          <p:cBhvr additive="base">
                                            <p:cTn id="12" dur="2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ppt_x"/>
                                              </p:val>
                                            </p:tav>
                                            <p:tav tm="100000">
                                              <p:val>
                                                <p:strVal val="#ppt_x"/>
                                              </p:val>
                                            </p:tav>
                                          </p:tavLst>
                                        </p:anim>
                                        <p:anim calcmode="lin" valueType="num">
                                          <p:cBhvr additive="base">
                                            <p:cTn id="16" dur="20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ppt_x"/>
                                              </p:val>
                                            </p:tav>
                                            <p:tav tm="100000">
                                              <p:val>
                                                <p:strVal val="#ppt_x"/>
                                              </p:val>
                                            </p:tav>
                                          </p:tavLst>
                                        </p:anim>
                                        <p:anim calcmode="lin" valueType="num">
                                          <p:cBhvr additive="base">
                                            <p:cTn id="20" dur="20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2000" fill="hold"/>
                                            <p:tgtEl>
                                              <p:spTgt spid="15"/>
                                            </p:tgtEl>
                                            <p:attrNameLst>
                                              <p:attrName>ppt_x</p:attrName>
                                            </p:attrNameLst>
                                          </p:cBhvr>
                                          <p:tavLst>
                                            <p:tav tm="0">
                                              <p:val>
                                                <p:strVal val="#ppt_x"/>
                                              </p:val>
                                            </p:tav>
                                            <p:tav tm="100000">
                                              <p:val>
                                                <p:strVal val="#ppt_x"/>
                                              </p:val>
                                            </p:tav>
                                          </p:tavLst>
                                        </p:anim>
                                        <p:anim calcmode="lin" valueType="num">
                                          <p:cBhvr additive="base">
                                            <p:cTn id="24" dur="2000" fill="hold"/>
                                            <p:tgtEl>
                                              <p:spTgt spid="15"/>
                                            </p:tgtEl>
                                            <p:attrNameLst>
                                              <p:attrName>ppt_y</p:attrName>
                                            </p:attrNameLst>
                                          </p:cBhvr>
                                          <p:tavLst>
                                            <p:tav tm="0">
                                              <p:val>
                                                <p:strVal val="1+#ppt_h/2"/>
                                              </p:val>
                                            </p:tav>
                                            <p:tav tm="100000">
                                              <p:val>
                                                <p:strVal val="#ppt_y"/>
                                              </p:val>
                                            </p:tav>
                                          </p:tavLst>
                                        </p:anim>
                                      </p:childTnLst>
                                    </p:cTn>
                                  </p:par>
                                  <p:par>
                                    <p:cTn id="25" presetID="14" presetClass="entr" presetSubtype="10" fill="hold" grpId="0" nodeType="withEffect">
                                      <p:stCondLst>
                                        <p:cond delay="150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4" presetClass="entr" presetSubtype="1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par>
                                    <p:cTn id="31" presetID="14" presetClass="entr" presetSubtype="10" fill="hold" grpId="0" nodeType="withEffect">
                                      <p:stCondLst>
                                        <p:cond delay="150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par>
                                    <p:cTn id="34" presetID="14" presetClass="entr" presetSubtype="10" fill="hold" grpId="0" nodeType="withEffect">
                                      <p:stCondLst>
                                        <p:cond delay="1500"/>
                                      </p:stCondLst>
                                      <p:childTnLst>
                                        <p:set>
                                          <p:cBhvr>
                                            <p:cTn id="35" dur="1" fill="hold">
                                              <p:stCondLst>
                                                <p:cond delay="0"/>
                                              </p:stCondLst>
                                            </p:cTn>
                                            <p:tgtEl>
                                              <p:spTgt spid="16"/>
                                            </p:tgtEl>
                                            <p:attrNameLst>
                                              <p:attrName>style.visibility</p:attrName>
                                            </p:attrNameLst>
                                          </p:cBhvr>
                                          <p:to>
                                            <p:strVal val="visible"/>
                                          </p:to>
                                        </p:set>
                                        <p:animEffect transition="in" filter="randombar(horizontal)">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p:bldP spid="15" grpId="0" animBg="1"/>
          <p:bldP spid="1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25950" y="1630138"/>
            <a:ext cx="1569660" cy="461665"/>
          </a:xfrm>
          <a:prstGeom prst="rect">
            <a:avLst/>
          </a:prstGeom>
          <a:noFill/>
        </p:spPr>
        <p:txBody>
          <a:bodyPr wrap="none" rtlCol="0">
            <a:spAutoFit/>
          </a:bodyPr>
          <a:lstStyle/>
          <a:p>
            <a:r>
              <a:rPr lang="zh-CN" altLang="en-US" sz="2400" dirty="0">
                <a:solidFill>
                  <a:schemeClr val="tx1">
                    <a:lumMod val="85000"/>
                    <a:lumOff val="15000"/>
                  </a:schemeClr>
                </a:solidFill>
                <a:latin typeface="造字工房俊雅（非商用）常规体" pitchFamily="2" charset="-122"/>
                <a:ea typeface="造字工房俊雅（非商用）常规体" pitchFamily="2" charset="-122"/>
              </a:rPr>
              <a:t>标题文本预设</a:t>
            </a:r>
          </a:p>
        </p:txBody>
      </p:sp>
      <p:sp>
        <p:nvSpPr>
          <p:cNvPr id="3" name="文本框 2"/>
          <p:cNvSpPr txBox="1"/>
          <p:nvPr/>
        </p:nvSpPr>
        <p:spPr>
          <a:xfrm>
            <a:off x="1225949" y="2459700"/>
            <a:ext cx="3246991" cy="276999"/>
          </a:xfrm>
          <a:prstGeom prst="rect">
            <a:avLst/>
          </a:prstGeom>
          <a:noFill/>
        </p:spPr>
        <p:txBody>
          <a:bodyPr wrap="square" rtlCol="0">
            <a:spAutoFit/>
          </a:bodyPr>
          <a:lstStyle/>
          <a:p>
            <a:pPr>
              <a:lnSpc>
                <a:spcPct val="15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sp>
        <p:nvSpPr>
          <p:cNvPr id="4" name="矩形 3"/>
          <p:cNvSpPr/>
          <p:nvPr/>
        </p:nvSpPr>
        <p:spPr>
          <a:xfrm>
            <a:off x="1283659" y="3950708"/>
            <a:ext cx="1660525" cy="2246892"/>
          </a:xfrm>
          <a:prstGeom prst="rect">
            <a:avLst/>
          </a:prstGeom>
          <a:solidFill>
            <a:schemeClr val="bg2">
              <a:lumMod val="2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934909" y="3950708"/>
            <a:ext cx="1660525" cy="2246892"/>
          </a:xfrm>
          <a:prstGeom prst="rect">
            <a:avLst/>
          </a:prstGeom>
          <a:solidFill>
            <a:schemeClr val="bg2">
              <a:lumMod val="2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944184" y="3836408"/>
            <a:ext cx="1990725" cy="2488192"/>
          </a:xfrm>
          <a:prstGeom prst="rect">
            <a:avLst/>
          </a:prstGeom>
          <a:solidFill>
            <a:srgbClr val="4E5D7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494908" y="4364745"/>
            <a:ext cx="1238027" cy="1516786"/>
            <a:chOff x="1494908" y="4364745"/>
            <a:chExt cx="1238027" cy="1516786"/>
          </a:xfrm>
        </p:grpSpPr>
        <p:sp>
          <p:nvSpPr>
            <p:cNvPr id="8" name="同心圆 7"/>
            <p:cNvSpPr>
              <a:spLocks noChangeAspect="1"/>
            </p:cNvSpPr>
            <p:nvPr/>
          </p:nvSpPr>
          <p:spPr>
            <a:xfrm>
              <a:off x="1602139" y="4364745"/>
              <a:ext cx="1023565" cy="1023565"/>
            </a:xfrm>
            <a:prstGeom prst="donut">
              <a:avLst>
                <a:gd name="adj" fmla="val 5574"/>
              </a:avLst>
            </a:prstGeom>
            <a:solidFill>
              <a:schemeClr val="bg2">
                <a:lumMod val="10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1494908" y="5501973"/>
              <a:ext cx="1238027" cy="246221"/>
            </a:xfrm>
            <a:prstGeom prst="rect">
              <a:avLst/>
            </a:prstGeom>
            <a:noFill/>
          </p:spPr>
          <p:txBody>
            <a:bodyPr wrap="square" rtlCol="0">
              <a:spAutoFit/>
            </a:bodyPr>
            <a:lstStyle/>
            <a:p>
              <a:pPr algn="ctr"/>
              <a:r>
                <a:rPr lang="zh-CN" altLang="en-US" sz="1000" dirty="0">
                  <a:solidFill>
                    <a:schemeClr val="bg1"/>
                  </a:solidFill>
                  <a:latin typeface="+mn-ea"/>
                </a:rPr>
                <a:t>标题文本预设</a:t>
              </a:r>
            </a:p>
          </p:txBody>
        </p:sp>
        <p:sp>
          <p:nvSpPr>
            <p:cNvPr id="10" name="文本框 9"/>
            <p:cNvSpPr txBox="1"/>
            <p:nvPr/>
          </p:nvSpPr>
          <p:spPr>
            <a:xfrm>
              <a:off x="1618433" y="5666087"/>
              <a:ext cx="990977" cy="215444"/>
            </a:xfrm>
            <a:prstGeom prst="rect">
              <a:avLst/>
            </a:prstGeom>
            <a:noFill/>
          </p:spPr>
          <p:txBody>
            <a:bodyPr wrap="none" rtlCol="0">
              <a:spAutoFit/>
            </a:bodyPr>
            <a:lstStyle/>
            <a:p>
              <a:r>
                <a:rPr lang="en-US" altLang="zh-CN" sz="800" dirty="0" err="1">
                  <a:solidFill>
                    <a:schemeClr val="bg2">
                      <a:lumMod val="75000"/>
                    </a:schemeClr>
                  </a:solidFill>
                  <a:latin typeface="+mn-ea"/>
                </a:rPr>
                <a:t>Pptvzaixian.Com</a:t>
              </a:r>
              <a:endParaRPr lang="zh-CN" altLang="en-US" sz="800" dirty="0">
                <a:solidFill>
                  <a:schemeClr val="bg2">
                    <a:lumMod val="75000"/>
                  </a:schemeClr>
                </a:solidFill>
                <a:latin typeface="+mn-ea"/>
              </a:endParaRPr>
            </a:p>
          </p:txBody>
        </p:sp>
        <p:sp>
          <p:nvSpPr>
            <p:cNvPr id="11" name="任意多边形 10"/>
            <p:cNvSpPr>
              <a:spLocks noChangeAspect="1"/>
            </p:cNvSpPr>
            <p:nvPr/>
          </p:nvSpPr>
          <p:spPr>
            <a:xfrm>
              <a:off x="2015740" y="4752353"/>
              <a:ext cx="196363" cy="180000"/>
            </a:xfrm>
            <a:custGeom>
              <a:avLst/>
              <a:gdLst/>
              <a:ahLst/>
              <a:cxnLst/>
              <a:rect l="l" t="t" r="r" b="b"/>
              <a:pathLst>
                <a:path w="220435" h="202066">
                  <a:moveTo>
                    <a:pt x="114810" y="165327"/>
                  </a:moveTo>
                  <a:lnTo>
                    <a:pt x="220435" y="165327"/>
                  </a:lnTo>
                  <a:lnTo>
                    <a:pt x="220435" y="183696"/>
                  </a:lnTo>
                  <a:lnTo>
                    <a:pt x="114810" y="183696"/>
                  </a:lnTo>
                  <a:close/>
                  <a:moveTo>
                    <a:pt x="0" y="165327"/>
                  </a:moveTo>
                  <a:lnTo>
                    <a:pt x="50516" y="165327"/>
                  </a:lnTo>
                  <a:lnTo>
                    <a:pt x="50516" y="183696"/>
                  </a:lnTo>
                  <a:lnTo>
                    <a:pt x="0" y="183696"/>
                  </a:lnTo>
                  <a:close/>
                  <a:moveTo>
                    <a:pt x="64293" y="146957"/>
                  </a:moveTo>
                  <a:lnTo>
                    <a:pt x="101033" y="146957"/>
                  </a:lnTo>
                  <a:cubicBezTo>
                    <a:pt x="103520" y="146957"/>
                    <a:pt x="105673" y="147866"/>
                    <a:pt x="107491" y="149684"/>
                  </a:cubicBezTo>
                  <a:cubicBezTo>
                    <a:pt x="109309" y="151502"/>
                    <a:pt x="110217" y="153654"/>
                    <a:pt x="110217" y="156142"/>
                  </a:cubicBezTo>
                  <a:lnTo>
                    <a:pt x="110217" y="192881"/>
                  </a:lnTo>
                  <a:cubicBezTo>
                    <a:pt x="110217" y="195369"/>
                    <a:pt x="109309" y="197521"/>
                    <a:pt x="107491" y="199339"/>
                  </a:cubicBezTo>
                  <a:cubicBezTo>
                    <a:pt x="105673" y="201157"/>
                    <a:pt x="103520" y="202066"/>
                    <a:pt x="101033" y="202066"/>
                  </a:cubicBezTo>
                  <a:lnTo>
                    <a:pt x="64293" y="202066"/>
                  </a:lnTo>
                  <a:cubicBezTo>
                    <a:pt x="61806" y="202066"/>
                    <a:pt x="59653" y="201157"/>
                    <a:pt x="57835" y="199339"/>
                  </a:cubicBezTo>
                  <a:cubicBezTo>
                    <a:pt x="56017" y="197521"/>
                    <a:pt x="55109" y="195369"/>
                    <a:pt x="55109" y="192881"/>
                  </a:cubicBezTo>
                  <a:lnTo>
                    <a:pt x="55109" y="156142"/>
                  </a:lnTo>
                  <a:cubicBezTo>
                    <a:pt x="55109" y="153654"/>
                    <a:pt x="56017" y="151502"/>
                    <a:pt x="57835" y="149684"/>
                  </a:cubicBezTo>
                  <a:cubicBezTo>
                    <a:pt x="59653" y="147866"/>
                    <a:pt x="61806" y="146957"/>
                    <a:pt x="64293" y="146957"/>
                  </a:cubicBezTo>
                  <a:close/>
                  <a:moveTo>
                    <a:pt x="188288" y="91848"/>
                  </a:moveTo>
                  <a:lnTo>
                    <a:pt x="220435" y="91848"/>
                  </a:lnTo>
                  <a:lnTo>
                    <a:pt x="220435" y="110218"/>
                  </a:lnTo>
                  <a:lnTo>
                    <a:pt x="188288" y="110218"/>
                  </a:lnTo>
                  <a:close/>
                  <a:moveTo>
                    <a:pt x="0" y="91848"/>
                  </a:moveTo>
                  <a:lnTo>
                    <a:pt x="123995" y="91848"/>
                  </a:lnTo>
                  <a:lnTo>
                    <a:pt x="123995" y="110218"/>
                  </a:lnTo>
                  <a:lnTo>
                    <a:pt x="0" y="110218"/>
                  </a:lnTo>
                  <a:close/>
                  <a:moveTo>
                    <a:pt x="137772" y="73478"/>
                  </a:moveTo>
                  <a:lnTo>
                    <a:pt x="174511" y="73478"/>
                  </a:lnTo>
                  <a:cubicBezTo>
                    <a:pt x="176999" y="73478"/>
                    <a:pt x="179151" y="74387"/>
                    <a:pt x="180969" y="76205"/>
                  </a:cubicBezTo>
                  <a:cubicBezTo>
                    <a:pt x="182787" y="78023"/>
                    <a:pt x="183696" y="80176"/>
                    <a:pt x="183696" y="82663"/>
                  </a:cubicBezTo>
                  <a:lnTo>
                    <a:pt x="183696" y="119402"/>
                  </a:lnTo>
                  <a:cubicBezTo>
                    <a:pt x="183696" y="121890"/>
                    <a:pt x="182787" y="124043"/>
                    <a:pt x="180969" y="125861"/>
                  </a:cubicBezTo>
                  <a:cubicBezTo>
                    <a:pt x="179151" y="127678"/>
                    <a:pt x="176999" y="128587"/>
                    <a:pt x="174511" y="128587"/>
                  </a:cubicBezTo>
                  <a:lnTo>
                    <a:pt x="137772" y="128587"/>
                  </a:lnTo>
                  <a:cubicBezTo>
                    <a:pt x="135284" y="128587"/>
                    <a:pt x="133132" y="127678"/>
                    <a:pt x="131314" y="125861"/>
                  </a:cubicBezTo>
                  <a:cubicBezTo>
                    <a:pt x="129496" y="124043"/>
                    <a:pt x="128587" y="121890"/>
                    <a:pt x="128587" y="119402"/>
                  </a:cubicBezTo>
                  <a:lnTo>
                    <a:pt x="128587" y="82663"/>
                  </a:lnTo>
                  <a:cubicBezTo>
                    <a:pt x="128587" y="80176"/>
                    <a:pt x="129496" y="78023"/>
                    <a:pt x="131314" y="76205"/>
                  </a:cubicBezTo>
                  <a:cubicBezTo>
                    <a:pt x="133132" y="74387"/>
                    <a:pt x="135284" y="73478"/>
                    <a:pt x="137772" y="73478"/>
                  </a:cubicBezTo>
                  <a:close/>
                  <a:moveTo>
                    <a:pt x="96440" y="18369"/>
                  </a:moveTo>
                  <a:lnTo>
                    <a:pt x="220435" y="18369"/>
                  </a:lnTo>
                  <a:lnTo>
                    <a:pt x="220435" y="36739"/>
                  </a:lnTo>
                  <a:lnTo>
                    <a:pt x="96440" y="36739"/>
                  </a:lnTo>
                  <a:close/>
                  <a:moveTo>
                    <a:pt x="0" y="18369"/>
                  </a:moveTo>
                  <a:lnTo>
                    <a:pt x="32147" y="18369"/>
                  </a:lnTo>
                  <a:lnTo>
                    <a:pt x="32147" y="36739"/>
                  </a:lnTo>
                  <a:lnTo>
                    <a:pt x="0" y="36739"/>
                  </a:lnTo>
                  <a:close/>
                  <a:moveTo>
                    <a:pt x="45924" y="0"/>
                  </a:moveTo>
                  <a:lnTo>
                    <a:pt x="82663" y="0"/>
                  </a:lnTo>
                  <a:cubicBezTo>
                    <a:pt x="85151" y="0"/>
                    <a:pt x="87303" y="909"/>
                    <a:pt x="89121" y="2727"/>
                  </a:cubicBezTo>
                  <a:cubicBezTo>
                    <a:pt x="90939" y="4544"/>
                    <a:pt x="91848" y="6697"/>
                    <a:pt x="91848" y="9185"/>
                  </a:cubicBezTo>
                  <a:lnTo>
                    <a:pt x="91848" y="45924"/>
                  </a:lnTo>
                  <a:cubicBezTo>
                    <a:pt x="91848" y="48411"/>
                    <a:pt x="90939" y="50564"/>
                    <a:pt x="89121" y="52382"/>
                  </a:cubicBezTo>
                  <a:cubicBezTo>
                    <a:pt x="87303" y="54200"/>
                    <a:pt x="85151" y="55109"/>
                    <a:pt x="82663" y="55109"/>
                  </a:cubicBezTo>
                  <a:lnTo>
                    <a:pt x="45924" y="55109"/>
                  </a:lnTo>
                  <a:cubicBezTo>
                    <a:pt x="43436" y="55109"/>
                    <a:pt x="41283" y="54200"/>
                    <a:pt x="39466" y="52382"/>
                  </a:cubicBezTo>
                  <a:cubicBezTo>
                    <a:pt x="37648" y="50564"/>
                    <a:pt x="36739" y="48411"/>
                    <a:pt x="36739" y="45924"/>
                  </a:cubicBezTo>
                  <a:lnTo>
                    <a:pt x="36739" y="9185"/>
                  </a:lnTo>
                  <a:cubicBezTo>
                    <a:pt x="36739" y="6697"/>
                    <a:pt x="37648" y="4544"/>
                    <a:pt x="39466" y="2727"/>
                  </a:cubicBezTo>
                  <a:cubicBezTo>
                    <a:pt x="41283" y="909"/>
                    <a:pt x="43436" y="0"/>
                    <a:pt x="45924"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sp>
          <p:nvSpPr>
            <p:cNvPr id="12" name="文本框 11"/>
            <p:cNvSpPr txBox="1"/>
            <p:nvPr/>
          </p:nvSpPr>
          <p:spPr>
            <a:xfrm>
              <a:off x="1878120" y="4928460"/>
              <a:ext cx="471603" cy="246221"/>
            </a:xfrm>
            <a:prstGeom prst="rect">
              <a:avLst/>
            </a:prstGeom>
            <a:noFill/>
          </p:spPr>
          <p:txBody>
            <a:bodyPr wrap="none" rtlCol="0">
              <a:spAutoFit/>
            </a:bodyPr>
            <a:lstStyle/>
            <a:p>
              <a:pPr algn="ctr"/>
              <a:r>
                <a:rPr lang="en-US" altLang="zh-CN" sz="1000" dirty="0">
                  <a:solidFill>
                    <a:schemeClr val="bg1"/>
                  </a:solidFill>
                  <a:latin typeface="+mn-ea"/>
                </a:rPr>
                <a:t>Data</a:t>
              </a:r>
              <a:endParaRPr lang="zh-CN" altLang="en-US" sz="1000" dirty="0">
                <a:solidFill>
                  <a:schemeClr val="bg1"/>
                </a:solidFill>
                <a:latin typeface="+mn-ea"/>
              </a:endParaRPr>
            </a:p>
          </p:txBody>
        </p:sp>
      </p:grpSp>
      <p:grpSp>
        <p:nvGrpSpPr>
          <p:cNvPr id="13" name="组合 12"/>
          <p:cNvGrpSpPr/>
          <p:nvPr/>
        </p:nvGrpSpPr>
        <p:grpSpPr>
          <a:xfrm>
            <a:off x="5139864" y="4364745"/>
            <a:ext cx="1254321" cy="1516786"/>
            <a:chOff x="5139864" y="4364745"/>
            <a:chExt cx="1254321" cy="1516786"/>
          </a:xfrm>
        </p:grpSpPr>
        <p:sp>
          <p:nvSpPr>
            <p:cNvPr id="14" name="同心圆 13"/>
            <p:cNvSpPr>
              <a:spLocks noChangeAspect="1"/>
            </p:cNvSpPr>
            <p:nvPr/>
          </p:nvSpPr>
          <p:spPr>
            <a:xfrm>
              <a:off x="5253389" y="4364745"/>
              <a:ext cx="1023565" cy="1023565"/>
            </a:xfrm>
            <a:prstGeom prst="donut">
              <a:avLst>
                <a:gd name="adj" fmla="val 5574"/>
              </a:avLst>
            </a:prstGeom>
            <a:solidFill>
              <a:schemeClr val="bg2">
                <a:lumMod val="10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p:cNvSpPr txBox="1"/>
            <p:nvPr/>
          </p:nvSpPr>
          <p:spPr>
            <a:xfrm>
              <a:off x="5139864" y="5490025"/>
              <a:ext cx="1254321" cy="246221"/>
            </a:xfrm>
            <a:prstGeom prst="rect">
              <a:avLst/>
            </a:prstGeom>
            <a:noFill/>
          </p:spPr>
          <p:txBody>
            <a:bodyPr wrap="square" rtlCol="0">
              <a:spAutoFit/>
            </a:bodyPr>
            <a:lstStyle/>
            <a:p>
              <a:pPr algn="ctr"/>
              <a:r>
                <a:rPr lang="zh-CN" altLang="en-US" sz="1000" dirty="0">
                  <a:solidFill>
                    <a:schemeClr val="bg1"/>
                  </a:solidFill>
                  <a:latin typeface="+mn-ea"/>
                </a:rPr>
                <a:t>标题文本预设</a:t>
              </a:r>
            </a:p>
          </p:txBody>
        </p:sp>
        <p:sp>
          <p:nvSpPr>
            <p:cNvPr id="16" name="文本框 15"/>
            <p:cNvSpPr txBox="1"/>
            <p:nvPr/>
          </p:nvSpPr>
          <p:spPr>
            <a:xfrm>
              <a:off x="5269683" y="5666087"/>
              <a:ext cx="990977" cy="215444"/>
            </a:xfrm>
            <a:prstGeom prst="rect">
              <a:avLst/>
            </a:prstGeom>
            <a:noFill/>
          </p:spPr>
          <p:txBody>
            <a:bodyPr wrap="none" rtlCol="0">
              <a:spAutoFit/>
            </a:bodyPr>
            <a:lstStyle/>
            <a:p>
              <a:r>
                <a:rPr lang="en-US" altLang="zh-CN" sz="800" dirty="0" err="1">
                  <a:solidFill>
                    <a:schemeClr val="bg2">
                      <a:lumMod val="75000"/>
                    </a:schemeClr>
                  </a:solidFill>
                  <a:latin typeface="+mn-ea"/>
                </a:rPr>
                <a:t>Pptvzaixian.Com</a:t>
              </a:r>
              <a:endParaRPr lang="zh-CN" altLang="en-US" sz="800" dirty="0">
                <a:solidFill>
                  <a:schemeClr val="bg2">
                    <a:lumMod val="75000"/>
                  </a:schemeClr>
                </a:solidFill>
                <a:latin typeface="+mn-ea"/>
              </a:endParaRPr>
            </a:p>
          </p:txBody>
        </p:sp>
        <p:sp>
          <p:nvSpPr>
            <p:cNvPr id="17" name="文本框 16"/>
            <p:cNvSpPr txBox="1"/>
            <p:nvPr/>
          </p:nvSpPr>
          <p:spPr>
            <a:xfrm>
              <a:off x="5529370" y="4928460"/>
              <a:ext cx="471603" cy="246221"/>
            </a:xfrm>
            <a:prstGeom prst="rect">
              <a:avLst/>
            </a:prstGeom>
            <a:noFill/>
          </p:spPr>
          <p:txBody>
            <a:bodyPr wrap="none" rtlCol="0">
              <a:spAutoFit/>
            </a:bodyPr>
            <a:lstStyle/>
            <a:p>
              <a:pPr algn="ctr"/>
              <a:r>
                <a:rPr lang="en-US" altLang="zh-CN" sz="1000" dirty="0">
                  <a:solidFill>
                    <a:schemeClr val="bg1"/>
                  </a:solidFill>
                  <a:latin typeface="+mn-ea"/>
                </a:rPr>
                <a:t>Data</a:t>
              </a:r>
              <a:endParaRPr lang="zh-CN" altLang="en-US" sz="1000" dirty="0">
                <a:solidFill>
                  <a:schemeClr val="bg1"/>
                </a:solidFill>
                <a:latin typeface="+mn-ea"/>
              </a:endParaRPr>
            </a:p>
          </p:txBody>
        </p:sp>
        <p:sp>
          <p:nvSpPr>
            <p:cNvPr id="18" name="任意多边形 17"/>
            <p:cNvSpPr>
              <a:spLocks noChangeAspect="1"/>
            </p:cNvSpPr>
            <p:nvPr/>
          </p:nvSpPr>
          <p:spPr>
            <a:xfrm>
              <a:off x="5645171" y="4747385"/>
              <a:ext cx="240000" cy="180000"/>
            </a:xfrm>
            <a:custGeom>
              <a:avLst/>
              <a:gdLst/>
              <a:ahLst/>
              <a:cxnLst/>
              <a:rect l="l" t="t" r="r" b="b"/>
              <a:pathLst>
                <a:path w="293915" h="220436">
                  <a:moveTo>
                    <a:pt x="208524" y="18370"/>
                  </a:moveTo>
                  <a:lnTo>
                    <a:pt x="270952" y="18370"/>
                  </a:lnTo>
                  <a:cubicBezTo>
                    <a:pt x="272292" y="18370"/>
                    <a:pt x="273392" y="18800"/>
                    <a:pt x="274253" y="19661"/>
                  </a:cubicBezTo>
                  <a:cubicBezTo>
                    <a:pt x="275114" y="20522"/>
                    <a:pt x="275545" y="21623"/>
                    <a:pt x="275545" y="22962"/>
                  </a:cubicBezTo>
                  <a:lnTo>
                    <a:pt x="275545" y="85390"/>
                  </a:lnTo>
                  <a:cubicBezTo>
                    <a:pt x="275545" y="87399"/>
                    <a:pt x="274612" y="88811"/>
                    <a:pt x="272746" y="89624"/>
                  </a:cubicBezTo>
                  <a:cubicBezTo>
                    <a:pt x="270881" y="90437"/>
                    <a:pt x="269182" y="90078"/>
                    <a:pt x="267652" y="88547"/>
                  </a:cubicBezTo>
                  <a:lnTo>
                    <a:pt x="250287" y="71182"/>
                  </a:lnTo>
                  <a:lnTo>
                    <a:pt x="159443" y="162026"/>
                  </a:lnTo>
                  <a:cubicBezTo>
                    <a:pt x="158486" y="162983"/>
                    <a:pt x="157386" y="163461"/>
                    <a:pt x="156142" y="163461"/>
                  </a:cubicBezTo>
                  <a:cubicBezTo>
                    <a:pt x="154898" y="163461"/>
                    <a:pt x="153798" y="162983"/>
                    <a:pt x="152841" y="162026"/>
                  </a:cubicBezTo>
                  <a:lnTo>
                    <a:pt x="119403" y="128588"/>
                  </a:lnTo>
                  <a:lnTo>
                    <a:pt x="59702" y="188289"/>
                  </a:lnTo>
                  <a:lnTo>
                    <a:pt x="32147" y="160734"/>
                  </a:lnTo>
                  <a:lnTo>
                    <a:pt x="116102" y="76779"/>
                  </a:lnTo>
                  <a:cubicBezTo>
                    <a:pt x="117059" y="75823"/>
                    <a:pt x="118159" y="75344"/>
                    <a:pt x="119403" y="75344"/>
                  </a:cubicBezTo>
                  <a:cubicBezTo>
                    <a:pt x="120647" y="75344"/>
                    <a:pt x="121747" y="75823"/>
                    <a:pt x="122704" y="76779"/>
                  </a:cubicBezTo>
                  <a:lnTo>
                    <a:pt x="156142" y="110218"/>
                  </a:lnTo>
                  <a:lnTo>
                    <a:pt x="222732" y="43628"/>
                  </a:lnTo>
                  <a:lnTo>
                    <a:pt x="205367" y="26263"/>
                  </a:lnTo>
                  <a:cubicBezTo>
                    <a:pt x="203836" y="24732"/>
                    <a:pt x="203478" y="23034"/>
                    <a:pt x="204291" y="21168"/>
                  </a:cubicBezTo>
                  <a:cubicBezTo>
                    <a:pt x="205104" y="19303"/>
                    <a:pt x="206515" y="18370"/>
                    <a:pt x="208524" y="18370"/>
                  </a:cubicBezTo>
                  <a:close/>
                  <a:moveTo>
                    <a:pt x="0" y="0"/>
                  </a:moveTo>
                  <a:lnTo>
                    <a:pt x="18370" y="0"/>
                  </a:lnTo>
                  <a:lnTo>
                    <a:pt x="18370" y="202066"/>
                  </a:lnTo>
                  <a:lnTo>
                    <a:pt x="293915" y="202066"/>
                  </a:lnTo>
                  <a:lnTo>
                    <a:pt x="293915" y="220436"/>
                  </a:lnTo>
                  <a:lnTo>
                    <a:pt x="0" y="220436"/>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19" name="组合 18"/>
          <p:cNvGrpSpPr/>
          <p:nvPr/>
        </p:nvGrpSpPr>
        <p:grpSpPr>
          <a:xfrm>
            <a:off x="3351782" y="4364745"/>
            <a:ext cx="1223805" cy="1516786"/>
            <a:chOff x="3351782" y="4364745"/>
            <a:chExt cx="1223805" cy="1516786"/>
          </a:xfrm>
        </p:grpSpPr>
        <p:sp>
          <p:nvSpPr>
            <p:cNvPr id="20" name="同心圆 19"/>
            <p:cNvSpPr>
              <a:spLocks noChangeAspect="1"/>
            </p:cNvSpPr>
            <p:nvPr/>
          </p:nvSpPr>
          <p:spPr>
            <a:xfrm>
              <a:off x="3427764" y="4364745"/>
              <a:ext cx="1023565" cy="1023565"/>
            </a:xfrm>
            <a:prstGeom prst="donut">
              <a:avLst>
                <a:gd name="adj" fmla="val 5574"/>
              </a:avLst>
            </a:prstGeom>
            <a:solidFill>
              <a:schemeClr val="bg2">
                <a:lumMod val="1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文本框 20"/>
            <p:cNvSpPr txBox="1"/>
            <p:nvPr/>
          </p:nvSpPr>
          <p:spPr>
            <a:xfrm>
              <a:off x="3351782" y="5501973"/>
              <a:ext cx="1223805" cy="246221"/>
            </a:xfrm>
            <a:prstGeom prst="rect">
              <a:avLst/>
            </a:prstGeom>
            <a:noFill/>
          </p:spPr>
          <p:txBody>
            <a:bodyPr wrap="square" rtlCol="0">
              <a:spAutoFit/>
            </a:bodyPr>
            <a:lstStyle/>
            <a:p>
              <a:pPr algn="ctr"/>
              <a:r>
                <a:rPr lang="zh-CN" altLang="en-US" sz="1000" dirty="0">
                  <a:solidFill>
                    <a:schemeClr val="bg1"/>
                  </a:solidFill>
                  <a:latin typeface="+mn-ea"/>
                </a:rPr>
                <a:t>标题文本预设</a:t>
              </a:r>
            </a:p>
          </p:txBody>
        </p:sp>
        <p:sp>
          <p:nvSpPr>
            <p:cNvPr id="22" name="文本框 21"/>
            <p:cNvSpPr txBox="1"/>
            <p:nvPr/>
          </p:nvSpPr>
          <p:spPr>
            <a:xfrm>
              <a:off x="3444058" y="5666087"/>
              <a:ext cx="990977" cy="215444"/>
            </a:xfrm>
            <a:prstGeom prst="rect">
              <a:avLst/>
            </a:prstGeom>
            <a:noFill/>
          </p:spPr>
          <p:txBody>
            <a:bodyPr wrap="none" rtlCol="0">
              <a:spAutoFit/>
            </a:bodyPr>
            <a:lstStyle/>
            <a:p>
              <a:r>
                <a:rPr lang="en-US" altLang="zh-CN" sz="800" dirty="0" err="1">
                  <a:solidFill>
                    <a:schemeClr val="bg2">
                      <a:lumMod val="75000"/>
                    </a:schemeClr>
                  </a:solidFill>
                  <a:latin typeface="+mn-ea"/>
                </a:rPr>
                <a:t>Pptvzaixian.Com</a:t>
              </a:r>
              <a:endParaRPr lang="zh-CN" altLang="en-US" sz="800" dirty="0">
                <a:solidFill>
                  <a:schemeClr val="bg2">
                    <a:lumMod val="75000"/>
                  </a:schemeClr>
                </a:solidFill>
                <a:latin typeface="+mn-ea"/>
              </a:endParaRPr>
            </a:p>
          </p:txBody>
        </p:sp>
        <p:sp>
          <p:nvSpPr>
            <p:cNvPr id="23" name="文本框 22"/>
            <p:cNvSpPr txBox="1"/>
            <p:nvPr/>
          </p:nvSpPr>
          <p:spPr>
            <a:xfrm>
              <a:off x="3703745" y="4928460"/>
              <a:ext cx="471603" cy="246221"/>
            </a:xfrm>
            <a:prstGeom prst="rect">
              <a:avLst/>
            </a:prstGeom>
            <a:noFill/>
          </p:spPr>
          <p:txBody>
            <a:bodyPr wrap="none" rtlCol="0">
              <a:spAutoFit/>
            </a:bodyPr>
            <a:lstStyle/>
            <a:p>
              <a:pPr algn="ctr"/>
              <a:r>
                <a:rPr lang="en-US" altLang="zh-CN" sz="1000" dirty="0">
                  <a:solidFill>
                    <a:schemeClr val="bg1"/>
                  </a:solidFill>
                  <a:latin typeface="+mn-ea"/>
                </a:rPr>
                <a:t>Data</a:t>
              </a:r>
              <a:endParaRPr lang="zh-CN" altLang="en-US" sz="1000" dirty="0">
                <a:solidFill>
                  <a:schemeClr val="bg1"/>
                </a:solidFill>
                <a:latin typeface="+mn-ea"/>
              </a:endParaRPr>
            </a:p>
          </p:txBody>
        </p:sp>
        <p:sp>
          <p:nvSpPr>
            <p:cNvPr id="24" name="PA_任意多边形 31"/>
            <p:cNvSpPr>
              <a:spLocks noChangeAspect="1"/>
            </p:cNvSpPr>
            <p:nvPr>
              <p:custDataLst>
                <p:tags r:id="rId1"/>
              </p:custDataLst>
            </p:nvPr>
          </p:nvSpPr>
          <p:spPr>
            <a:xfrm>
              <a:off x="3830261" y="4752353"/>
              <a:ext cx="218571" cy="180000"/>
            </a:xfrm>
            <a:custGeom>
              <a:avLst/>
              <a:gdLst/>
              <a:ahLst/>
              <a:cxnLst/>
              <a:rect l="l" t="t" r="r" b="b"/>
              <a:pathLst>
                <a:path w="312284" h="257175">
                  <a:moveTo>
                    <a:pt x="293914" y="161596"/>
                  </a:moveTo>
                  <a:lnTo>
                    <a:pt x="238805" y="185132"/>
                  </a:lnTo>
                  <a:lnTo>
                    <a:pt x="238805" y="234213"/>
                  </a:lnTo>
                  <a:lnTo>
                    <a:pt x="293914" y="206659"/>
                  </a:lnTo>
                  <a:close/>
                  <a:moveTo>
                    <a:pt x="146957" y="161596"/>
                  </a:moveTo>
                  <a:lnTo>
                    <a:pt x="91848" y="185132"/>
                  </a:lnTo>
                  <a:lnTo>
                    <a:pt x="91848" y="234213"/>
                  </a:lnTo>
                  <a:lnTo>
                    <a:pt x="146957" y="206659"/>
                  </a:lnTo>
                  <a:close/>
                  <a:moveTo>
                    <a:pt x="229620" y="119403"/>
                  </a:moveTo>
                  <a:lnTo>
                    <a:pt x="171641" y="144231"/>
                  </a:lnTo>
                  <a:lnTo>
                    <a:pt x="229620" y="169058"/>
                  </a:lnTo>
                  <a:lnTo>
                    <a:pt x="287599" y="144231"/>
                  </a:lnTo>
                  <a:close/>
                  <a:moveTo>
                    <a:pt x="82663" y="119403"/>
                  </a:moveTo>
                  <a:lnTo>
                    <a:pt x="24684" y="144231"/>
                  </a:lnTo>
                  <a:lnTo>
                    <a:pt x="82663" y="169058"/>
                  </a:lnTo>
                  <a:lnTo>
                    <a:pt x="140642" y="144231"/>
                  </a:lnTo>
                  <a:close/>
                  <a:moveTo>
                    <a:pt x="220435" y="65155"/>
                  </a:moveTo>
                  <a:lnTo>
                    <a:pt x="165327" y="88691"/>
                  </a:lnTo>
                  <a:lnTo>
                    <a:pt x="165327" y="127009"/>
                  </a:lnTo>
                  <a:lnTo>
                    <a:pt x="220435" y="103330"/>
                  </a:lnTo>
                  <a:close/>
                  <a:moveTo>
                    <a:pt x="156142" y="18370"/>
                  </a:moveTo>
                  <a:lnTo>
                    <a:pt x="92853" y="45494"/>
                  </a:lnTo>
                  <a:lnTo>
                    <a:pt x="156142" y="72618"/>
                  </a:lnTo>
                  <a:lnTo>
                    <a:pt x="219431" y="45494"/>
                  </a:lnTo>
                  <a:close/>
                  <a:moveTo>
                    <a:pt x="156142" y="0"/>
                  </a:moveTo>
                  <a:cubicBezTo>
                    <a:pt x="158725" y="0"/>
                    <a:pt x="161117" y="479"/>
                    <a:pt x="163317" y="1435"/>
                  </a:cubicBezTo>
                  <a:lnTo>
                    <a:pt x="227611" y="28990"/>
                  </a:lnTo>
                  <a:cubicBezTo>
                    <a:pt x="230960" y="30521"/>
                    <a:pt x="233663" y="32817"/>
                    <a:pt x="235720" y="35879"/>
                  </a:cubicBezTo>
                  <a:cubicBezTo>
                    <a:pt x="237777" y="38940"/>
                    <a:pt x="238805" y="42289"/>
                    <a:pt x="238805" y="45924"/>
                  </a:cubicBezTo>
                  <a:lnTo>
                    <a:pt x="238805" y="103330"/>
                  </a:lnTo>
                  <a:lnTo>
                    <a:pt x="301090" y="130023"/>
                  </a:lnTo>
                  <a:cubicBezTo>
                    <a:pt x="304534" y="131554"/>
                    <a:pt x="307261" y="133850"/>
                    <a:pt x="309270" y="136912"/>
                  </a:cubicBezTo>
                  <a:cubicBezTo>
                    <a:pt x="311279" y="139973"/>
                    <a:pt x="312284" y="143322"/>
                    <a:pt x="312284" y="146958"/>
                  </a:cubicBezTo>
                  <a:lnTo>
                    <a:pt x="312284" y="206659"/>
                  </a:lnTo>
                  <a:cubicBezTo>
                    <a:pt x="312284" y="210103"/>
                    <a:pt x="311375" y="213308"/>
                    <a:pt x="309557" y="216274"/>
                  </a:cubicBezTo>
                  <a:cubicBezTo>
                    <a:pt x="307739" y="219240"/>
                    <a:pt x="305252" y="221488"/>
                    <a:pt x="302094" y="223019"/>
                  </a:cubicBezTo>
                  <a:lnTo>
                    <a:pt x="237801" y="255166"/>
                  </a:lnTo>
                  <a:cubicBezTo>
                    <a:pt x="235409" y="256506"/>
                    <a:pt x="232682" y="257175"/>
                    <a:pt x="229620" y="257175"/>
                  </a:cubicBezTo>
                  <a:cubicBezTo>
                    <a:pt x="226559" y="257175"/>
                    <a:pt x="223832" y="256506"/>
                    <a:pt x="221440" y="255166"/>
                  </a:cubicBezTo>
                  <a:lnTo>
                    <a:pt x="157146" y="223019"/>
                  </a:lnTo>
                  <a:cubicBezTo>
                    <a:pt x="156668" y="222828"/>
                    <a:pt x="156333" y="222637"/>
                    <a:pt x="156142" y="222445"/>
                  </a:cubicBezTo>
                  <a:cubicBezTo>
                    <a:pt x="155950" y="222637"/>
                    <a:pt x="155615" y="222828"/>
                    <a:pt x="155137" y="223019"/>
                  </a:cubicBezTo>
                  <a:lnTo>
                    <a:pt x="90843" y="255166"/>
                  </a:lnTo>
                  <a:cubicBezTo>
                    <a:pt x="88451" y="256506"/>
                    <a:pt x="85725" y="257175"/>
                    <a:pt x="82663" y="257175"/>
                  </a:cubicBezTo>
                  <a:cubicBezTo>
                    <a:pt x="79602" y="257175"/>
                    <a:pt x="76875" y="256506"/>
                    <a:pt x="74483" y="255166"/>
                  </a:cubicBezTo>
                  <a:lnTo>
                    <a:pt x="10189" y="223019"/>
                  </a:lnTo>
                  <a:cubicBezTo>
                    <a:pt x="7032" y="221488"/>
                    <a:pt x="4544" y="219240"/>
                    <a:pt x="2726" y="216274"/>
                  </a:cubicBezTo>
                  <a:cubicBezTo>
                    <a:pt x="909" y="213308"/>
                    <a:pt x="0" y="210103"/>
                    <a:pt x="0" y="206659"/>
                  </a:cubicBezTo>
                  <a:lnTo>
                    <a:pt x="0" y="146958"/>
                  </a:lnTo>
                  <a:cubicBezTo>
                    <a:pt x="0" y="143322"/>
                    <a:pt x="1028" y="139973"/>
                    <a:pt x="3085" y="136912"/>
                  </a:cubicBezTo>
                  <a:cubicBezTo>
                    <a:pt x="5142" y="133850"/>
                    <a:pt x="7845" y="131554"/>
                    <a:pt x="11194" y="130023"/>
                  </a:cubicBezTo>
                  <a:lnTo>
                    <a:pt x="73478" y="103330"/>
                  </a:lnTo>
                  <a:lnTo>
                    <a:pt x="73478" y="45924"/>
                  </a:lnTo>
                  <a:cubicBezTo>
                    <a:pt x="73478" y="42289"/>
                    <a:pt x="74507" y="38940"/>
                    <a:pt x="76564" y="35879"/>
                  </a:cubicBezTo>
                  <a:cubicBezTo>
                    <a:pt x="78621" y="32817"/>
                    <a:pt x="81324" y="30521"/>
                    <a:pt x="84672" y="28990"/>
                  </a:cubicBezTo>
                  <a:lnTo>
                    <a:pt x="148966" y="1435"/>
                  </a:lnTo>
                  <a:cubicBezTo>
                    <a:pt x="151167" y="479"/>
                    <a:pt x="153558" y="0"/>
                    <a:pt x="15614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sp>
        <p:nvSpPr>
          <p:cNvPr id="25" name="矩形 24"/>
          <p:cNvSpPr/>
          <p:nvPr/>
        </p:nvSpPr>
        <p:spPr>
          <a:xfrm>
            <a:off x="6588075" y="943429"/>
            <a:ext cx="4323880" cy="5254171"/>
          </a:xfrm>
          <a:prstGeom prst="rect">
            <a:avLst/>
          </a:prstGeom>
          <a:blipFill>
            <a:blip r:embed="rId4" cstate="screen">
              <a:extLst>
                <a:ext uri="{28A0092B-C50C-407E-A947-70E740481C1C}">
                  <a14:useLocalDpi xmlns:a14="http://schemas.microsoft.com/office/drawing/2010/main"/>
                </a:ext>
              </a:extLst>
            </a:blip>
            <a:srcRect/>
            <a:stretch>
              <a:fillRect l="-42996" t="-320" r="-42996" b="-32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空心弧 25"/>
          <p:cNvSpPr>
            <a:spLocks noChangeAspect="1"/>
          </p:cNvSpPr>
          <p:nvPr/>
        </p:nvSpPr>
        <p:spPr>
          <a:xfrm flipH="1">
            <a:off x="1603533" y="4366895"/>
            <a:ext cx="1020776" cy="1020778"/>
          </a:xfrm>
          <a:prstGeom prst="blockArc">
            <a:avLst>
              <a:gd name="adj1" fmla="val 358711"/>
              <a:gd name="adj2" fmla="val 16227620"/>
              <a:gd name="adj3" fmla="val 5446"/>
            </a:avLst>
          </a:prstGeom>
          <a:solidFill>
            <a:srgbClr val="4E5D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空心弧 26"/>
          <p:cNvSpPr>
            <a:spLocks noChangeAspect="1"/>
          </p:cNvSpPr>
          <p:nvPr/>
        </p:nvSpPr>
        <p:spPr>
          <a:xfrm flipH="1">
            <a:off x="5254783" y="4366895"/>
            <a:ext cx="1020776" cy="1020778"/>
          </a:xfrm>
          <a:prstGeom prst="blockArc">
            <a:avLst>
              <a:gd name="adj1" fmla="val 358711"/>
              <a:gd name="adj2" fmla="val 16227620"/>
              <a:gd name="adj3" fmla="val 5446"/>
            </a:avLst>
          </a:prstGeom>
          <a:solidFill>
            <a:srgbClr val="4E5D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空心弧 27"/>
          <p:cNvSpPr>
            <a:spLocks noChangeAspect="1"/>
          </p:cNvSpPr>
          <p:nvPr/>
        </p:nvSpPr>
        <p:spPr>
          <a:xfrm flipH="1">
            <a:off x="3429158" y="4366895"/>
            <a:ext cx="1020776" cy="1020778"/>
          </a:xfrm>
          <a:prstGeom prst="blockArc">
            <a:avLst>
              <a:gd name="adj1" fmla="val 358711"/>
              <a:gd name="adj2" fmla="val 16227620"/>
              <a:gd name="adj3" fmla="val 544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176870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35" presetClass="path" presetSubtype="0" decel="100000" fill="hold" grpId="1" nodeType="withEffect">
                                  <p:stCondLst>
                                    <p:cond delay="250"/>
                                  </p:stCondLst>
                                  <p:childTnLst>
                                    <p:animMotion origin="layout" path="M -3.75E-6 3.7037E-6 L -0.04557 3.7037E-6 " pathEditMode="relative" rAng="0" ptsTypes="AA">
                                      <p:cBhvr>
                                        <p:cTn id="9" dur="1500" spd="-100000" fill="hold"/>
                                        <p:tgtEl>
                                          <p:spTgt spid="2"/>
                                        </p:tgtEl>
                                        <p:attrNameLst>
                                          <p:attrName>ppt_x</p:attrName>
                                          <p:attrName>ppt_y</p:attrName>
                                        </p:attrNameLst>
                                      </p:cBhvr>
                                      <p:rCtr x="-2279" y="0"/>
                                    </p:animMotion>
                                  </p:childTnLst>
                                </p:cTn>
                              </p:par>
                              <p:par>
                                <p:cTn id="10" presetID="10" presetClass="entr" presetSubtype="0"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childTnLst>
                                </p:cTn>
                              </p:par>
                              <p:par>
                                <p:cTn id="13" presetID="35" presetClass="path" presetSubtype="0" decel="100000" fill="hold" grpId="1" nodeType="withEffect">
                                  <p:stCondLst>
                                    <p:cond delay="500"/>
                                  </p:stCondLst>
                                  <p:childTnLst>
                                    <p:animMotion origin="layout" path="M -3.95833E-6 -3.7037E-6 L -0.04557 -3.7037E-6 " pathEditMode="relative" rAng="0" ptsTypes="AA">
                                      <p:cBhvr>
                                        <p:cTn id="14" dur="1500" spd="-100000" fill="hold"/>
                                        <p:tgtEl>
                                          <p:spTgt spid="3"/>
                                        </p:tgtEl>
                                        <p:attrNameLst>
                                          <p:attrName>ppt_x</p:attrName>
                                          <p:attrName>ppt_y</p:attrName>
                                        </p:attrNameLst>
                                      </p:cBhvr>
                                      <p:rCtr x="-2279" y="0"/>
                                    </p:animMotion>
                                  </p:childTnLst>
                                </p:cTn>
                              </p:par>
                              <p:par>
                                <p:cTn id="15" presetID="10" presetClass="entr" presetSubtype="0" fill="hold" grpId="0" nodeType="withEffect">
                                  <p:stCondLst>
                                    <p:cond delay="75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750"/>
                                        <p:tgtEl>
                                          <p:spTgt spid="25"/>
                                        </p:tgtEl>
                                      </p:cBhvr>
                                    </p:animEffect>
                                  </p:childTnLst>
                                </p:cTn>
                              </p:par>
                              <p:par>
                                <p:cTn id="18" presetID="64" presetClass="path" presetSubtype="0" decel="100000" fill="hold" grpId="1" nodeType="withEffect">
                                  <p:stCondLst>
                                    <p:cond delay="750"/>
                                  </p:stCondLst>
                                  <p:childTnLst>
                                    <p:animMotion origin="layout" path="M -4.16667E-7 -4.07407E-6 L -4.16667E-7 -0.08657 " pathEditMode="relative" rAng="0" ptsTypes="AA">
                                      <p:cBhvr>
                                        <p:cTn id="19" dur="1250" spd="-100000" fill="hold"/>
                                        <p:tgtEl>
                                          <p:spTgt spid="25"/>
                                        </p:tgtEl>
                                        <p:attrNameLst>
                                          <p:attrName>ppt_x</p:attrName>
                                          <p:attrName>ppt_y</p:attrName>
                                        </p:attrNameLst>
                                      </p:cBhvr>
                                      <p:rCtr x="0" y="-4329"/>
                                    </p:animMotion>
                                  </p:childTnLst>
                                </p:cTn>
                              </p:par>
                              <p:par>
                                <p:cTn id="20" presetID="10" presetClass="entr" presetSubtype="0" fill="hold" grpId="0"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childTnLst>
                                </p:cTn>
                              </p:par>
                              <p:par>
                                <p:cTn id="23" presetID="64" presetClass="path" presetSubtype="0" decel="100000" fill="hold" grpId="1" nodeType="withEffect">
                                  <p:stCondLst>
                                    <p:cond delay="1000"/>
                                  </p:stCondLst>
                                  <p:childTnLst>
                                    <p:animMotion origin="layout" path="M 3.33333E-6 -4.81481E-6 L 3.33333E-6 -0.08657 " pathEditMode="relative" rAng="0" ptsTypes="AA">
                                      <p:cBhvr>
                                        <p:cTn id="24" dur="1250" spd="-100000" fill="hold"/>
                                        <p:tgtEl>
                                          <p:spTgt spid="5"/>
                                        </p:tgtEl>
                                        <p:attrNameLst>
                                          <p:attrName>ppt_x</p:attrName>
                                          <p:attrName>ppt_y</p:attrName>
                                        </p:attrNameLst>
                                      </p:cBhvr>
                                      <p:rCtr x="0" y="-4329"/>
                                    </p:animMotion>
                                  </p:childTnLst>
                                </p:cTn>
                              </p:par>
                              <p:par>
                                <p:cTn id="25" presetID="10" presetClass="entr" presetSubtype="0" fill="hold" grpId="0" nodeType="withEffect">
                                  <p:stCondLst>
                                    <p:cond delay="125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50"/>
                                        <p:tgtEl>
                                          <p:spTgt spid="6"/>
                                        </p:tgtEl>
                                      </p:cBhvr>
                                    </p:animEffect>
                                  </p:childTnLst>
                                </p:cTn>
                              </p:par>
                              <p:par>
                                <p:cTn id="28" presetID="64" presetClass="path" presetSubtype="0" decel="100000" fill="hold" grpId="1" nodeType="withEffect">
                                  <p:stCondLst>
                                    <p:cond delay="1250"/>
                                  </p:stCondLst>
                                  <p:childTnLst>
                                    <p:animMotion origin="layout" path="M -4.16667E-7 -4.07407E-6 L -4.16667E-7 -0.08657 " pathEditMode="relative" rAng="0" ptsTypes="AA">
                                      <p:cBhvr>
                                        <p:cTn id="29" dur="1250" spd="-100000" fill="hold"/>
                                        <p:tgtEl>
                                          <p:spTgt spid="6"/>
                                        </p:tgtEl>
                                        <p:attrNameLst>
                                          <p:attrName>ppt_x</p:attrName>
                                          <p:attrName>ppt_y</p:attrName>
                                        </p:attrNameLst>
                                      </p:cBhvr>
                                      <p:rCtr x="0" y="-4329"/>
                                    </p:animMotion>
                                  </p:childTnLst>
                                </p:cTn>
                              </p:par>
                              <p:par>
                                <p:cTn id="30" presetID="10" presetClass="entr" presetSubtype="0" fill="hold" grpId="0" nodeType="withEffect">
                                  <p:stCondLst>
                                    <p:cond delay="15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750"/>
                                        <p:tgtEl>
                                          <p:spTgt spid="4"/>
                                        </p:tgtEl>
                                      </p:cBhvr>
                                    </p:animEffect>
                                  </p:childTnLst>
                                </p:cTn>
                              </p:par>
                              <p:par>
                                <p:cTn id="33" presetID="64" presetClass="path" presetSubtype="0" decel="100000" fill="hold" grpId="1" nodeType="withEffect">
                                  <p:stCondLst>
                                    <p:cond delay="1500"/>
                                  </p:stCondLst>
                                  <p:childTnLst>
                                    <p:animMotion origin="layout" path="M -4.16667E-7 -4.07407E-6 L -4.16667E-7 -0.08657 " pathEditMode="relative" rAng="0" ptsTypes="AA">
                                      <p:cBhvr>
                                        <p:cTn id="34" dur="1250" spd="-100000" fill="hold"/>
                                        <p:tgtEl>
                                          <p:spTgt spid="4"/>
                                        </p:tgtEl>
                                        <p:attrNameLst>
                                          <p:attrName>ppt_x</p:attrName>
                                          <p:attrName>ppt_y</p:attrName>
                                        </p:attrNameLst>
                                      </p:cBhvr>
                                      <p:rCtr x="0" y="-4329"/>
                                    </p:animMotion>
                                  </p:childTnLst>
                                </p:cTn>
                              </p:par>
                            </p:childTnLst>
                          </p:cTn>
                        </p:par>
                        <p:par>
                          <p:cTn id="35" fill="hold">
                            <p:stCondLst>
                              <p:cond delay="2750"/>
                            </p:stCondLst>
                            <p:childTnLst>
                              <p:par>
                                <p:cTn id="36" presetID="10" presetClass="entr" presetSubtype="0"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750"/>
                                        <p:tgtEl>
                                          <p:spTgt spid="7"/>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750"/>
                                        <p:tgtEl>
                                          <p:spTgt spid="19"/>
                                        </p:tgtEl>
                                      </p:cBhvr>
                                    </p:animEffect>
                                  </p:childTnLst>
                                </p:cTn>
                              </p:par>
                            </p:childTnLst>
                          </p:cTn>
                        </p:par>
                        <p:par>
                          <p:cTn id="43" fill="hold">
                            <p:stCondLst>
                              <p:cond delay="4250"/>
                            </p:stCondLst>
                            <p:childTnLst>
                              <p:par>
                                <p:cTn id="44" presetID="10" presetClass="entr" presetSubtype="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750"/>
                                        <p:tgtEl>
                                          <p:spTgt spid="13"/>
                                        </p:tgtEl>
                                      </p:cBhvr>
                                    </p:animEffect>
                                  </p:childTnLst>
                                </p:cTn>
                              </p:par>
                            </p:childTnLst>
                          </p:cTn>
                        </p:par>
                        <p:par>
                          <p:cTn id="47" fill="hold">
                            <p:stCondLst>
                              <p:cond delay="5000"/>
                            </p:stCondLst>
                            <p:childTnLst>
                              <p:par>
                                <p:cTn id="48" presetID="21" presetClass="entr" presetSubtype="1"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heel(1)">
                                      <p:cBhvr>
                                        <p:cTn id="50" dur="1000"/>
                                        <p:tgtEl>
                                          <p:spTgt spid="28"/>
                                        </p:tgtEl>
                                      </p:cBhvr>
                                    </p:animEffect>
                                  </p:childTnLst>
                                </p:cTn>
                              </p:par>
                            </p:childTnLst>
                          </p:cTn>
                        </p:par>
                        <p:par>
                          <p:cTn id="51" fill="hold">
                            <p:stCondLst>
                              <p:cond delay="6000"/>
                            </p:stCondLst>
                            <p:childTnLst>
                              <p:par>
                                <p:cTn id="52" presetID="21" presetClass="entr" presetSubtype="1"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heel(1)">
                                      <p:cBhvr>
                                        <p:cTn id="54" dur="1000"/>
                                        <p:tgtEl>
                                          <p:spTgt spid="26"/>
                                        </p:tgtEl>
                                      </p:cBhvr>
                                    </p:animEffect>
                                  </p:childTnLst>
                                </p:cTn>
                              </p:par>
                            </p:childTnLst>
                          </p:cTn>
                        </p:par>
                        <p:par>
                          <p:cTn id="55" fill="hold">
                            <p:stCondLst>
                              <p:cond delay="7000"/>
                            </p:stCondLst>
                            <p:childTnLst>
                              <p:par>
                                <p:cTn id="56" presetID="21" presetClass="entr" presetSubtype="1"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heel(1)">
                                      <p:cBhvr>
                                        <p:cTn id="5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P spid="4" grpId="1" animBg="1"/>
      <p:bldP spid="5" grpId="0" animBg="1"/>
      <p:bldP spid="5" grpId="1" animBg="1"/>
      <p:bldP spid="6" grpId="0" animBg="1"/>
      <p:bldP spid="6" grpId="1" animBg="1"/>
      <p:bldP spid="25" grpId="0" animBg="1"/>
      <p:bldP spid="25" grpId="1" animBg="1"/>
      <p:bldP spid="26"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6107581" y="1634114"/>
            <a:ext cx="4859867" cy="2075453"/>
            <a:chOff x="6248399" y="1604963"/>
            <a:chExt cx="4859867" cy="2075453"/>
          </a:xfrm>
        </p:grpSpPr>
        <p:sp>
          <p:nvSpPr>
            <p:cNvPr id="3" name="矩形 2"/>
            <p:cNvSpPr/>
            <p:nvPr/>
          </p:nvSpPr>
          <p:spPr>
            <a:xfrm>
              <a:off x="6248399" y="1604963"/>
              <a:ext cx="4859867" cy="2075453"/>
            </a:xfrm>
            <a:prstGeom prst="rect">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俊雅（非商用）常规体" pitchFamily="2" charset="-122"/>
              </a:endParaRPr>
            </a:p>
          </p:txBody>
        </p:sp>
        <p:grpSp>
          <p:nvGrpSpPr>
            <p:cNvPr id="4" name="组合 8"/>
            <p:cNvGrpSpPr/>
            <p:nvPr/>
          </p:nvGrpSpPr>
          <p:grpSpPr>
            <a:xfrm>
              <a:off x="6667854" y="2107481"/>
              <a:ext cx="4020956" cy="973923"/>
              <a:chOff x="5354322" y="1967781"/>
              <a:chExt cx="4020956" cy="973923"/>
            </a:xfrm>
          </p:grpSpPr>
          <p:sp>
            <p:nvSpPr>
              <p:cNvPr id="5" name="矩形 4"/>
              <p:cNvSpPr/>
              <p:nvPr/>
            </p:nvSpPr>
            <p:spPr>
              <a:xfrm>
                <a:off x="5354322" y="2332306"/>
                <a:ext cx="402095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造字工房俊雅（非商用）常规体" pitchFamily="2" charset="-122"/>
                  </a:rPr>
                  <a:t>用户可以在投影仪或者计算机</a:t>
                </a:r>
                <a:r>
                  <a:rPr lang="zh-CN" altLang="en-US" sz="1400" dirty="0" smtClean="0">
                    <a:solidFill>
                      <a:schemeClr val="bg1"/>
                    </a:solidFill>
                    <a:ea typeface="造字工房俊雅（非商用）常规体" pitchFamily="2" charset="-122"/>
                  </a:rPr>
                  <a:t>上可以</a:t>
                </a:r>
                <a:r>
                  <a:rPr lang="zh-CN" altLang="en-US" sz="1400" dirty="0">
                    <a:solidFill>
                      <a:schemeClr val="bg1"/>
                    </a:solidFill>
                    <a:ea typeface="造字工房俊雅（非商用）常规体" pitchFamily="2" charset="-122"/>
                  </a:rPr>
                  <a:t>将演示文稿打印</a:t>
                </a:r>
                <a:r>
                  <a:rPr lang="zh-CN" altLang="en-US" sz="1400" dirty="0" smtClean="0">
                    <a:solidFill>
                      <a:schemeClr val="bg1"/>
                    </a:solidFill>
                    <a:ea typeface="造字工房俊雅（非商用）常规体" pitchFamily="2" charset="-122"/>
                  </a:rPr>
                  <a:t>出来制作</a:t>
                </a:r>
                <a:r>
                  <a:rPr lang="zh-CN" altLang="en-US" sz="1400" dirty="0">
                    <a:solidFill>
                      <a:schemeClr val="bg1"/>
                    </a:solidFill>
                    <a:ea typeface="造字工房俊雅（非商用）常规体" pitchFamily="2" charset="-122"/>
                  </a:rPr>
                  <a:t>成</a:t>
                </a:r>
                <a:r>
                  <a:rPr lang="zh-CN" altLang="en-US" sz="1400" dirty="0" smtClean="0">
                    <a:solidFill>
                      <a:schemeClr val="bg1"/>
                    </a:solidFill>
                    <a:ea typeface="造字工房俊雅（非商用）常规体" pitchFamily="2" charset="-122"/>
                  </a:rPr>
                  <a:t>胶片以便</a:t>
                </a:r>
                <a:r>
                  <a:rPr lang="zh-CN" altLang="en-US" sz="1400" dirty="0">
                    <a:solidFill>
                      <a:schemeClr val="bg1"/>
                    </a:solidFill>
                    <a:ea typeface="造字工房俊雅（非商用）常规体" pitchFamily="2" charset="-122"/>
                  </a:rPr>
                  <a:t>应用到更广泛的领域</a:t>
                </a:r>
                <a:r>
                  <a:rPr lang="zh-CN" altLang="en-US" sz="1400" dirty="0" smtClean="0">
                    <a:solidFill>
                      <a:schemeClr val="bg1"/>
                    </a:solidFill>
                    <a:ea typeface="造字工房俊雅（非商用）常规体" pitchFamily="2" charset="-122"/>
                  </a:rPr>
                  <a:t>中</a:t>
                </a:r>
              </a:p>
            </p:txBody>
          </p:sp>
          <p:sp>
            <p:nvSpPr>
              <p:cNvPr id="6" name="矩形 5"/>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smtClean="0">
                    <a:solidFill>
                      <a:schemeClr val="bg1"/>
                    </a:solidFill>
                    <a:latin typeface="造字工房俊雅（非商用）常规体" pitchFamily="2" charset="-122"/>
                    <a:ea typeface="造字工房俊雅（非商用）常规体" pitchFamily="2" charset="-122"/>
                  </a:rPr>
                  <a:t>添加标题</a:t>
                </a:r>
                <a:endParaRPr lang="zh-CN" altLang="en-US" b="1" dirty="0">
                  <a:solidFill>
                    <a:schemeClr val="bg1"/>
                  </a:solidFill>
                  <a:latin typeface="造字工房俊雅（非商用）常规体" pitchFamily="2" charset="-122"/>
                  <a:ea typeface="造字工房俊雅（非商用）常规体" pitchFamily="2" charset="-122"/>
                </a:endParaRPr>
              </a:p>
            </p:txBody>
          </p:sp>
        </p:grpSp>
      </p:grpSp>
      <p:grpSp>
        <p:nvGrpSpPr>
          <p:cNvPr id="7" name="组合 11"/>
          <p:cNvGrpSpPr/>
          <p:nvPr/>
        </p:nvGrpSpPr>
        <p:grpSpPr>
          <a:xfrm>
            <a:off x="6107581" y="3927461"/>
            <a:ext cx="4859867" cy="2075453"/>
            <a:chOff x="6248399" y="3898310"/>
            <a:chExt cx="4859867" cy="2075453"/>
          </a:xfrm>
        </p:grpSpPr>
        <p:sp>
          <p:nvSpPr>
            <p:cNvPr id="8" name="矩形 7"/>
            <p:cNvSpPr/>
            <p:nvPr/>
          </p:nvSpPr>
          <p:spPr>
            <a:xfrm>
              <a:off x="6248399" y="3898310"/>
              <a:ext cx="4859867" cy="2075453"/>
            </a:xfrm>
            <a:prstGeom prst="rect">
              <a:avLst/>
            </a:prstGeom>
            <a:solidFill>
              <a:srgbClr val="4E5D7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俊雅（非商用）常规体" pitchFamily="2" charset="-122"/>
              </a:endParaRPr>
            </a:p>
          </p:txBody>
        </p:sp>
        <p:grpSp>
          <p:nvGrpSpPr>
            <p:cNvPr id="9" name="组合 13"/>
            <p:cNvGrpSpPr/>
            <p:nvPr/>
          </p:nvGrpSpPr>
          <p:grpSpPr>
            <a:xfrm>
              <a:off x="6667854" y="4460231"/>
              <a:ext cx="4020956" cy="973923"/>
              <a:chOff x="5354322" y="1967781"/>
              <a:chExt cx="4020956" cy="973923"/>
            </a:xfrm>
          </p:grpSpPr>
          <p:sp>
            <p:nvSpPr>
              <p:cNvPr id="10" name="矩形 9"/>
              <p:cNvSpPr/>
              <p:nvPr/>
            </p:nvSpPr>
            <p:spPr>
              <a:xfrm>
                <a:off x="5354322" y="2332306"/>
                <a:ext cx="402095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造字工房俊雅（非商用）常规体" pitchFamily="2" charset="-122"/>
                  </a:rPr>
                  <a:t>用户可以在投影仪或者计算机</a:t>
                </a:r>
                <a:r>
                  <a:rPr lang="zh-CN" altLang="en-US" sz="1400" dirty="0" smtClean="0">
                    <a:solidFill>
                      <a:schemeClr val="bg1"/>
                    </a:solidFill>
                    <a:ea typeface="造字工房俊雅（非商用）常规体" pitchFamily="2" charset="-122"/>
                  </a:rPr>
                  <a:t>上可以</a:t>
                </a:r>
                <a:r>
                  <a:rPr lang="zh-CN" altLang="en-US" sz="1400" dirty="0">
                    <a:solidFill>
                      <a:schemeClr val="bg1"/>
                    </a:solidFill>
                    <a:ea typeface="造字工房俊雅（非商用）常规体" pitchFamily="2" charset="-122"/>
                  </a:rPr>
                  <a:t>将演示文稿打印</a:t>
                </a:r>
                <a:r>
                  <a:rPr lang="zh-CN" altLang="en-US" sz="1400" dirty="0" smtClean="0">
                    <a:solidFill>
                      <a:schemeClr val="bg1"/>
                    </a:solidFill>
                    <a:ea typeface="造字工房俊雅（非商用）常规体" pitchFamily="2" charset="-122"/>
                  </a:rPr>
                  <a:t>出来制作</a:t>
                </a:r>
                <a:r>
                  <a:rPr lang="zh-CN" altLang="en-US" sz="1400" dirty="0">
                    <a:solidFill>
                      <a:schemeClr val="bg1"/>
                    </a:solidFill>
                    <a:ea typeface="造字工房俊雅（非商用）常规体" pitchFamily="2" charset="-122"/>
                  </a:rPr>
                  <a:t>成</a:t>
                </a:r>
                <a:r>
                  <a:rPr lang="zh-CN" altLang="en-US" sz="1400" dirty="0" smtClean="0">
                    <a:solidFill>
                      <a:schemeClr val="bg1"/>
                    </a:solidFill>
                    <a:ea typeface="造字工房俊雅（非商用）常规体" pitchFamily="2" charset="-122"/>
                  </a:rPr>
                  <a:t>胶片以便</a:t>
                </a:r>
                <a:r>
                  <a:rPr lang="zh-CN" altLang="en-US" sz="1400" dirty="0">
                    <a:solidFill>
                      <a:schemeClr val="bg1"/>
                    </a:solidFill>
                    <a:ea typeface="造字工房俊雅（非商用）常规体" pitchFamily="2" charset="-122"/>
                  </a:rPr>
                  <a:t>应用到更广泛的领域</a:t>
                </a:r>
                <a:r>
                  <a:rPr lang="zh-CN" altLang="en-US" sz="1400" dirty="0" smtClean="0">
                    <a:solidFill>
                      <a:schemeClr val="bg1"/>
                    </a:solidFill>
                    <a:ea typeface="造字工房俊雅（非商用）常规体" pitchFamily="2" charset="-122"/>
                  </a:rPr>
                  <a:t>中</a:t>
                </a:r>
              </a:p>
            </p:txBody>
          </p:sp>
          <p:sp>
            <p:nvSpPr>
              <p:cNvPr id="11" name="矩形 10"/>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造字工房俊雅（非商用）常规体" pitchFamily="2" charset="-122"/>
                    <a:ea typeface="造字工房俊雅（非商用）常规体" pitchFamily="2" charset="-122"/>
                  </a:rPr>
                  <a:t>添加标题</a:t>
                </a:r>
              </a:p>
            </p:txBody>
          </p:sp>
        </p:grpSp>
      </p:grpSp>
      <p:pic>
        <p:nvPicPr>
          <p:cNvPr id="12" name="图片占位符 18"/>
          <p:cNvPicPr>
            <a:picLocks noChangeAspect="1"/>
          </p:cNvPicPr>
          <p:nvPr/>
        </p:nvPicPr>
        <p:blipFill rotWithShape="1">
          <a:blip r:embed="rId3" cstate="print">
            <a:extLst>
              <a:ext uri="{28A0092B-C50C-407E-A947-70E740481C1C}">
                <a14:useLocalDpi xmlns:a14="http://schemas.microsoft.com/office/drawing/2010/main" val="0"/>
              </a:ext>
            </a:extLst>
          </a:blip>
          <a:srcRect l="42" r="18580"/>
          <a:stretch/>
        </p:blipFill>
        <p:spPr>
          <a:xfrm>
            <a:off x="993714" y="1634114"/>
            <a:ext cx="4961467" cy="4368800"/>
          </a:xfrm>
          <a:prstGeom prst="rect">
            <a:avLst/>
          </a:prstGeom>
        </p:spPr>
      </p:pic>
      <p:grpSp>
        <p:nvGrpSpPr>
          <p:cNvPr id="13" name="组合 12"/>
          <p:cNvGrpSpPr/>
          <p:nvPr/>
        </p:nvGrpSpPr>
        <p:grpSpPr>
          <a:xfrm>
            <a:off x="3495675" y="317622"/>
            <a:ext cx="5200650" cy="981580"/>
            <a:chOff x="3495675" y="193771"/>
            <a:chExt cx="5200650" cy="981580"/>
          </a:xfrm>
        </p:grpSpPr>
        <p:sp>
          <p:nvSpPr>
            <p:cNvPr id="1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5"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销售团队管理</a:t>
              </a:r>
            </a:p>
          </p:txBody>
        </p:sp>
      </p:grpSp>
    </p:spTree>
    <p:extLst>
      <p:ext uri="{BB962C8B-B14F-4D97-AF65-F5344CB8AC3E}">
        <p14:creationId xmlns:p14="http://schemas.microsoft.com/office/powerpoint/2010/main" val="175182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62278" y="1056897"/>
            <a:ext cx="8648521" cy="1107996"/>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6600" dirty="0" smtClean="0">
                <a:latin typeface="文悦青龙体 (非商业使用) W5" pitchFamily="50" charset="-122"/>
                <a:ea typeface="文悦青龙体 (非商业使用) W5" pitchFamily="50" charset="-122"/>
              </a:rPr>
              <a:t>以飞鹰的敏锐抓住客户</a:t>
            </a:r>
            <a:endParaRPr lang="zh-CN" altLang="en-US" sz="6600" dirty="0">
              <a:latin typeface="文悦青龙体 (非商业使用) W5" pitchFamily="50" charset="-122"/>
              <a:ea typeface="文悦青龙体 (非商业使用) W5" pitchFamily="50" charset="-122"/>
            </a:endParaRPr>
          </a:p>
        </p:txBody>
      </p:sp>
      <p:pic>
        <p:nvPicPr>
          <p:cNvPr id="3" name="图片 2"/>
          <p:cNvPicPr>
            <a:picLocks noChangeAspect="1"/>
          </p:cNvPicPr>
          <p:nvPr/>
        </p:nvPicPr>
        <p:blipFill>
          <a:blip r:embed="rId5"/>
          <a:stretch>
            <a:fillRect/>
          </a:stretch>
        </p:blipFill>
        <p:spPr>
          <a:xfrm>
            <a:off x="4719398" y="-1752600"/>
            <a:ext cx="8349129" cy="9124950"/>
          </a:xfrm>
          <a:prstGeom prst="rect">
            <a:avLst/>
          </a:prstGeom>
        </p:spPr>
      </p:pic>
      <p:sp>
        <p:nvSpPr>
          <p:cNvPr id="5" name="PA_库_文本框 9"/>
          <p:cNvSpPr txBox="1"/>
          <p:nvPr>
            <p:custDataLst>
              <p:tags r:id="rId1"/>
            </p:custDataLst>
          </p:nvPr>
        </p:nvSpPr>
        <p:spPr>
          <a:xfrm>
            <a:off x="983783" y="2797314"/>
            <a:ext cx="800219" cy="3170099"/>
          </a:xfrm>
          <a:prstGeom prst="rect">
            <a:avLst/>
          </a:prstGeom>
          <a:noFill/>
          <a:effectLst>
            <a:outerShdw blurRad="50800" dist="38100" dir="10800000" algn="r" rotWithShape="0">
              <a:prstClr val="black">
                <a:alpha val="40000"/>
              </a:prstClr>
            </a:outerShdw>
          </a:effectLst>
        </p:spPr>
        <p:txBody>
          <a:bodyPr vert="eaVert" wrap="none" rtlCol="0">
            <a:spAutoFit/>
          </a:bodyPr>
          <a:lstStyle>
            <a:defPPr>
              <a:defRPr lang="zh-CN"/>
            </a:defPPr>
            <a:lvl1pPr>
              <a:defRPr sz="4000">
                <a:latin typeface="造字工房俊雅（非商用）常规体" pitchFamily="2" charset="-122"/>
                <a:ea typeface="造字工房俊雅（非商用）常规体" pitchFamily="2" charset="-122"/>
              </a:defRPr>
            </a:lvl1pPr>
          </a:lstStyle>
          <a:p>
            <a:r>
              <a:rPr lang="zh-CN" altLang="en-US" dirty="0" smtClean="0"/>
              <a:t>团队目标制定</a:t>
            </a:r>
            <a:endParaRPr lang="zh-CN" altLang="en-US" dirty="0"/>
          </a:p>
        </p:txBody>
      </p:sp>
      <p:sp>
        <p:nvSpPr>
          <p:cNvPr id="6" name="PA_库_文本框 8"/>
          <p:cNvSpPr txBox="1"/>
          <p:nvPr>
            <p:custDataLst>
              <p:tags r:id="rId2"/>
            </p:custDataLst>
          </p:nvPr>
        </p:nvSpPr>
        <p:spPr>
          <a:xfrm>
            <a:off x="-2070748" y="-487757"/>
            <a:ext cx="6909282" cy="3770263"/>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23900" dirty="0" smtClean="0">
                <a:latin typeface="文悦青龙体 (非商业使用) W5" pitchFamily="50" charset="-122"/>
                <a:ea typeface="文悦青龙体 (非商业使用) W5" pitchFamily="50" charset="-122"/>
              </a:rPr>
              <a:t>2</a:t>
            </a:r>
            <a:endParaRPr lang="zh-CN" altLang="en-US" sz="23900" dirty="0">
              <a:latin typeface="文悦青龙体 (非商业使用) W5" pitchFamily="50" charset="-122"/>
              <a:ea typeface="文悦青龙体 (非商业使用) W5" pitchFamily="50" charset="-122"/>
            </a:endParaRPr>
          </a:p>
        </p:txBody>
      </p:sp>
      <p:grpSp>
        <p:nvGrpSpPr>
          <p:cNvPr id="7" name="组合 6"/>
          <p:cNvGrpSpPr/>
          <p:nvPr/>
        </p:nvGrpSpPr>
        <p:grpSpPr>
          <a:xfrm>
            <a:off x="1916558" y="4641270"/>
            <a:ext cx="4179442" cy="2901465"/>
            <a:chOff x="4289459" y="5794573"/>
            <a:chExt cx="4179442" cy="2901465"/>
          </a:xfrm>
        </p:grpSpPr>
        <p:sp>
          <p:nvSpPr>
            <p:cNvPr id="8" name="Freeform 20113"/>
            <p:cNvSpPr>
              <a:spLocks noEditPoints="1"/>
            </p:cNvSpPr>
            <p:nvPr/>
          </p:nvSpPr>
          <p:spPr bwMode="auto">
            <a:xfrm>
              <a:off x="6932805" y="6155423"/>
              <a:ext cx="447560" cy="1528772"/>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20173"/>
            <p:cNvSpPr>
              <a:spLocks/>
            </p:cNvSpPr>
            <p:nvPr/>
          </p:nvSpPr>
          <p:spPr bwMode="auto">
            <a:xfrm>
              <a:off x="4442874" y="8092401"/>
              <a:ext cx="9338" cy="4669"/>
            </a:xfrm>
            <a:custGeom>
              <a:avLst/>
              <a:gdLst>
                <a:gd name="T0" fmla="*/ 9 w 14"/>
                <a:gd name="T1" fmla="*/ 0 h 7"/>
                <a:gd name="T2" fmla="*/ 2 w 14"/>
                <a:gd name="T3" fmla="*/ 3 h 7"/>
                <a:gd name="T4" fmla="*/ 0 w 14"/>
                <a:gd name="T5" fmla="*/ 3 h 7"/>
                <a:gd name="T6" fmla="*/ 14 w 14"/>
                <a:gd name="T7" fmla="*/ 7 h 7"/>
                <a:gd name="T8" fmla="*/ 9 w 14"/>
                <a:gd name="T9" fmla="*/ 0 h 7"/>
              </a:gdLst>
              <a:ahLst/>
              <a:cxnLst>
                <a:cxn ang="0">
                  <a:pos x="T0" y="T1"/>
                </a:cxn>
                <a:cxn ang="0">
                  <a:pos x="T2" y="T3"/>
                </a:cxn>
                <a:cxn ang="0">
                  <a:pos x="T4" y="T5"/>
                </a:cxn>
                <a:cxn ang="0">
                  <a:pos x="T6" y="T7"/>
                </a:cxn>
                <a:cxn ang="0">
                  <a:pos x="T8" y="T9"/>
                </a:cxn>
              </a:cxnLst>
              <a:rect l="0" t="0" r="r" b="b"/>
              <a:pathLst>
                <a:path w="14" h="7">
                  <a:moveTo>
                    <a:pt x="9" y="0"/>
                  </a:moveTo>
                  <a:lnTo>
                    <a:pt x="2" y="3"/>
                  </a:lnTo>
                  <a:lnTo>
                    <a:pt x="0" y="3"/>
                  </a:lnTo>
                  <a:lnTo>
                    <a:pt x="14" y="7"/>
                  </a:lnTo>
                  <a:lnTo>
                    <a:pt x="9"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0175"/>
            <p:cNvSpPr>
              <a:spLocks noEditPoints="1"/>
            </p:cNvSpPr>
            <p:nvPr/>
          </p:nvSpPr>
          <p:spPr bwMode="auto">
            <a:xfrm>
              <a:off x="4328817" y="6333512"/>
              <a:ext cx="529602" cy="1161920"/>
            </a:xfrm>
            <a:custGeom>
              <a:avLst/>
              <a:gdLst>
                <a:gd name="T0" fmla="*/ 162 w 336"/>
                <a:gd name="T1" fmla="*/ 720 h 737"/>
                <a:gd name="T2" fmla="*/ 154 w 336"/>
                <a:gd name="T3" fmla="*/ 735 h 737"/>
                <a:gd name="T4" fmla="*/ 158 w 336"/>
                <a:gd name="T5" fmla="*/ 737 h 737"/>
                <a:gd name="T6" fmla="*/ 166 w 336"/>
                <a:gd name="T7" fmla="*/ 722 h 737"/>
                <a:gd name="T8" fmla="*/ 162 w 336"/>
                <a:gd name="T9" fmla="*/ 720 h 737"/>
                <a:gd name="T10" fmla="*/ 133 w 336"/>
                <a:gd name="T11" fmla="*/ 716 h 737"/>
                <a:gd name="T12" fmla="*/ 129 w 336"/>
                <a:gd name="T13" fmla="*/ 717 h 737"/>
                <a:gd name="T14" fmla="*/ 132 w 336"/>
                <a:gd name="T15" fmla="*/ 733 h 737"/>
                <a:gd name="T16" fmla="*/ 136 w 336"/>
                <a:gd name="T17" fmla="*/ 732 h 737"/>
                <a:gd name="T18" fmla="*/ 133 w 336"/>
                <a:gd name="T19" fmla="*/ 716 h 737"/>
                <a:gd name="T20" fmla="*/ 332 w 336"/>
                <a:gd name="T21" fmla="*/ 398 h 737"/>
                <a:gd name="T22" fmla="*/ 171 w 336"/>
                <a:gd name="T23" fmla="*/ 704 h 737"/>
                <a:gd name="T24" fmla="*/ 175 w 336"/>
                <a:gd name="T25" fmla="*/ 706 h 737"/>
                <a:gd name="T26" fmla="*/ 336 w 336"/>
                <a:gd name="T27" fmla="*/ 400 h 737"/>
                <a:gd name="T28" fmla="*/ 332 w 336"/>
                <a:gd name="T29" fmla="*/ 398 h 737"/>
                <a:gd name="T30" fmla="*/ 4 w 336"/>
                <a:gd name="T31" fmla="*/ 6 h 737"/>
                <a:gd name="T32" fmla="*/ 0 w 336"/>
                <a:gd name="T33" fmla="*/ 7 h 737"/>
                <a:gd name="T34" fmla="*/ 125 w 336"/>
                <a:gd name="T35" fmla="*/ 698 h 737"/>
                <a:gd name="T36" fmla="*/ 130 w 336"/>
                <a:gd name="T37" fmla="*/ 697 h 737"/>
                <a:gd name="T38" fmla="*/ 4 w 336"/>
                <a:gd name="T39" fmla="*/ 6 h 737"/>
                <a:gd name="T40" fmla="*/ 14 w 336"/>
                <a:gd name="T41" fmla="*/ 0 h 737"/>
                <a:gd name="T42" fmla="*/ 11 w 336"/>
                <a:gd name="T43" fmla="*/ 3 h 737"/>
                <a:gd name="T44" fmla="*/ 327 w 336"/>
                <a:gd name="T45" fmla="*/ 349 h 737"/>
                <a:gd name="T46" fmla="*/ 330 w 336"/>
                <a:gd name="T47" fmla="*/ 346 h 737"/>
                <a:gd name="T48" fmla="*/ 14 w 336"/>
                <a:gd name="T49"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737">
                  <a:moveTo>
                    <a:pt x="162" y="720"/>
                  </a:moveTo>
                  <a:cubicBezTo>
                    <a:pt x="154" y="735"/>
                    <a:pt x="154" y="735"/>
                    <a:pt x="154" y="735"/>
                  </a:cubicBezTo>
                  <a:cubicBezTo>
                    <a:pt x="155" y="736"/>
                    <a:pt x="157" y="736"/>
                    <a:pt x="158" y="737"/>
                  </a:cubicBezTo>
                  <a:cubicBezTo>
                    <a:pt x="166" y="722"/>
                    <a:pt x="166" y="722"/>
                    <a:pt x="166" y="722"/>
                  </a:cubicBezTo>
                  <a:cubicBezTo>
                    <a:pt x="164" y="722"/>
                    <a:pt x="163" y="721"/>
                    <a:pt x="162" y="720"/>
                  </a:cubicBezTo>
                  <a:moveTo>
                    <a:pt x="133" y="716"/>
                  </a:moveTo>
                  <a:cubicBezTo>
                    <a:pt x="131" y="716"/>
                    <a:pt x="130" y="716"/>
                    <a:pt x="129" y="717"/>
                  </a:cubicBezTo>
                  <a:cubicBezTo>
                    <a:pt x="132" y="733"/>
                    <a:pt x="132" y="733"/>
                    <a:pt x="132" y="733"/>
                  </a:cubicBezTo>
                  <a:cubicBezTo>
                    <a:pt x="133" y="733"/>
                    <a:pt x="134" y="732"/>
                    <a:pt x="136" y="732"/>
                  </a:cubicBezTo>
                  <a:cubicBezTo>
                    <a:pt x="133" y="716"/>
                    <a:pt x="133" y="716"/>
                    <a:pt x="133" y="716"/>
                  </a:cubicBezTo>
                  <a:moveTo>
                    <a:pt x="332" y="398"/>
                  </a:moveTo>
                  <a:cubicBezTo>
                    <a:pt x="171" y="704"/>
                    <a:pt x="171" y="704"/>
                    <a:pt x="171" y="704"/>
                  </a:cubicBezTo>
                  <a:cubicBezTo>
                    <a:pt x="172" y="704"/>
                    <a:pt x="173" y="705"/>
                    <a:pt x="175" y="706"/>
                  </a:cubicBezTo>
                  <a:cubicBezTo>
                    <a:pt x="336" y="400"/>
                    <a:pt x="336" y="400"/>
                    <a:pt x="336" y="400"/>
                  </a:cubicBezTo>
                  <a:cubicBezTo>
                    <a:pt x="335" y="399"/>
                    <a:pt x="333" y="399"/>
                    <a:pt x="332" y="398"/>
                  </a:cubicBezTo>
                  <a:moveTo>
                    <a:pt x="4" y="6"/>
                  </a:moveTo>
                  <a:cubicBezTo>
                    <a:pt x="3" y="7"/>
                    <a:pt x="2" y="7"/>
                    <a:pt x="0" y="7"/>
                  </a:cubicBezTo>
                  <a:cubicBezTo>
                    <a:pt x="125" y="698"/>
                    <a:pt x="125" y="698"/>
                    <a:pt x="125" y="698"/>
                  </a:cubicBezTo>
                  <a:cubicBezTo>
                    <a:pt x="127" y="698"/>
                    <a:pt x="128" y="697"/>
                    <a:pt x="130" y="697"/>
                  </a:cubicBezTo>
                  <a:cubicBezTo>
                    <a:pt x="4" y="6"/>
                    <a:pt x="4" y="6"/>
                    <a:pt x="4" y="6"/>
                  </a:cubicBezTo>
                  <a:moveTo>
                    <a:pt x="14" y="0"/>
                  </a:moveTo>
                  <a:cubicBezTo>
                    <a:pt x="13" y="1"/>
                    <a:pt x="12" y="2"/>
                    <a:pt x="11" y="3"/>
                  </a:cubicBezTo>
                  <a:cubicBezTo>
                    <a:pt x="327" y="349"/>
                    <a:pt x="327" y="349"/>
                    <a:pt x="327" y="349"/>
                  </a:cubicBezTo>
                  <a:cubicBezTo>
                    <a:pt x="328" y="348"/>
                    <a:pt x="329" y="347"/>
                    <a:pt x="330" y="346"/>
                  </a:cubicBezTo>
                  <a:cubicBezTo>
                    <a:pt x="14" y="0"/>
                    <a:pt x="14" y="0"/>
                    <a:pt x="1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0176"/>
            <p:cNvSpPr>
              <a:spLocks noEditPoints="1"/>
            </p:cNvSpPr>
            <p:nvPr/>
          </p:nvSpPr>
          <p:spPr bwMode="auto">
            <a:xfrm>
              <a:off x="4352829" y="6060708"/>
              <a:ext cx="764388" cy="815078"/>
            </a:xfrm>
            <a:custGeom>
              <a:avLst/>
              <a:gdLst>
                <a:gd name="T0" fmla="*/ 346 w 485"/>
                <a:gd name="T1" fmla="*/ 515 h 517"/>
                <a:gd name="T2" fmla="*/ 478 w 485"/>
                <a:gd name="T3" fmla="*/ 269 h 517"/>
                <a:gd name="T4" fmla="*/ 308 w 485"/>
                <a:gd name="T5" fmla="*/ 261 h 517"/>
                <a:gd name="T6" fmla="*/ 329 w 485"/>
                <a:gd name="T7" fmla="*/ 513 h 517"/>
                <a:gd name="T8" fmla="*/ 308 w 485"/>
                <a:gd name="T9" fmla="*/ 261 h 517"/>
                <a:gd name="T10" fmla="*/ 478 w 485"/>
                <a:gd name="T11" fmla="*/ 261 h 517"/>
                <a:gd name="T12" fmla="*/ 485 w 485"/>
                <a:gd name="T13" fmla="*/ 256 h 517"/>
                <a:gd name="T14" fmla="*/ 306 w 485"/>
                <a:gd name="T15" fmla="*/ 235 h 517"/>
                <a:gd name="T16" fmla="*/ 302 w 485"/>
                <a:gd name="T17" fmla="*/ 236 h 517"/>
                <a:gd name="T18" fmla="*/ 303 w 485"/>
                <a:gd name="T19" fmla="*/ 248 h 517"/>
                <a:gd name="T20" fmla="*/ 306 w 485"/>
                <a:gd name="T21" fmla="*/ 235 h 517"/>
                <a:gd name="T22" fmla="*/ 466 w 485"/>
                <a:gd name="T23" fmla="*/ 239 h 517"/>
                <a:gd name="T24" fmla="*/ 473 w 485"/>
                <a:gd name="T25" fmla="*/ 236 h 517"/>
                <a:gd name="T26" fmla="*/ 352 w 485"/>
                <a:gd name="T27" fmla="*/ 217 h 517"/>
                <a:gd name="T28" fmla="*/ 458 w 485"/>
                <a:gd name="T29" fmla="*/ 238 h 517"/>
                <a:gd name="T30" fmla="*/ 352 w 485"/>
                <a:gd name="T31" fmla="*/ 217 h 517"/>
                <a:gd name="T32" fmla="*/ 326 w 485"/>
                <a:gd name="T33" fmla="*/ 217 h 517"/>
                <a:gd name="T34" fmla="*/ 338 w 485"/>
                <a:gd name="T35" fmla="*/ 214 h 517"/>
                <a:gd name="T36" fmla="*/ 266 w 485"/>
                <a:gd name="T37" fmla="*/ 203 h 517"/>
                <a:gd name="T38" fmla="*/ 277 w 485"/>
                <a:gd name="T39" fmla="*/ 209 h 517"/>
                <a:gd name="T40" fmla="*/ 266 w 485"/>
                <a:gd name="T41" fmla="*/ 203 h 517"/>
                <a:gd name="T42" fmla="*/ 295 w 485"/>
                <a:gd name="T43" fmla="*/ 174 h 517"/>
                <a:gd name="T44" fmla="*/ 301 w 485"/>
                <a:gd name="T45" fmla="*/ 186 h 517"/>
                <a:gd name="T46" fmla="*/ 4 w 485"/>
                <a:gd name="T47" fmla="*/ 161 h 517"/>
                <a:gd name="T48" fmla="*/ 252 w 485"/>
                <a:gd name="T49" fmla="*/ 205 h 517"/>
                <a:gd name="T50" fmla="*/ 4 w 485"/>
                <a:gd name="T51" fmla="*/ 161 h 517"/>
                <a:gd name="T52" fmla="*/ 281 w 485"/>
                <a:gd name="T53" fmla="*/ 13 h 517"/>
                <a:gd name="T54" fmla="*/ 279 w 485"/>
                <a:gd name="T55" fmla="*/ 13 h 517"/>
                <a:gd name="T56" fmla="*/ 298 w 485"/>
                <a:gd name="T57" fmla="*/ 160 h 517"/>
                <a:gd name="T58" fmla="*/ 261 w 485"/>
                <a:gd name="T59" fmla="*/ 0 h 517"/>
                <a:gd name="T60" fmla="*/ 3 w 485"/>
                <a:gd name="T61" fmla="*/ 151 h 517"/>
                <a:gd name="T62" fmla="*/ 261 w 485"/>
                <a:gd name="T63"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5" h="517">
                  <a:moveTo>
                    <a:pt x="474" y="268"/>
                  </a:moveTo>
                  <a:cubicBezTo>
                    <a:pt x="346" y="515"/>
                    <a:pt x="346" y="515"/>
                    <a:pt x="346" y="515"/>
                  </a:cubicBezTo>
                  <a:cubicBezTo>
                    <a:pt x="347" y="516"/>
                    <a:pt x="349" y="517"/>
                    <a:pt x="350" y="517"/>
                  </a:cubicBezTo>
                  <a:cubicBezTo>
                    <a:pt x="478" y="269"/>
                    <a:pt x="478" y="269"/>
                    <a:pt x="478" y="269"/>
                  </a:cubicBezTo>
                  <a:cubicBezTo>
                    <a:pt x="477" y="269"/>
                    <a:pt x="475" y="268"/>
                    <a:pt x="474" y="268"/>
                  </a:cubicBezTo>
                  <a:moveTo>
                    <a:pt x="308" y="261"/>
                  </a:moveTo>
                  <a:cubicBezTo>
                    <a:pt x="307" y="261"/>
                    <a:pt x="305" y="261"/>
                    <a:pt x="304" y="261"/>
                  </a:cubicBezTo>
                  <a:cubicBezTo>
                    <a:pt x="329" y="513"/>
                    <a:pt x="329" y="513"/>
                    <a:pt x="329" y="513"/>
                  </a:cubicBezTo>
                  <a:cubicBezTo>
                    <a:pt x="330" y="513"/>
                    <a:pt x="332" y="513"/>
                    <a:pt x="333" y="513"/>
                  </a:cubicBezTo>
                  <a:cubicBezTo>
                    <a:pt x="308" y="261"/>
                    <a:pt x="308" y="261"/>
                    <a:pt x="308" y="261"/>
                  </a:cubicBezTo>
                  <a:moveTo>
                    <a:pt x="481" y="254"/>
                  </a:moveTo>
                  <a:cubicBezTo>
                    <a:pt x="478" y="261"/>
                    <a:pt x="478" y="261"/>
                    <a:pt x="478" y="261"/>
                  </a:cubicBezTo>
                  <a:cubicBezTo>
                    <a:pt x="479" y="261"/>
                    <a:pt x="480" y="262"/>
                    <a:pt x="482" y="262"/>
                  </a:cubicBezTo>
                  <a:cubicBezTo>
                    <a:pt x="485" y="256"/>
                    <a:pt x="485" y="256"/>
                    <a:pt x="485" y="256"/>
                  </a:cubicBezTo>
                  <a:cubicBezTo>
                    <a:pt x="483" y="255"/>
                    <a:pt x="482" y="255"/>
                    <a:pt x="481" y="254"/>
                  </a:cubicBezTo>
                  <a:moveTo>
                    <a:pt x="306" y="235"/>
                  </a:moveTo>
                  <a:cubicBezTo>
                    <a:pt x="305" y="235"/>
                    <a:pt x="303" y="235"/>
                    <a:pt x="302" y="236"/>
                  </a:cubicBezTo>
                  <a:cubicBezTo>
                    <a:pt x="302" y="236"/>
                    <a:pt x="302" y="236"/>
                    <a:pt x="302" y="236"/>
                  </a:cubicBezTo>
                  <a:cubicBezTo>
                    <a:pt x="302" y="236"/>
                    <a:pt x="302" y="236"/>
                    <a:pt x="301" y="236"/>
                  </a:cubicBezTo>
                  <a:cubicBezTo>
                    <a:pt x="303" y="248"/>
                    <a:pt x="303" y="248"/>
                    <a:pt x="303" y="248"/>
                  </a:cubicBezTo>
                  <a:cubicBezTo>
                    <a:pt x="304" y="248"/>
                    <a:pt x="306" y="247"/>
                    <a:pt x="307" y="247"/>
                  </a:cubicBezTo>
                  <a:cubicBezTo>
                    <a:pt x="306" y="235"/>
                    <a:pt x="306" y="235"/>
                    <a:pt x="306" y="235"/>
                  </a:cubicBezTo>
                  <a:moveTo>
                    <a:pt x="466" y="235"/>
                  </a:moveTo>
                  <a:cubicBezTo>
                    <a:pt x="466" y="236"/>
                    <a:pt x="466" y="238"/>
                    <a:pt x="466" y="239"/>
                  </a:cubicBezTo>
                  <a:cubicBezTo>
                    <a:pt x="472" y="240"/>
                    <a:pt x="472" y="240"/>
                    <a:pt x="472" y="240"/>
                  </a:cubicBezTo>
                  <a:cubicBezTo>
                    <a:pt x="473" y="239"/>
                    <a:pt x="473" y="237"/>
                    <a:pt x="473" y="236"/>
                  </a:cubicBezTo>
                  <a:cubicBezTo>
                    <a:pt x="466" y="235"/>
                    <a:pt x="466" y="235"/>
                    <a:pt x="466" y="235"/>
                  </a:cubicBezTo>
                  <a:moveTo>
                    <a:pt x="352" y="217"/>
                  </a:moveTo>
                  <a:cubicBezTo>
                    <a:pt x="352" y="218"/>
                    <a:pt x="351" y="219"/>
                    <a:pt x="351" y="221"/>
                  </a:cubicBezTo>
                  <a:cubicBezTo>
                    <a:pt x="458" y="238"/>
                    <a:pt x="458" y="238"/>
                    <a:pt x="458" y="238"/>
                  </a:cubicBezTo>
                  <a:cubicBezTo>
                    <a:pt x="458" y="237"/>
                    <a:pt x="458" y="235"/>
                    <a:pt x="459" y="234"/>
                  </a:cubicBezTo>
                  <a:cubicBezTo>
                    <a:pt x="352" y="217"/>
                    <a:pt x="352" y="217"/>
                    <a:pt x="352" y="217"/>
                  </a:cubicBezTo>
                  <a:moveTo>
                    <a:pt x="326" y="212"/>
                  </a:moveTo>
                  <a:cubicBezTo>
                    <a:pt x="326" y="214"/>
                    <a:pt x="326" y="215"/>
                    <a:pt x="326" y="217"/>
                  </a:cubicBezTo>
                  <a:cubicBezTo>
                    <a:pt x="338" y="219"/>
                    <a:pt x="338" y="219"/>
                    <a:pt x="338" y="219"/>
                  </a:cubicBezTo>
                  <a:cubicBezTo>
                    <a:pt x="338" y="217"/>
                    <a:pt x="338" y="216"/>
                    <a:pt x="338" y="214"/>
                  </a:cubicBezTo>
                  <a:cubicBezTo>
                    <a:pt x="326" y="212"/>
                    <a:pt x="326" y="212"/>
                    <a:pt x="326" y="212"/>
                  </a:cubicBezTo>
                  <a:moveTo>
                    <a:pt x="266" y="203"/>
                  </a:moveTo>
                  <a:cubicBezTo>
                    <a:pt x="265" y="204"/>
                    <a:pt x="265" y="206"/>
                    <a:pt x="265" y="207"/>
                  </a:cubicBezTo>
                  <a:cubicBezTo>
                    <a:pt x="277" y="209"/>
                    <a:pt x="277" y="209"/>
                    <a:pt x="277" y="209"/>
                  </a:cubicBezTo>
                  <a:cubicBezTo>
                    <a:pt x="277" y="207"/>
                    <a:pt x="277" y="206"/>
                    <a:pt x="278" y="205"/>
                  </a:cubicBezTo>
                  <a:cubicBezTo>
                    <a:pt x="266" y="203"/>
                    <a:pt x="266" y="203"/>
                    <a:pt x="266" y="203"/>
                  </a:cubicBezTo>
                  <a:moveTo>
                    <a:pt x="300" y="174"/>
                  </a:moveTo>
                  <a:cubicBezTo>
                    <a:pt x="298" y="174"/>
                    <a:pt x="297" y="174"/>
                    <a:pt x="295" y="174"/>
                  </a:cubicBezTo>
                  <a:cubicBezTo>
                    <a:pt x="297" y="186"/>
                    <a:pt x="297" y="186"/>
                    <a:pt x="297" y="186"/>
                  </a:cubicBezTo>
                  <a:cubicBezTo>
                    <a:pt x="298" y="186"/>
                    <a:pt x="299" y="186"/>
                    <a:pt x="301" y="186"/>
                  </a:cubicBezTo>
                  <a:cubicBezTo>
                    <a:pt x="300" y="174"/>
                    <a:pt x="300" y="174"/>
                    <a:pt x="300" y="174"/>
                  </a:cubicBezTo>
                  <a:moveTo>
                    <a:pt x="4" y="161"/>
                  </a:moveTo>
                  <a:cubicBezTo>
                    <a:pt x="4" y="162"/>
                    <a:pt x="4" y="163"/>
                    <a:pt x="4" y="165"/>
                  </a:cubicBezTo>
                  <a:cubicBezTo>
                    <a:pt x="252" y="205"/>
                    <a:pt x="252" y="205"/>
                    <a:pt x="252" y="205"/>
                  </a:cubicBezTo>
                  <a:cubicBezTo>
                    <a:pt x="252" y="203"/>
                    <a:pt x="252" y="202"/>
                    <a:pt x="252" y="201"/>
                  </a:cubicBezTo>
                  <a:cubicBezTo>
                    <a:pt x="4" y="161"/>
                    <a:pt x="4" y="161"/>
                    <a:pt x="4" y="161"/>
                  </a:cubicBezTo>
                  <a:moveTo>
                    <a:pt x="284" y="13"/>
                  </a:moveTo>
                  <a:cubicBezTo>
                    <a:pt x="283" y="13"/>
                    <a:pt x="282" y="13"/>
                    <a:pt x="281" y="13"/>
                  </a:cubicBezTo>
                  <a:cubicBezTo>
                    <a:pt x="281" y="13"/>
                    <a:pt x="281" y="13"/>
                    <a:pt x="280" y="13"/>
                  </a:cubicBezTo>
                  <a:cubicBezTo>
                    <a:pt x="280" y="13"/>
                    <a:pt x="280" y="13"/>
                    <a:pt x="279" y="13"/>
                  </a:cubicBezTo>
                  <a:cubicBezTo>
                    <a:pt x="294" y="161"/>
                    <a:pt x="294" y="161"/>
                    <a:pt x="294" y="161"/>
                  </a:cubicBezTo>
                  <a:cubicBezTo>
                    <a:pt x="295" y="161"/>
                    <a:pt x="297" y="160"/>
                    <a:pt x="298" y="160"/>
                  </a:cubicBezTo>
                  <a:cubicBezTo>
                    <a:pt x="284" y="13"/>
                    <a:pt x="284" y="13"/>
                    <a:pt x="284" y="13"/>
                  </a:cubicBezTo>
                  <a:moveTo>
                    <a:pt x="261" y="0"/>
                  </a:moveTo>
                  <a:cubicBezTo>
                    <a:pt x="0" y="148"/>
                    <a:pt x="0" y="148"/>
                    <a:pt x="0" y="148"/>
                  </a:cubicBezTo>
                  <a:cubicBezTo>
                    <a:pt x="1" y="149"/>
                    <a:pt x="2" y="150"/>
                    <a:pt x="3" y="151"/>
                  </a:cubicBezTo>
                  <a:cubicBezTo>
                    <a:pt x="263" y="4"/>
                    <a:pt x="263" y="4"/>
                    <a:pt x="263" y="4"/>
                  </a:cubicBezTo>
                  <a:cubicBezTo>
                    <a:pt x="262" y="3"/>
                    <a:pt x="262" y="2"/>
                    <a:pt x="26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177"/>
            <p:cNvSpPr>
              <a:spLocks noEditPoints="1"/>
            </p:cNvSpPr>
            <p:nvPr/>
          </p:nvSpPr>
          <p:spPr bwMode="auto">
            <a:xfrm>
              <a:off x="4813062" y="6072047"/>
              <a:ext cx="630320" cy="821081"/>
            </a:xfrm>
            <a:custGeom>
              <a:avLst/>
              <a:gdLst>
                <a:gd name="T0" fmla="*/ 398 w 400"/>
                <a:gd name="T1" fmla="*/ 306 h 521"/>
                <a:gd name="T2" fmla="*/ 67 w 400"/>
                <a:gd name="T3" fmla="*/ 518 h 521"/>
                <a:gd name="T4" fmla="*/ 69 w 400"/>
                <a:gd name="T5" fmla="*/ 521 h 521"/>
                <a:gd name="T6" fmla="*/ 400 w 400"/>
                <a:gd name="T7" fmla="*/ 310 h 521"/>
                <a:gd name="T8" fmla="*/ 398 w 400"/>
                <a:gd name="T9" fmla="*/ 306 h 521"/>
                <a:gd name="T10" fmla="*/ 224 w 400"/>
                <a:gd name="T11" fmla="*/ 237 h 521"/>
                <a:gd name="T12" fmla="*/ 223 w 400"/>
                <a:gd name="T13" fmla="*/ 242 h 521"/>
                <a:gd name="T14" fmla="*/ 395 w 400"/>
                <a:gd name="T15" fmla="*/ 279 h 521"/>
                <a:gd name="T16" fmla="*/ 396 w 400"/>
                <a:gd name="T17" fmla="*/ 275 h 521"/>
                <a:gd name="T18" fmla="*/ 224 w 400"/>
                <a:gd name="T19" fmla="*/ 237 h 521"/>
                <a:gd name="T20" fmla="*/ 3 w 400"/>
                <a:gd name="T21" fmla="*/ 0 h 521"/>
                <a:gd name="T22" fmla="*/ 0 w 400"/>
                <a:gd name="T23" fmla="*/ 3 h 521"/>
                <a:gd name="T24" fmla="*/ 176 w 400"/>
                <a:gd name="T25" fmla="*/ 212 h 521"/>
                <a:gd name="T26" fmla="*/ 180 w 400"/>
                <a:gd name="T27" fmla="*/ 209 h 521"/>
                <a:gd name="T28" fmla="*/ 3 w 400"/>
                <a:gd name="T2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521">
                  <a:moveTo>
                    <a:pt x="398" y="306"/>
                  </a:moveTo>
                  <a:cubicBezTo>
                    <a:pt x="67" y="518"/>
                    <a:pt x="67" y="518"/>
                    <a:pt x="67" y="518"/>
                  </a:cubicBezTo>
                  <a:cubicBezTo>
                    <a:pt x="68" y="519"/>
                    <a:pt x="68" y="520"/>
                    <a:pt x="69" y="521"/>
                  </a:cubicBezTo>
                  <a:cubicBezTo>
                    <a:pt x="400" y="310"/>
                    <a:pt x="400" y="310"/>
                    <a:pt x="400" y="310"/>
                  </a:cubicBezTo>
                  <a:cubicBezTo>
                    <a:pt x="399" y="308"/>
                    <a:pt x="399" y="307"/>
                    <a:pt x="398" y="306"/>
                  </a:cubicBezTo>
                  <a:moveTo>
                    <a:pt x="224" y="237"/>
                  </a:moveTo>
                  <a:cubicBezTo>
                    <a:pt x="224" y="239"/>
                    <a:pt x="224" y="240"/>
                    <a:pt x="223" y="242"/>
                  </a:cubicBezTo>
                  <a:cubicBezTo>
                    <a:pt x="395" y="279"/>
                    <a:pt x="395" y="279"/>
                    <a:pt x="395" y="279"/>
                  </a:cubicBezTo>
                  <a:cubicBezTo>
                    <a:pt x="395" y="278"/>
                    <a:pt x="395" y="276"/>
                    <a:pt x="396" y="275"/>
                  </a:cubicBezTo>
                  <a:cubicBezTo>
                    <a:pt x="224" y="237"/>
                    <a:pt x="224" y="237"/>
                    <a:pt x="224" y="237"/>
                  </a:cubicBezTo>
                  <a:moveTo>
                    <a:pt x="3" y="0"/>
                  </a:moveTo>
                  <a:cubicBezTo>
                    <a:pt x="2" y="1"/>
                    <a:pt x="1" y="2"/>
                    <a:pt x="0" y="3"/>
                  </a:cubicBezTo>
                  <a:cubicBezTo>
                    <a:pt x="176" y="212"/>
                    <a:pt x="176" y="212"/>
                    <a:pt x="176" y="212"/>
                  </a:cubicBezTo>
                  <a:cubicBezTo>
                    <a:pt x="177" y="211"/>
                    <a:pt x="178" y="210"/>
                    <a:pt x="180" y="209"/>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181"/>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182"/>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183"/>
            <p:cNvSpPr>
              <a:spLocks noEditPoints="1"/>
            </p:cNvSpPr>
            <p:nvPr/>
          </p:nvSpPr>
          <p:spPr bwMode="auto">
            <a:xfrm>
              <a:off x="4584280" y="6410885"/>
              <a:ext cx="568955" cy="1193269"/>
            </a:xfrm>
            <a:custGeom>
              <a:avLst/>
              <a:gdLst>
                <a:gd name="T0" fmla="*/ 3 w 361"/>
                <a:gd name="T1" fmla="*/ 741 h 757"/>
                <a:gd name="T2" fmla="*/ 0 w 361"/>
                <a:gd name="T3" fmla="*/ 744 h 757"/>
                <a:gd name="T4" fmla="*/ 11 w 361"/>
                <a:gd name="T5" fmla="*/ 757 h 757"/>
                <a:gd name="T6" fmla="*/ 14 w 361"/>
                <a:gd name="T7" fmla="*/ 754 h 757"/>
                <a:gd name="T8" fmla="*/ 3 w 361"/>
                <a:gd name="T9" fmla="*/ 741 h 757"/>
                <a:gd name="T10" fmla="*/ 354 w 361"/>
                <a:gd name="T11" fmla="*/ 19 h 757"/>
                <a:gd name="T12" fmla="*/ 354 w 361"/>
                <a:gd name="T13" fmla="*/ 24 h 757"/>
                <a:gd name="T14" fmla="*/ 361 w 361"/>
                <a:gd name="T15" fmla="*/ 25 h 757"/>
                <a:gd name="T16" fmla="*/ 361 w 361"/>
                <a:gd name="T17" fmla="*/ 21 h 757"/>
                <a:gd name="T18" fmla="*/ 354 w 361"/>
                <a:gd name="T19" fmla="*/ 19 h 757"/>
                <a:gd name="T20" fmla="*/ 330 w 361"/>
                <a:gd name="T21" fmla="*/ 0 h 757"/>
                <a:gd name="T22" fmla="*/ 326 w 361"/>
                <a:gd name="T23" fmla="*/ 3 h 757"/>
                <a:gd name="T24" fmla="*/ 331 w 361"/>
                <a:gd name="T25" fmla="*/ 8 h 757"/>
                <a:gd name="T26" fmla="*/ 335 w 361"/>
                <a:gd name="T27" fmla="*/ 6 h 757"/>
                <a:gd name="T28" fmla="*/ 330 w 361"/>
                <a:gd name="T29"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757">
                  <a:moveTo>
                    <a:pt x="3" y="741"/>
                  </a:moveTo>
                  <a:cubicBezTo>
                    <a:pt x="2" y="742"/>
                    <a:pt x="1" y="743"/>
                    <a:pt x="0" y="744"/>
                  </a:cubicBezTo>
                  <a:cubicBezTo>
                    <a:pt x="11" y="757"/>
                    <a:pt x="11" y="757"/>
                    <a:pt x="11" y="757"/>
                  </a:cubicBezTo>
                  <a:cubicBezTo>
                    <a:pt x="12" y="756"/>
                    <a:pt x="13" y="755"/>
                    <a:pt x="14" y="754"/>
                  </a:cubicBezTo>
                  <a:cubicBezTo>
                    <a:pt x="3" y="741"/>
                    <a:pt x="3" y="741"/>
                    <a:pt x="3" y="741"/>
                  </a:cubicBezTo>
                  <a:moveTo>
                    <a:pt x="354" y="19"/>
                  </a:moveTo>
                  <a:cubicBezTo>
                    <a:pt x="354" y="21"/>
                    <a:pt x="354" y="22"/>
                    <a:pt x="354" y="24"/>
                  </a:cubicBezTo>
                  <a:cubicBezTo>
                    <a:pt x="361" y="25"/>
                    <a:pt x="361" y="25"/>
                    <a:pt x="361" y="25"/>
                  </a:cubicBezTo>
                  <a:cubicBezTo>
                    <a:pt x="361" y="24"/>
                    <a:pt x="361" y="22"/>
                    <a:pt x="361" y="21"/>
                  </a:cubicBezTo>
                  <a:cubicBezTo>
                    <a:pt x="354" y="19"/>
                    <a:pt x="354" y="19"/>
                    <a:pt x="354" y="19"/>
                  </a:cubicBezTo>
                  <a:moveTo>
                    <a:pt x="330" y="0"/>
                  </a:moveTo>
                  <a:cubicBezTo>
                    <a:pt x="329" y="1"/>
                    <a:pt x="327" y="2"/>
                    <a:pt x="326" y="3"/>
                  </a:cubicBezTo>
                  <a:cubicBezTo>
                    <a:pt x="331" y="8"/>
                    <a:pt x="331" y="8"/>
                    <a:pt x="331" y="8"/>
                  </a:cubicBezTo>
                  <a:cubicBezTo>
                    <a:pt x="332" y="7"/>
                    <a:pt x="333" y="6"/>
                    <a:pt x="335" y="6"/>
                  </a:cubicBezTo>
                  <a:cubicBezTo>
                    <a:pt x="330" y="0"/>
                    <a:pt x="330" y="0"/>
                    <a:pt x="3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0184"/>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0185"/>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0186"/>
            <p:cNvSpPr>
              <a:spLocks noEditPoints="1"/>
            </p:cNvSpPr>
            <p:nvPr/>
          </p:nvSpPr>
          <p:spPr bwMode="auto">
            <a:xfrm>
              <a:off x="5090536" y="7482759"/>
              <a:ext cx="282143" cy="294816"/>
            </a:xfrm>
            <a:custGeom>
              <a:avLst/>
              <a:gdLst>
                <a:gd name="T0" fmla="*/ 162 w 179"/>
                <a:gd name="T1" fmla="*/ 14 h 187"/>
                <a:gd name="T2" fmla="*/ 0 w 179"/>
                <a:gd name="T3" fmla="*/ 187 h 187"/>
                <a:gd name="T4" fmla="*/ 6 w 179"/>
                <a:gd name="T5" fmla="*/ 187 h 187"/>
                <a:gd name="T6" fmla="*/ 165 w 179"/>
                <a:gd name="T7" fmla="*/ 17 h 187"/>
                <a:gd name="T8" fmla="*/ 162 w 179"/>
                <a:gd name="T9" fmla="*/ 14 h 187"/>
                <a:gd name="T10" fmla="*/ 176 w 179"/>
                <a:gd name="T11" fmla="*/ 0 h 187"/>
                <a:gd name="T12" fmla="*/ 169 w 179"/>
                <a:gd name="T13" fmla="*/ 6 h 187"/>
                <a:gd name="T14" fmla="*/ 172 w 179"/>
                <a:gd name="T15" fmla="*/ 9 h 187"/>
                <a:gd name="T16" fmla="*/ 179 w 179"/>
                <a:gd name="T17" fmla="*/ 3 h 187"/>
                <a:gd name="T18" fmla="*/ 176 w 179"/>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87">
                  <a:moveTo>
                    <a:pt x="162" y="14"/>
                  </a:moveTo>
                  <a:cubicBezTo>
                    <a:pt x="0" y="187"/>
                    <a:pt x="0" y="187"/>
                    <a:pt x="0" y="187"/>
                  </a:cubicBezTo>
                  <a:cubicBezTo>
                    <a:pt x="6" y="187"/>
                    <a:pt x="6" y="187"/>
                    <a:pt x="6" y="187"/>
                  </a:cubicBezTo>
                  <a:cubicBezTo>
                    <a:pt x="165" y="17"/>
                    <a:pt x="165" y="17"/>
                    <a:pt x="165" y="17"/>
                  </a:cubicBezTo>
                  <a:cubicBezTo>
                    <a:pt x="164" y="16"/>
                    <a:pt x="163" y="15"/>
                    <a:pt x="162" y="14"/>
                  </a:cubicBezTo>
                  <a:moveTo>
                    <a:pt x="176" y="0"/>
                  </a:moveTo>
                  <a:cubicBezTo>
                    <a:pt x="169" y="6"/>
                    <a:pt x="169" y="6"/>
                    <a:pt x="169" y="6"/>
                  </a:cubicBezTo>
                  <a:cubicBezTo>
                    <a:pt x="170" y="7"/>
                    <a:pt x="171" y="8"/>
                    <a:pt x="172" y="9"/>
                  </a:cubicBezTo>
                  <a:cubicBezTo>
                    <a:pt x="179" y="3"/>
                    <a:pt x="179" y="3"/>
                    <a:pt x="179" y="3"/>
                  </a:cubicBezTo>
                  <a:cubicBezTo>
                    <a:pt x="178" y="2"/>
                    <a:pt x="177" y="1"/>
                    <a:pt x="176"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187"/>
            <p:cNvSpPr>
              <a:spLocks noEditPoints="1"/>
            </p:cNvSpPr>
            <p:nvPr/>
          </p:nvSpPr>
          <p:spPr bwMode="auto">
            <a:xfrm>
              <a:off x="5912954" y="5887287"/>
              <a:ext cx="93381" cy="34684"/>
            </a:xfrm>
            <a:custGeom>
              <a:avLst/>
              <a:gdLst>
                <a:gd name="T0" fmla="*/ 7 w 59"/>
                <a:gd name="T1" fmla="*/ 9 h 22"/>
                <a:gd name="T2" fmla="*/ 0 w 59"/>
                <a:gd name="T3" fmla="*/ 19 h 22"/>
                <a:gd name="T4" fmla="*/ 4 w 59"/>
                <a:gd name="T5" fmla="*/ 22 h 22"/>
                <a:gd name="T6" fmla="*/ 11 w 59"/>
                <a:gd name="T7" fmla="*/ 12 h 22"/>
                <a:gd name="T8" fmla="*/ 7 w 59"/>
                <a:gd name="T9" fmla="*/ 9 h 22"/>
                <a:gd name="T10" fmla="*/ 47 w 59"/>
                <a:gd name="T11" fmla="*/ 0 h 22"/>
                <a:gd name="T12" fmla="*/ 46 w 59"/>
                <a:gd name="T13" fmla="*/ 4 h 22"/>
                <a:gd name="T14" fmla="*/ 57 w 59"/>
                <a:gd name="T15" fmla="*/ 9 h 22"/>
                <a:gd name="T16" fmla="*/ 59 w 59"/>
                <a:gd name="T17" fmla="*/ 5 h 22"/>
                <a:gd name="T18" fmla="*/ 53 w 59"/>
                <a:gd name="T19" fmla="*/ 2 h 22"/>
                <a:gd name="T20" fmla="*/ 47 w 5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2">
                  <a:moveTo>
                    <a:pt x="7" y="9"/>
                  </a:moveTo>
                  <a:cubicBezTo>
                    <a:pt x="0" y="19"/>
                    <a:pt x="0" y="19"/>
                    <a:pt x="0" y="19"/>
                  </a:cubicBezTo>
                  <a:cubicBezTo>
                    <a:pt x="1" y="20"/>
                    <a:pt x="2" y="21"/>
                    <a:pt x="4" y="22"/>
                  </a:cubicBezTo>
                  <a:cubicBezTo>
                    <a:pt x="11" y="12"/>
                    <a:pt x="11" y="12"/>
                    <a:pt x="11" y="12"/>
                  </a:cubicBezTo>
                  <a:cubicBezTo>
                    <a:pt x="9" y="11"/>
                    <a:pt x="8" y="10"/>
                    <a:pt x="7" y="9"/>
                  </a:cubicBezTo>
                  <a:moveTo>
                    <a:pt x="47" y="0"/>
                  </a:moveTo>
                  <a:cubicBezTo>
                    <a:pt x="47" y="1"/>
                    <a:pt x="46" y="3"/>
                    <a:pt x="46" y="4"/>
                  </a:cubicBezTo>
                  <a:cubicBezTo>
                    <a:pt x="57" y="9"/>
                    <a:pt x="57" y="9"/>
                    <a:pt x="57" y="9"/>
                  </a:cubicBezTo>
                  <a:cubicBezTo>
                    <a:pt x="57" y="8"/>
                    <a:pt x="58" y="6"/>
                    <a:pt x="59" y="5"/>
                  </a:cubicBezTo>
                  <a:cubicBezTo>
                    <a:pt x="53" y="2"/>
                    <a:pt x="53" y="2"/>
                    <a:pt x="53" y="2"/>
                  </a:cubicBezTo>
                  <a:cubicBezTo>
                    <a:pt x="47" y="0"/>
                    <a:pt x="47" y="0"/>
                    <a:pt x="4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0188"/>
            <p:cNvSpPr>
              <a:spLocks/>
            </p:cNvSpPr>
            <p:nvPr/>
          </p:nvSpPr>
          <p:spPr bwMode="auto">
            <a:xfrm>
              <a:off x="6668004" y="6215453"/>
              <a:ext cx="6670" cy="7337"/>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189"/>
            <p:cNvSpPr>
              <a:spLocks noEditPoints="1"/>
            </p:cNvSpPr>
            <p:nvPr/>
          </p:nvSpPr>
          <p:spPr bwMode="auto">
            <a:xfrm>
              <a:off x="4912446" y="5904629"/>
              <a:ext cx="1755558" cy="1538777"/>
            </a:xfrm>
            <a:custGeom>
              <a:avLst/>
              <a:gdLst>
                <a:gd name="T0" fmla="*/ 286 w 1114"/>
                <a:gd name="T1" fmla="*/ 966 h 976"/>
                <a:gd name="T2" fmla="*/ 282 w 1114"/>
                <a:gd name="T3" fmla="*/ 969 h 976"/>
                <a:gd name="T4" fmla="*/ 289 w 1114"/>
                <a:gd name="T5" fmla="*/ 976 h 976"/>
                <a:gd name="T6" fmla="*/ 292 w 1114"/>
                <a:gd name="T7" fmla="*/ 973 h 976"/>
                <a:gd name="T8" fmla="*/ 286 w 1114"/>
                <a:gd name="T9" fmla="*/ 966 h 976"/>
                <a:gd name="T10" fmla="*/ 304 w 1114"/>
                <a:gd name="T11" fmla="*/ 960 h 976"/>
                <a:gd name="T12" fmla="*/ 303 w 1114"/>
                <a:gd name="T13" fmla="*/ 969 h 976"/>
                <a:gd name="T14" fmla="*/ 303 w 1114"/>
                <a:gd name="T15" fmla="*/ 969 h 976"/>
                <a:gd name="T16" fmla="*/ 308 w 1114"/>
                <a:gd name="T17" fmla="*/ 970 h 976"/>
                <a:gd name="T18" fmla="*/ 308 w 1114"/>
                <a:gd name="T19" fmla="*/ 969 h 976"/>
                <a:gd name="T20" fmla="*/ 309 w 1114"/>
                <a:gd name="T21" fmla="*/ 960 h 976"/>
                <a:gd name="T22" fmla="*/ 304 w 1114"/>
                <a:gd name="T23" fmla="*/ 960 h 976"/>
                <a:gd name="T24" fmla="*/ 3 w 1114"/>
                <a:gd name="T25" fmla="*/ 664 h 976"/>
                <a:gd name="T26" fmla="*/ 0 w 1114"/>
                <a:gd name="T27" fmla="*/ 667 h 976"/>
                <a:gd name="T28" fmla="*/ 275 w 1114"/>
                <a:gd name="T29" fmla="*/ 961 h 976"/>
                <a:gd name="T30" fmla="*/ 278 w 1114"/>
                <a:gd name="T31" fmla="*/ 958 h 976"/>
                <a:gd name="T32" fmla="*/ 3 w 1114"/>
                <a:gd name="T33" fmla="*/ 664 h 976"/>
                <a:gd name="T34" fmla="*/ 364 w 1114"/>
                <a:gd name="T35" fmla="*/ 433 h 976"/>
                <a:gd name="T36" fmla="*/ 306 w 1114"/>
                <a:gd name="T37" fmla="*/ 949 h 976"/>
                <a:gd name="T38" fmla="*/ 310 w 1114"/>
                <a:gd name="T39" fmla="*/ 950 h 976"/>
                <a:gd name="T40" fmla="*/ 368 w 1114"/>
                <a:gd name="T41" fmla="*/ 434 h 976"/>
                <a:gd name="T42" fmla="*/ 364 w 1114"/>
                <a:gd name="T43" fmla="*/ 433 h 976"/>
                <a:gd name="T44" fmla="*/ 627 w 1114"/>
                <a:gd name="T45" fmla="*/ 20 h 976"/>
                <a:gd name="T46" fmla="*/ 391 w 1114"/>
                <a:gd name="T47" fmla="*/ 359 h 976"/>
                <a:gd name="T48" fmla="*/ 395 w 1114"/>
                <a:gd name="T49" fmla="*/ 361 h 976"/>
                <a:gd name="T50" fmla="*/ 631 w 1114"/>
                <a:gd name="T51" fmla="*/ 22 h 976"/>
                <a:gd name="T52" fmla="*/ 627 w 1114"/>
                <a:gd name="T53" fmla="*/ 20 h 976"/>
                <a:gd name="T54" fmla="*/ 706 w 1114"/>
                <a:gd name="T55" fmla="*/ 0 h 976"/>
                <a:gd name="T56" fmla="*/ 704 w 1114"/>
                <a:gd name="T57" fmla="*/ 4 h 976"/>
                <a:gd name="T58" fmla="*/ 1114 w 1114"/>
                <a:gd name="T59" fmla="*/ 201 h 976"/>
                <a:gd name="T60" fmla="*/ 1114 w 1114"/>
                <a:gd name="T61" fmla="*/ 197 h 976"/>
                <a:gd name="T62" fmla="*/ 706 w 1114"/>
                <a:gd name="T63" fmla="*/ 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4" h="976">
                  <a:moveTo>
                    <a:pt x="286" y="966"/>
                  </a:moveTo>
                  <a:cubicBezTo>
                    <a:pt x="284" y="967"/>
                    <a:pt x="283" y="968"/>
                    <a:pt x="282" y="969"/>
                  </a:cubicBezTo>
                  <a:cubicBezTo>
                    <a:pt x="289" y="976"/>
                    <a:pt x="289" y="976"/>
                    <a:pt x="289" y="976"/>
                  </a:cubicBezTo>
                  <a:cubicBezTo>
                    <a:pt x="290" y="975"/>
                    <a:pt x="291" y="974"/>
                    <a:pt x="292" y="973"/>
                  </a:cubicBezTo>
                  <a:cubicBezTo>
                    <a:pt x="286" y="966"/>
                    <a:pt x="286" y="966"/>
                    <a:pt x="286" y="966"/>
                  </a:cubicBezTo>
                  <a:moveTo>
                    <a:pt x="304" y="960"/>
                  </a:moveTo>
                  <a:cubicBezTo>
                    <a:pt x="303" y="969"/>
                    <a:pt x="303" y="969"/>
                    <a:pt x="303" y="969"/>
                  </a:cubicBezTo>
                  <a:cubicBezTo>
                    <a:pt x="303" y="969"/>
                    <a:pt x="303" y="969"/>
                    <a:pt x="303" y="969"/>
                  </a:cubicBezTo>
                  <a:cubicBezTo>
                    <a:pt x="305" y="969"/>
                    <a:pt x="306" y="969"/>
                    <a:pt x="308" y="970"/>
                  </a:cubicBezTo>
                  <a:cubicBezTo>
                    <a:pt x="308" y="969"/>
                    <a:pt x="308" y="969"/>
                    <a:pt x="308" y="969"/>
                  </a:cubicBezTo>
                  <a:cubicBezTo>
                    <a:pt x="309" y="960"/>
                    <a:pt x="309" y="960"/>
                    <a:pt x="309" y="960"/>
                  </a:cubicBezTo>
                  <a:cubicBezTo>
                    <a:pt x="307" y="960"/>
                    <a:pt x="306" y="960"/>
                    <a:pt x="304" y="960"/>
                  </a:cubicBezTo>
                  <a:moveTo>
                    <a:pt x="3" y="664"/>
                  </a:moveTo>
                  <a:cubicBezTo>
                    <a:pt x="2" y="665"/>
                    <a:pt x="1" y="666"/>
                    <a:pt x="0" y="667"/>
                  </a:cubicBezTo>
                  <a:cubicBezTo>
                    <a:pt x="275" y="961"/>
                    <a:pt x="275" y="961"/>
                    <a:pt x="275" y="961"/>
                  </a:cubicBezTo>
                  <a:cubicBezTo>
                    <a:pt x="276" y="960"/>
                    <a:pt x="277" y="959"/>
                    <a:pt x="278" y="958"/>
                  </a:cubicBezTo>
                  <a:cubicBezTo>
                    <a:pt x="3" y="664"/>
                    <a:pt x="3" y="664"/>
                    <a:pt x="3" y="664"/>
                  </a:cubicBezTo>
                  <a:moveTo>
                    <a:pt x="364" y="433"/>
                  </a:moveTo>
                  <a:cubicBezTo>
                    <a:pt x="306" y="949"/>
                    <a:pt x="306" y="949"/>
                    <a:pt x="306" y="949"/>
                  </a:cubicBezTo>
                  <a:cubicBezTo>
                    <a:pt x="307" y="949"/>
                    <a:pt x="308" y="950"/>
                    <a:pt x="310" y="950"/>
                  </a:cubicBezTo>
                  <a:cubicBezTo>
                    <a:pt x="368" y="434"/>
                    <a:pt x="368" y="434"/>
                    <a:pt x="368" y="434"/>
                  </a:cubicBezTo>
                  <a:cubicBezTo>
                    <a:pt x="367" y="434"/>
                    <a:pt x="365" y="433"/>
                    <a:pt x="364" y="433"/>
                  </a:cubicBezTo>
                  <a:moveTo>
                    <a:pt x="627" y="20"/>
                  </a:moveTo>
                  <a:cubicBezTo>
                    <a:pt x="391" y="359"/>
                    <a:pt x="391" y="359"/>
                    <a:pt x="391" y="359"/>
                  </a:cubicBezTo>
                  <a:cubicBezTo>
                    <a:pt x="392" y="360"/>
                    <a:pt x="393" y="360"/>
                    <a:pt x="395" y="361"/>
                  </a:cubicBezTo>
                  <a:cubicBezTo>
                    <a:pt x="631" y="22"/>
                    <a:pt x="631" y="22"/>
                    <a:pt x="631" y="22"/>
                  </a:cubicBezTo>
                  <a:cubicBezTo>
                    <a:pt x="630" y="21"/>
                    <a:pt x="629" y="20"/>
                    <a:pt x="627" y="20"/>
                  </a:cubicBezTo>
                  <a:moveTo>
                    <a:pt x="706" y="0"/>
                  </a:moveTo>
                  <a:cubicBezTo>
                    <a:pt x="705" y="1"/>
                    <a:pt x="705" y="2"/>
                    <a:pt x="704" y="4"/>
                  </a:cubicBezTo>
                  <a:cubicBezTo>
                    <a:pt x="1114" y="201"/>
                    <a:pt x="1114" y="201"/>
                    <a:pt x="1114" y="201"/>
                  </a:cubicBezTo>
                  <a:cubicBezTo>
                    <a:pt x="1114" y="197"/>
                    <a:pt x="1114" y="197"/>
                    <a:pt x="1114" y="197"/>
                  </a:cubicBezTo>
                  <a:cubicBezTo>
                    <a:pt x="706" y="0"/>
                    <a:pt x="706" y="0"/>
                    <a:pt x="7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190"/>
            <p:cNvSpPr>
              <a:spLocks noEditPoints="1"/>
            </p:cNvSpPr>
            <p:nvPr/>
          </p:nvSpPr>
          <p:spPr bwMode="auto">
            <a:xfrm>
              <a:off x="5556773" y="5907964"/>
              <a:ext cx="613645" cy="666337"/>
            </a:xfrm>
            <a:custGeom>
              <a:avLst/>
              <a:gdLst>
                <a:gd name="T0" fmla="*/ 230 w 389"/>
                <a:gd name="T1" fmla="*/ 25 h 423"/>
                <a:gd name="T2" fmla="*/ 115 w 389"/>
                <a:gd name="T3" fmla="*/ 351 h 423"/>
                <a:gd name="T4" fmla="*/ 0 w 389"/>
                <a:gd name="T5" fmla="*/ 378 h 423"/>
                <a:gd name="T6" fmla="*/ 1 w 389"/>
                <a:gd name="T7" fmla="*/ 382 h 423"/>
                <a:gd name="T8" fmla="*/ 114 w 389"/>
                <a:gd name="T9" fmla="*/ 356 h 423"/>
                <a:gd name="T10" fmla="*/ 91 w 389"/>
                <a:gd name="T11" fmla="*/ 421 h 423"/>
                <a:gd name="T12" fmla="*/ 95 w 389"/>
                <a:gd name="T13" fmla="*/ 423 h 423"/>
                <a:gd name="T14" fmla="*/ 119 w 389"/>
                <a:gd name="T15" fmla="*/ 355 h 423"/>
                <a:gd name="T16" fmla="*/ 370 w 389"/>
                <a:gd name="T17" fmla="*/ 296 h 423"/>
                <a:gd name="T18" fmla="*/ 369 w 389"/>
                <a:gd name="T19" fmla="*/ 291 h 423"/>
                <a:gd name="T20" fmla="*/ 120 w 389"/>
                <a:gd name="T21" fmla="*/ 350 h 423"/>
                <a:gd name="T22" fmla="*/ 234 w 389"/>
                <a:gd name="T23" fmla="*/ 26 h 423"/>
                <a:gd name="T24" fmla="*/ 230 w 389"/>
                <a:gd name="T25" fmla="*/ 25 h 423"/>
                <a:gd name="T26" fmla="*/ 275 w 389"/>
                <a:gd name="T27" fmla="*/ 23 h 423"/>
                <a:gd name="T28" fmla="*/ 271 w 389"/>
                <a:gd name="T29" fmla="*/ 25 h 423"/>
                <a:gd name="T30" fmla="*/ 385 w 389"/>
                <a:gd name="T31" fmla="*/ 251 h 423"/>
                <a:gd name="T32" fmla="*/ 389 w 389"/>
                <a:gd name="T33" fmla="*/ 249 h 423"/>
                <a:gd name="T34" fmla="*/ 275 w 389"/>
                <a:gd name="T35" fmla="*/ 23 h 423"/>
                <a:gd name="T36" fmla="*/ 239 w 389"/>
                <a:gd name="T37" fmla="*/ 0 h 423"/>
                <a:gd name="T38" fmla="*/ 235 w 389"/>
                <a:gd name="T39" fmla="*/ 12 h 423"/>
                <a:gd name="T40" fmla="*/ 239 w 389"/>
                <a:gd name="T41" fmla="*/ 13 h 423"/>
                <a:gd name="T42" fmla="*/ 243 w 389"/>
                <a:gd name="T43" fmla="*/ 2 h 423"/>
                <a:gd name="T44" fmla="*/ 239 w 389"/>
                <a:gd name="T45" fmla="*/ 0 h 423"/>
                <a:gd name="T46" fmla="*/ 263 w 389"/>
                <a:gd name="T47" fmla="*/ 0 h 423"/>
                <a:gd name="T48" fmla="*/ 259 w 389"/>
                <a:gd name="T49" fmla="*/ 2 h 423"/>
                <a:gd name="T50" fmla="*/ 265 w 389"/>
                <a:gd name="T51" fmla="*/ 12 h 423"/>
                <a:gd name="T52" fmla="*/ 268 w 389"/>
                <a:gd name="T53" fmla="*/ 11 h 423"/>
                <a:gd name="T54" fmla="*/ 263 w 389"/>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423">
                  <a:moveTo>
                    <a:pt x="230" y="25"/>
                  </a:moveTo>
                  <a:cubicBezTo>
                    <a:pt x="115" y="351"/>
                    <a:pt x="115" y="351"/>
                    <a:pt x="115" y="351"/>
                  </a:cubicBezTo>
                  <a:cubicBezTo>
                    <a:pt x="0" y="378"/>
                    <a:pt x="0" y="378"/>
                    <a:pt x="0" y="378"/>
                  </a:cubicBezTo>
                  <a:cubicBezTo>
                    <a:pt x="0" y="380"/>
                    <a:pt x="1" y="381"/>
                    <a:pt x="1" y="382"/>
                  </a:cubicBezTo>
                  <a:cubicBezTo>
                    <a:pt x="114" y="356"/>
                    <a:pt x="114" y="356"/>
                    <a:pt x="114" y="356"/>
                  </a:cubicBezTo>
                  <a:cubicBezTo>
                    <a:pt x="91" y="421"/>
                    <a:pt x="91" y="421"/>
                    <a:pt x="91" y="421"/>
                  </a:cubicBezTo>
                  <a:cubicBezTo>
                    <a:pt x="92" y="422"/>
                    <a:pt x="93" y="422"/>
                    <a:pt x="95" y="423"/>
                  </a:cubicBezTo>
                  <a:cubicBezTo>
                    <a:pt x="119" y="355"/>
                    <a:pt x="119" y="355"/>
                    <a:pt x="119" y="355"/>
                  </a:cubicBezTo>
                  <a:cubicBezTo>
                    <a:pt x="370" y="296"/>
                    <a:pt x="370" y="296"/>
                    <a:pt x="370" y="296"/>
                  </a:cubicBezTo>
                  <a:cubicBezTo>
                    <a:pt x="369" y="294"/>
                    <a:pt x="369" y="293"/>
                    <a:pt x="369" y="291"/>
                  </a:cubicBezTo>
                  <a:cubicBezTo>
                    <a:pt x="120" y="350"/>
                    <a:pt x="120" y="350"/>
                    <a:pt x="120" y="350"/>
                  </a:cubicBezTo>
                  <a:cubicBezTo>
                    <a:pt x="234" y="26"/>
                    <a:pt x="234" y="26"/>
                    <a:pt x="234" y="26"/>
                  </a:cubicBezTo>
                  <a:cubicBezTo>
                    <a:pt x="233" y="26"/>
                    <a:pt x="231" y="25"/>
                    <a:pt x="230" y="25"/>
                  </a:cubicBezTo>
                  <a:moveTo>
                    <a:pt x="275" y="23"/>
                  </a:moveTo>
                  <a:cubicBezTo>
                    <a:pt x="273" y="23"/>
                    <a:pt x="272" y="24"/>
                    <a:pt x="271" y="25"/>
                  </a:cubicBezTo>
                  <a:cubicBezTo>
                    <a:pt x="385" y="251"/>
                    <a:pt x="385" y="251"/>
                    <a:pt x="385" y="251"/>
                  </a:cubicBezTo>
                  <a:cubicBezTo>
                    <a:pt x="387" y="250"/>
                    <a:pt x="388" y="250"/>
                    <a:pt x="389" y="249"/>
                  </a:cubicBezTo>
                  <a:cubicBezTo>
                    <a:pt x="275" y="23"/>
                    <a:pt x="275" y="23"/>
                    <a:pt x="275" y="23"/>
                  </a:cubicBezTo>
                  <a:moveTo>
                    <a:pt x="239" y="0"/>
                  </a:moveTo>
                  <a:cubicBezTo>
                    <a:pt x="235" y="12"/>
                    <a:pt x="235" y="12"/>
                    <a:pt x="235" y="12"/>
                  </a:cubicBezTo>
                  <a:cubicBezTo>
                    <a:pt x="236" y="12"/>
                    <a:pt x="237" y="13"/>
                    <a:pt x="239" y="13"/>
                  </a:cubicBezTo>
                  <a:cubicBezTo>
                    <a:pt x="243" y="2"/>
                    <a:pt x="243" y="2"/>
                    <a:pt x="243" y="2"/>
                  </a:cubicBezTo>
                  <a:cubicBezTo>
                    <a:pt x="241" y="2"/>
                    <a:pt x="240" y="1"/>
                    <a:pt x="239" y="0"/>
                  </a:cubicBezTo>
                  <a:moveTo>
                    <a:pt x="263" y="0"/>
                  </a:moveTo>
                  <a:cubicBezTo>
                    <a:pt x="262" y="0"/>
                    <a:pt x="260" y="1"/>
                    <a:pt x="259" y="2"/>
                  </a:cubicBezTo>
                  <a:cubicBezTo>
                    <a:pt x="265" y="12"/>
                    <a:pt x="265" y="12"/>
                    <a:pt x="265" y="12"/>
                  </a:cubicBezTo>
                  <a:cubicBezTo>
                    <a:pt x="266" y="12"/>
                    <a:pt x="267" y="11"/>
                    <a:pt x="268" y="11"/>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191"/>
            <p:cNvSpPr>
              <a:spLocks/>
            </p:cNvSpPr>
            <p:nvPr/>
          </p:nvSpPr>
          <p:spPr bwMode="auto">
            <a:xfrm>
              <a:off x="6668004" y="6242133"/>
              <a:ext cx="3335" cy="800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0192"/>
            <p:cNvSpPr>
              <a:spLocks/>
            </p:cNvSpPr>
            <p:nvPr/>
          </p:nvSpPr>
          <p:spPr bwMode="auto">
            <a:xfrm>
              <a:off x="6253793" y="6242133"/>
              <a:ext cx="414210" cy="104053"/>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193"/>
            <p:cNvSpPr>
              <a:spLocks/>
            </p:cNvSpPr>
            <p:nvPr/>
          </p:nvSpPr>
          <p:spPr bwMode="auto">
            <a:xfrm>
              <a:off x="6668004" y="6273482"/>
              <a:ext cx="30015" cy="85376"/>
            </a:xfrm>
            <a:custGeom>
              <a:avLst/>
              <a:gdLst>
                <a:gd name="T0" fmla="*/ 19 w 19"/>
                <a:gd name="T1" fmla="*/ 0 h 54"/>
                <a:gd name="T2" fmla="*/ 0 w 19"/>
                <a:gd name="T3" fmla="*/ 54 h 54"/>
                <a:gd name="T4" fmla="*/ 0 w 19"/>
                <a:gd name="T5" fmla="*/ 54 h 54"/>
                <a:gd name="T6" fmla="*/ 19 w 19"/>
                <a:gd name="T7" fmla="*/ 0 h 54"/>
                <a:gd name="T8" fmla="*/ 19 w 19"/>
                <a:gd name="T9" fmla="*/ 0 h 54"/>
              </a:gdLst>
              <a:ahLst/>
              <a:cxnLst>
                <a:cxn ang="0">
                  <a:pos x="T0" y="T1"/>
                </a:cxn>
                <a:cxn ang="0">
                  <a:pos x="T2" y="T3"/>
                </a:cxn>
                <a:cxn ang="0">
                  <a:pos x="T4" y="T5"/>
                </a:cxn>
                <a:cxn ang="0">
                  <a:pos x="T6" y="T7"/>
                </a:cxn>
                <a:cxn ang="0">
                  <a:pos x="T8" y="T9"/>
                </a:cxn>
              </a:cxnLst>
              <a:rect l="0" t="0" r="r" b="b"/>
              <a:pathLst>
                <a:path w="19" h="54">
                  <a:moveTo>
                    <a:pt x="19" y="0"/>
                  </a:moveTo>
                  <a:cubicBezTo>
                    <a:pt x="0" y="54"/>
                    <a:pt x="0" y="54"/>
                    <a:pt x="0" y="54"/>
                  </a:cubicBezTo>
                  <a:cubicBezTo>
                    <a:pt x="0" y="54"/>
                    <a:pt x="0" y="54"/>
                    <a:pt x="0" y="54"/>
                  </a:cubicBezTo>
                  <a:cubicBezTo>
                    <a:pt x="19" y="0"/>
                    <a:pt x="19" y="0"/>
                    <a:pt x="19" y="0"/>
                  </a:cubicBezTo>
                  <a:cubicBezTo>
                    <a:pt x="19" y="0"/>
                    <a:pt x="19"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194"/>
            <p:cNvSpPr>
              <a:spLocks noEditPoints="1"/>
            </p:cNvSpPr>
            <p:nvPr/>
          </p:nvSpPr>
          <p:spPr bwMode="auto">
            <a:xfrm>
              <a:off x="5398026" y="6358858"/>
              <a:ext cx="1269978" cy="1093886"/>
            </a:xfrm>
            <a:custGeom>
              <a:avLst/>
              <a:gdLst>
                <a:gd name="T0" fmla="*/ 11 w 806"/>
                <a:gd name="T1" fmla="*/ 690 h 694"/>
                <a:gd name="T2" fmla="*/ 22 w 806"/>
                <a:gd name="T3" fmla="*/ 689 h 694"/>
                <a:gd name="T4" fmla="*/ 3 w 806"/>
                <a:gd name="T5" fmla="*/ 673 h 694"/>
                <a:gd name="T6" fmla="*/ 0 w 806"/>
                <a:gd name="T7" fmla="*/ 682 h 694"/>
                <a:gd name="T8" fmla="*/ 7 w 806"/>
                <a:gd name="T9" fmla="*/ 674 h 694"/>
                <a:gd name="T10" fmla="*/ 339 w 806"/>
                <a:gd name="T11" fmla="*/ 523 h 694"/>
                <a:gd name="T12" fmla="*/ 31 w 806"/>
                <a:gd name="T13" fmla="*/ 685 h 694"/>
                <a:gd name="T14" fmla="*/ 339 w 806"/>
                <a:gd name="T15" fmla="*/ 523 h 694"/>
                <a:gd name="T16" fmla="*/ 353 w 806"/>
                <a:gd name="T17" fmla="*/ 516 h 694"/>
                <a:gd name="T18" fmla="*/ 367 w 806"/>
                <a:gd name="T19" fmla="*/ 513 h 694"/>
                <a:gd name="T20" fmla="*/ 427 w 806"/>
                <a:gd name="T21" fmla="*/ 478 h 694"/>
                <a:gd name="T22" fmla="*/ 417 w 806"/>
                <a:gd name="T23" fmla="*/ 488 h 694"/>
                <a:gd name="T24" fmla="*/ 427 w 806"/>
                <a:gd name="T25" fmla="*/ 478 h 694"/>
                <a:gd name="T26" fmla="*/ 441 w 806"/>
                <a:gd name="T27" fmla="*/ 471 h 694"/>
                <a:gd name="T28" fmla="*/ 658 w 806"/>
                <a:gd name="T29" fmla="*/ 365 h 694"/>
                <a:gd name="T30" fmla="*/ 670 w 806"/>
                <a:gd name="T31" fmla="*/ 355 h 694"/>
                <a:gd name="T32" fmla="*/ 665 w 806"/>
                <a:gd name="T33" fmla="*/ 362 h 694"/>
                <a:gd name="T34" fmla="*/ 670 w 806"/>
                <a:gd name="T35" fmla="*/ 355 h 694"/>
                <a:gd name="T36" fmla="*/ 663 w 806"/>
                <a:gd name="T37" fmla="*/ 344 h 694"/>
                <a:gd name="T38" fmla="*/ 671 w 806"/>
                <a:gd name="T39" fmla="*/ 343 h 694"/>
                <a:gd name="T40" fmla="*/ 692 w 806"/>
                <a:gd name="T41" fmla="*/ 331 h 694"/>
                <a:gd name="T42" fmla="*/ 690 w 806"/>
                <a:gd name="T43" fmla="*/ 338 h 694"/>
                <a:gd name="T44" fmla="*/ 692 w 806"/>
                <a:gd name="T45" fmla="*/ 331 h 694"/>
                <a:gd name="T46" fmla="*/ 672 w 806"/>
                <a:gd name="T47" fmla="*/ 332 h 694"/>
                <a:gd name="T48" fmla="*/ 679 w 806"/>
                <a:gd name="T49" fmla="*/ 337 h 694"/>
                <a:gd name="T50" fmla="*/ 688 w 806"/>
                <a:gd name="T51" fmla="*/ 330 h 694"/>
                <a:gd name="T52" fmla="*/ 686 w 806"/>
                <a:gd name="T53" fmla="*/ 336 h 694"/>
                <a:gd name="T54" fmla="*/ 688 w 806"/>
                <a:gd name="T55" fmla="*/ 330 h 694"/>
                <a:gd name="T56" fmla="*/ 6 w 806"/>
                <a:gd name="T57" fmla="*/ 663 h 694"/>
                <a:gd name="T58" fmla="*/ 182 w 806"/>
                <a:gd name="T59" fmla="*/ 175 h 694"/>
                <a:gd name="T60" fmla="*/ 208 w 806"/>
                <a:gd name="T61" fmla="*/ 159 h 694"/>
                <a:gd name="T62" fmla="*/ 656 w 806"/>
                <a:gd name="T63" fmla="*/ 341 h 694"/>
                <a:gd name="T64" fmla="*/ 208 w 806"/>
                <a:gd name="T65" fmla="*/ 159 h 694"/>
                <a:gd name="T66" fmla="*/ 100 w 806"/>
                <a:gd name="T67" fmla="*/ 121 h 694"/>
                <a:gd name="T68" fmla="*/ 171 w 806"/>
                <a:gd name="T69" fmla="*/ 144 h 694"/>
                <a:gd name="T70" fmla="*/ 780 w 806"/>
                <a:gd name="T71" fmla="*/ 64 h 694"/>
                <a:gd name="T72" fmla="*/ 691 w 806"/>
                <a:gd name="T73" fmla="*/ 322 h 694"/>
                <a:gd name="T74" fmla="*/ 524 w 806"/>
                <a:gd name="T75" fmla="*/ 31 h 694"/>
                <a:gd name="T76" fmla="*/ 669 w 806"/>
                <a:gd name="T77" fmla="*/ 325 h 694"/>
                <a:gd name="T78" fmla="*/ 524 w 806"/>
                <a:gd name="T79" fmla="*/ 31 h 694"/>
                <a:gd name="T80" fmla="*/ 695 w 806"/>
                <a:gd name="T81" fmla="*/ 324 h 694"/>
                <a:gd name="T82" fmla="*/ 806 w 806"/>
                <a:gd name="T83"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6" h="694">
                  <a:moveTo>
                    <a:pt x="20" y="685"/>
                  </a:moveTo>
                  <a:cubicBezTo>
                    <a:pt x="11" y="690"/>
                    <a:pt x="11" y="690"/>
                    <a:pt x="11" y="690"/>
                  </a:cubicBezTo>
                  <a:cubicBezTo>
                    <a:pt x="12" y="691"/>
                    <a:pt x="13" y="692"/>
                    <a:pt x="13" y="694"/>
                  </a:cubicBezTo>
                  <a:cubicBezTo>
                    <a:pt x="22" y="689"/>
                    <a:pt x="22" y="689"/>
                    <a:pt x="22" y="689"/>
                  </a:cubicBezTo>
                  <a:cubicBezTo>
                    <a:pt x="21" y="688"/>
                    <a:pt x="20" y="687"/>
                    <a:pt x="20" y="685"/>
                  </a:cubicBezTo>
                  <a:moveTo>
                    <a:pt x="3" y="673"/>
                  </a:moveTo>
                  <a:cubicBezTo>
                    <a:pt x="0" y="681"/>
                    <a:pt x="0" y="681"/>
                    <a:pt x="0" y="681"/>
                  </a:cubicBezTo>
                  <a:cubicBezTo>
                    <a:pt x="0" y="682"/>
                    <a:pt x="0" y="682"/>
                    <a:pt x="0" y="682"/>
                  </a:cubicBezTo>
                  <a:cubicBezTo>
                    <a:pt x="1" y="682"/>
                    <a:pt x="2" y="682"/>
                    <a:pt x="4" y="683"/>
                  </a:cubicBezTo>
                  <a:cubicBezTo>
                    <a:pt x="7" y="674"/>
                    <a:pt x="7" y="674"/>
                    <a:pt x="7" y="674"/>
                  </a:cubicBezTo>
                  <a:cubicBezTo>
                    <a:pt x="5" y="674"/>
                    <a:pt x="4" y="673"/>
                    <a:pt x="3" y="673"/>
                  </a:cubicBezTo>
                  <a:moveTo>
                    <a:pt x="339" y="523"/>
                  </a:moveTo>
                  <a:cubicBezTo>
                    <a:pt x="29" y="681"/>
                    <a:pt x="29" y="681"/>
                    <a:pt x="29" y="681"/>
                  </a:cubicBezTo>
                  <a:cubicBezTo>
                    <a:pt x="30" y="682"/>
                    <a:pt x="30" y="683"/>
                    <a:pt x="31" y="685"/>
                  </a:cubicBezTo>
                  <a:cubicBezTo>
                    <a:pt x="341" y="527"/>
                    <a:pt x="341" y="527"/>
                    <a:pt x="341" y="527"/>
                  </a:cubicBezTo>
                  <a:cubicBezTo>
                    <a:pt x="341" y="525"/>
                    <a:pt x="340" y="524"/>
                    <a:pt x="339" y="523"/>
                  </a:cubicBezTo>
                  <a:moveTo>
                    <a:pt x="365" y="509"/>
                  </a:moveTo>
                  <a:cubicBezTo>
                    <a:pt x="353" y="516"/>
                    <a:pt x="353" y="516"/>
                    <a:pt x="353" y="516"/>
                  </a:cubicBezTo>
                  <a:cubicBezTo>
                    <a:pt x="354" y="517"/>
                    <a:pt x="354" y="518"/>
                    <a:pt x="355" y="520"/>
                  </a:cubicBezTo>
                  <a:cubicBezTo>
                    <a:pt x="367" y="513"/>
                    <a:pt x="367" y="513"/>
                    <a:pt x="367" y="513"/>
                  </a:cubicBezTo>
                  <a:cubicBezTo>
                    <a:pt x="366" y="512"/>
                    <a:pt x="366" y="511"/>
                    <a:pt x="365" y="509"/>
                  </a:cubicBezTo>
                  <a:moveTo>
                    <a:pt x="427" y="478"/>
                  </a:moveTo>
                  <a:cubicBezTo>
                    <a:pt x="415" y="484"/>
                    <a:pt x="415" y="484"/>
                    <a:pt x="415" y="484"/>
                  </a:cubicBezTo>
                  <a:cubicBezTo>
                    <a:pt x="416" y="485"/>
                    <a:pt x="417" y="486"/>
                    <a:pt x="417" y="488"/>
                  </a:cubicBezTo>
                  <a:cubicBezTo>
                    <a:pt x="429" y="482"/>
                    <a:pt x="429" y="482"/>
                    <a:pt x="429" y="482"/>
                  </a:cubicBezTo>
                  <a:cubicBezTo>
                    <a:pt x="429" y="480"/>
                    <a:pt x="428" y="479"/>
                    <a:pt x="427" y="478"/>
                  </a:cubicBezTo>
                  <a:moveTo>
                    <a:pt x="656" y="361"/>
                  </a:moveTo>
                  <a:cubicBezTo>
                    <a:pt x="441" y="471"/>
                    <a:pt x="441" y="471"/>
                    <a:pt x="441" y="471"/>
                  </a:cubicBezTo>
                  <a:cubicBezTo>
                    <a:pt x="442" y="472"/>
                    <a:pt x="443" y="473"/>
                    <a:pt x="443" y="475"/>
                  </a:cubicBezTo>
                  <a:cubicBezTo>
                    <a:pt x="658" y="365"/>
                    <a:pt x="658" y="365"/>
                    <a:pt x="658" y="365"/>
                  </a:cubicBezTo>
                  <a:cubicBezTo>
                    <a:pt x="657" y="364"/>
                    <a:pt x="657" y="363"/>
                    <a:pt x="656" y="361"/>
                  </a:cubicBezTo>
                  <a:moveTo>
                    <a:pt x="670" y="355"/>
                  </a:moveTo>
                  <a:cubicBezTo>
                    <a:pt x="663" y="358"/>
                    <a:pt x="663" y="358"/>
                    <a:pt x="663" y="358"/>
                  </a:cubicBezTo>
                  <a:cubicBezTo>
                    <a:pt x="664" y="359"/>
                    <a:pt x="664" y="360"/>
                    <a:pt x="665" y="362"/>
                  </a:cubicBezTo>
                  <a:cubicBezTo>
                    <a:pt x="671" y="358"/>
                    <a:pt x="671" y="358"/>
                    <a:pt x="671" y="358"/>
                  </a:cubicBezTo>
                  <a:cubicBezTo>
                    <a:pt x="671" y="357"/>
                    <a:pt x="670" y="356"/>
                    <a:pt x="670" y="355"/>
                  </a:cubicBezTo>
                  <a:moveTo>
                    <a:pt x="665" y="340"/>
                  </a:moveTo>
                  <a:cubicBezTo>
                    <a:pt x="664" y="341"/>
                    <a:pt x="664" y="343"/>
                    <a:pt x="663" y="344"/>
                  </a:cubicBezTo>
                  <a:cubicBezTo>
                    <a:pt x="670" y="347"/>
                    <a:pt x="670" y="347"/>
                    <a:pt x="670" y="347"/>
                  </a:cubicBezTo>
                  <a:cubicBezTo>
                    <a:pt x="670" y="345"/>
                    <a:pt x="671" y="344"/>
                    <a:pt x="671" y="343"/>
                  </a:cubicBezTo>
                  <a:cubicBezTo>
                    <a:pt x="665" y="340"/>
                    <a:pt x="665" y="340"/>
                    <a:pt x="665" y="340"/>
                  </a:cubicBezTo>
                  <a:moveTo>
                    <a:pt x="692" y="331"/>
                  </a:moveTo>
                  <a:cubicBezTo>
                    <a:pt x="690" y="338"/>
                    <a:pt x="690" y="338"/>
                    <a:pt x="690" y="338"/>
                  </a:cubicBezTo>
                  <a:cubicBezTo>
                    <a:pt x="690" y="338"/>
                    <a:pt x="690" y="338"/>
                    <a:pt x="690" y="338"/>
                  </a:cubicBezTo>
                  <a:cubicBezTo>
                    <a:pt x="692" y="331"/>
                    <a:pt x="692" y="331"/>
                    <a:pt x="692" y="331"/>
                  </a:cubicBezTo>
                  <a:cubicBezTo>
                    <a:pt x="692" y="331"/>
                    <a:pt x="692" y="331"/>
                    <a:pt x="692" y="331"/>
                  </a:cubicBezTo>
                  <a:moveTo>
                    <a:pt x="676" y="330"/>
                  </a:moveTo>
                  <a:cubicBezTo>
                    <a:pt x="675" y="331"/>
                    <a:pt x="673" y="332"/>
                    <a:pt x="672" y="332"/>
                  </a:cubicBezTo>
                  <a:cubicBezTo>
                    <a:pt x="675" y="339"/>
                    <a:pt x="675" y="339"/>
                    <a:pt x="675" y="339"/>
                  </a:cubicBezTo>
                  <a:cubicBezTo>
                    <a:pt x="677" y="338"/>
                    <a:pt x="678" y="337"/>
                    <a:pt x="679" y="337"/>
                  </a:cubicBezTo>
                  <a:cubicBezTo>
                    <a:pt x="676" y="330"/>
                    <a:pt x="676" y="330"/>
                    <a:pt x="676" y="330"/>
                  </a:cubicBezTo>
                  <a:moveTo>
                    <a:pt x="688" y="330"/>
                  </a:moveTo>
                  <a:cubicBezTo>
                    <a:pt x="686" y="336"/>
                    <a:pt x="686" y="336"/>
                    <a:pt x="686" y="336"/>
                  </a:cubicBezTo>
                  <a:cubicBezTo>
                    <a:pt x="686" y="336"/>
                    <a:pt x="686" y="336"/>
                    <a:pt x="686" y="336"/>
                  </a:cubicBezTo>
                  <a:cubicBezTo>
                    <a:pt x="688" y="330"/>
                    <a:pt x="688" y="330"/>
                    <a:pt x="688" y="330"/>
                  </a:cubicBezTo>
                  <a:cubicBezTo>
                    <a:pt x="688" y="330"/>
                    <a:pt x="688" y="330"/>
                    <a:pt x="688" y="330"/>
                  </a:cubicBezTo>
                  <a:moveTo>
                    <a:pt x="178" y="174"/>
                  </a:moveTo>
                  <a:cubicBezTo>
                    <a:pt x="6" y="663"/>
                    <a:pt x="6" y="663"/>
                    <a:pt x="6" y="663"/>
                  </a:cubicBezTo>
                  <a:cubicBezTo>
                    <a:pt x="8" y="663"/>
                    <a:pt x="9" y="664"/>
                    <a:pt x="10" y="664"/>
                  </a:cubicBezTo>
                  <a:cubicBezTo>
                    <a:pt x="182" y="175"/>
                    <a:pt x="182" y="175"/>
                    <a:pt x="182" y="175"/>
                  </a:cubicBezTo>
                  <a:cubicBezTo>
                    <a:pt x="181" y="175"/>
                    <a:pt x="179" y="174"/>
                    <a:pt x="178" y="174"/>
                  </a:cubicBezTo>
                  <a:moveTo>
                    <a:pt x="208" y="159"/>
                  </a:moveTo>
                  <a:cubicBezTo>
                    <a:pt x="208" y="160"/>
                    <a:pt x="207" y="162"/>
                    <a:pt x="207" y="163"/>
                  </a:cubicBezTo>
                  <a:cubicBezTo>
                    <a:pt x="656" y="341"/>
                    <a:pt x="656" y="341"/>
                    <a:pt x="656" y="341"/>
                  </a:cubicBezTo>
                  <a:cubicBezTo>
                    <a:pt x="656" y="340"/>
                    <a:pt x="657" y="338"/>
                    <a:pt x="657" y="337"/>
                  </a:cubicBezTo>
                  <a:cubicBezTo>
                    <a:pt x="208" y="159"/>
                    <a:pt x="208" y="159"/>
                    <a:pt x="208" y="159"/>
                  </a:cubicBezTo>
                  <a:moveTo>
                    <a:pt x="102" y="116"/>
                  </a:moveTo>
                  <a:cubicBezTo>
                    <a:pt x="101" y="118"/>
                    <a:pt x="101" y="119"/>
                    <a:pt x="100" y="121"/>
                  </a:cubicBezTo>
                  <a:cubicBezTo>
                    <a:pt x="169" y="148"/>
                    <a:pt x="169" y="148"/>
                    <a:pt x="169" y="148"/>
                  </a:cubicBezTo>
                  <a:cubicBezTo>
                    <a:pt x="169" y="146"/>
                    <a:pt x="170" y="145"/>
                    <a:pt x="171" y="144"/>
                  </a:cubicBezTo>
                  <a:cubicBezTo>
                    <a:pt x="102" y="116"/>
                    <a:pt x="102" y="116"/>
                    <a:pt x="102" y="116"/>
                  </a:cubicBezTo>
                  <a:moveTo>
                    <a:pt x="780" y="64"/>
                  </a:moveTo>
                  <a:cubicBezTo>
                    <a:pt x="691" y="322"/>
                    <a:pt x="691" y="322"/>
                    <a:pt x="691" y="322"/>
                  </a:cubicBezTo>
                  <a:cubicBezTo>
                    <a:pt x="691" y="322"/>
                    <a:pt x="691" y="322"/>
                    <a:pt x="691" y="322"/>
                  </a:cubicBezTo>
                  <a:cubicBezTo>
                    <a:pt x="780" y="64"/>
                    <a:pt x="780" y="64"/>
                    <a:pt x="780" y="64"/>
                  </a:cubicBezTo>
                  <a:moveTo>
                    <a:pt x="524" y="31"/>
                  </a:moveTo>
                  <a:cubicBezTo>
                    <a:pt x="523" y="31"/>
                    <a:pt x="522" y="32"/>
                    <a:pt x="520" y="32"/>
                  </a:cubicBezTo>
                  <a:cubicBezTo>
                    <a:pt x="669" y="325"/>
                    <a:pt x="669" y="325"/>
                    <a:pt x="669" y="325"/>
                  </a:cubicBezTo>
                  <a:cubicBezTo>
                    <a:pt x="670" y="325"/>
                    <a:pt x="671" y="324"/>
                    <a:pt x="673" y="323"/>
                  </a:cubicBezTo>
                  <a:cubicBezTo>
                    <a:pt x="524" y="31"/>
                    <a:pt x="524" y="31"/>
                    <a:pt x="524" y="31"/>
                  </a:cubicBezTo>
                  <a:moveTo>
                    <a:pt x="806" y="0"/>
                  </a:moveTo>
                  <a:cubicBezTo>
                    <a:pt x="695" y="324"/>
                    <a:pt x="695" y="324"/>
                    <a:pt x="695" y="324"/>
                  </a:cubicBezTo>
                  <a:cubicBezTo>
                    <a:pt x="695" y="324"/>
                    <a:pt x="695" y="324"/>
                    <a:pt x="695" y="324"/>
                  </a:cubicBezTo>
                  <a:cubicBezTo>
                    <a:pt x="806" y="0"/>
                    <a:pt x="806" y="0"/>
                    <a:pt x="806" y="0"/>
                  </a:cubicBezTo>
                  <a:cubicBezTo>
                    <a:pt x="806" y="0"/>
                    <a:pt x="806" y="0"/>
                    <a:pt x="8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199"/>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0200"/>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201"/>
            <p:cNvSpPr>
              <a:spLocks noEditPoints="1"/>
            </p:cNvSpPr>
            <p:nvPr/>
          </p:nvSpPr>
          <p:spPr bwMode="auto">
            <a:xfrm>
              <a:off x="4506907" y="7470087"/>
              <a:ext cx="925803" cy="151410"/>
            </a:xfrm>
            <a:custGeom>
              <a:avLst/>
              <a:gdLst>
                <a:gd name="T0" fmla="*/ 18 w 587"/>
                <a:gd name="T1" fmla="*/ 79 h 96"/>
                <a:gd name="T2" fmla="*/ 15 w 587"/>
                <a:gd name="T3" fmla="*/ 95 h 96"/>
                <a:gd name="T4" fmla="*/ 19 w 587"/>
                <a:gd name="T5" fmla="*/ 96 h 96"/>
                <a:gd name="T6" fmla="*/ 22 w 587"/>
                <a:gd name="T7" fmla="*/ 80 h 96"/>
                <a:gd name="T8" fmla="*/ 18 w 587"/>
                <a:gd name="T9" fmla="*/ 79 h 96"/>
                <a:gd name="T10" fmla="*/ 578 w 587"/>
                <a:gd name="T11" fmla="*/ 2 h 96"/>
                <a:gd name="T12" fmla="*/ 577 w 587"/>
                <a:gd name="T13" fmla="*/ 5 h 96"/>
                <a:gd name="T14" fmla="*/ 585 w 587"/>
                <a:gd name="T15" fmla="*/ 9 h 96"/>
                <a:gd name="T16" fmla="*/ 587 w 587"/>
                <a:gd name="T17" fmla="*/ 6 h 96"/>
                <a:gd name="T18" fmla="*/ 578 w 587"/>
                <a:gd name="T19" fmla="*/ 2 h 96"/>
                <a:gd name="T20" fmla="*/ 4 w 587"/>
                <a:gd name="T21" fmla="*/ 0 h 96"/>
                <a:gd name="T22" fmla="*/ 0 w 587"/>
                <a:gd name="T23" fmla="*/ 2 h 96"/>
                <a:gd name="T24" fmla="*/ 8 w 587"/>
                <a:gd name="T25" fmla="*/ 17 h 96"/>
                <a:gd name="T26" fmla="*/ 12 w 587"/>
                <a:gd name="T27" fmla="*/ 14 h 96"/>
                <a:gd name="T28" fmla="*/ 4 w 587"/>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96">
                  <a:moveTo>
                    <a:pt x="18" y="79"/>
                  </a:moveTo>
                  <a:cubicBezTo>
                    <a:pt x="15" y="95"/>
                    <a:pt x="15" y="95"/>
                    <a:pt x="15" y="95"/>
                  </a:cubicBezTo>
                  <a:cubicBezTo>
                    <a:pt x="16" y="96"/>
                    <a:pt x="18" y="96"/>
                    <a:pt x="19" y="96"/>
                  </a:cubicBezTo>
                  <a:cubicBezTo>
                    <a:pt x="22" y="80"/>
                    <a:pt x="22" y="80"/>
                    <a:pt x="22" y="80"/>
                  </a:cubicBezTo>
                  <a:cubicBezTo>
                    <a:pt x="21" y="80"/>
                    <a:pt x="20" y="79"/>
                    <a:pt x="18" y="79"/>
                  </a:cubicBezTo>
                  <a:moveTo>
                    <a:pt x="578" y="2"/>
                  </a:moveTo>
                  <a:cubicBezTo>
                    <a:pt x="578" y="3"/>
                    <a:pt x="577" y="4"/>
                    <a:pt x="577" y="5"/>
                  </a:cubicBezTo>
                  <a:cubicBezTo>
                    <a:pt x="585" y="9"/>
                    <a:pt x="585" y="9"/>
                    <a:pt x="585" y="9"/>
                  </a:cubicBezTo>
                  <a:cubicBezTo>
                    <a:pt x="586" y="8"/>
                    <a:pt x="586" y="7"/>
                    <a:pt x="587" y="6"/>
                  </a:cubicBezTo>
                  <a:cubicBezTo>
                    <a:pt x="578" y="2"/>
                    <a:pt x="578" y="2"/>
                    <a:pt x="578" y="2"/>
                  </a:cubicBezTo>
                  <a:moveTo>
                    <a:pt x="4" y="0"/>
                  </a:moveTo>
                  <a:cubicBezTo>
                    <a:pt x="3" y="0"/>
                    <a:pt x="1" y="1"/>
                    <a:pt x="0" y="2"/>
                  </a:cubicBezTo>
                  <a:cubicBezTo>
                    <a:pt x="8" y="17"/>
                    <a:pt x="8" y="17"/>
                    <a:pt x="8" y="17"/>
                  </a:cubicBezTo>
                  <a:cubicBezTo>
                    <a:pt x="9" y="16"/>
                    <a:pt x="11" y="15"/>
                    <a:pt x="12" y="14"/>
                  </a:cubicBezTo>
                  <a:cubicBezTo>
                    <a:pt x="4" y="0"/>
                    <a:pt x="4" y="0"/>
                    <a:pt x="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0204"/>
            <p:cNvSpPr>
              <a:spLocks noEditPoints="1"/>
            </p:cNvSpPr>
            <p:nvPr/>
          </p:nvSpPr>
          <p:spPr bwMode="auto">
            <a:xfrm>
              <a:off x="6970824" y="6650339"/>
              <a:ext cx="90046" cy="725033"/>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205"/>
            <p:cNvSpPr>
              <a:spLocks/>
            </p:cNvSpPr>
            <p:nvPr/>
          </p:nvSpPr>
          <p:spPr bwMode="auto">
            <a:xfrm>
              <a:off x="6101049" y="7167267"/>
              <a:ext cx="387530" cy="124730"/>
            </a:xfrm>
            <a:custGeom>
              <a:avLst/>
              <a:gdLst>
                <a:gd name="T0" fmla="*/ 1 w 246"/>
                <a:gd name="T1" fmla="*/ 0 h 79"/>
                <a:gd name="T2" fmla="*/ 0 w 246"/>
                <a:gd name="T3" fmla="*/ 4 h 79"/>
                <a:gd name="T4" fmla="*/ 246 w 246"/>
                <a:gd name="T5" fmla="*/ 79 h 79"/>
                <a:gd name="T6" fmla="*/ 246 w 246"/>
                <a:gd name="T7" fmla="*/ 75 h 79"/>
                <a:gd name="T8" fmla="*/ 1 w 246"/>
                <a:gd name="T9" fmla="*/ 0 h 79"/>
              </a:gdLst>
              <a:ahLst/>
              <a:cxnLst>
                <a:cxn ang="0">
                  <a:pos x="T0" y="T1"/>
                </a:cxn>
                <a:cxn ang="0">
                  <a:pos x="T2" y="T3"/>
                </a:cxn>
                <a:cxn ang="0">
                  <a:pos x="T4" y="T5"/>
                </a:cxn>
                <a:cxn ang="0">
                  <a:pos x="T6" y="T7"/>
                </a:cxn>
                <a:cxn ang="0">
                  <a:pos x="T8" y="T9"/>
                </a:cxn>
              </a:cxnLst>
              <a:rect l="0" t="0" r="r" b="b"/>
              <a:pathLst>
                <a:path w="246" h="79">
                  <a:moveTo>
                    <a:pt x="1" y="0"/>
                  </a:moveTo>
                  <a:cubicBezTo>
                    <a:pt x="1" y="1"/>
                    <a:pt x="0" y="3"/>
                    <a:pt x="0" y="4"/>
                  </a:cubicBezTo>
                  <a:cubicBezTo>
                    <a:pt x="246" y="79"/>
                    <a:pt x="246" y="79"/>
                    <a:pt x="246" y="79"/>
                  </a:cubicBezTo>
                  <a:cubicBezTo>
                    <a:pt x="246" y="75"/>
                    <a:pt x="246" y="75"/>
                    <a:pt x="246" y="75"/>
                  </a:cubicBezTo>
                  <a:cubicBezTo>
                    <a:pt x="1" y="0"/>
                    <a:pt x="1" y="0"/>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208"/>
            <p:cNvSpPr>
              <a:spLocks/>
            </p:cNvSpPr>
            <p:nvPr/>
          </p:nvSpPr>
          <p:spPr bwMode="auto">
            <a:xfrm flipV="1">
              <a:off x="5435371" y="7487427"/>
              <a:ext cx="417540" cy="137401"/>
            </a:xfrm>
            <a:custGeom>
              <a:avLst/>
              <a:gdLst>
                <a:gd name="T0" fmla="*/ 168 w 172"/>
                <a:gd name="T1" fmla="*/ 0 h 350"/>
                <a:gd name="T2" fmla="*/ 41 w 172"/>
                <a:gd name="T3" fmla="*/ 264 h 350"/>
                <a:gd name="T4" fmla="*/ 39 w 172"/>
                <a:gd name="T5" fmla="*/ 268 h 350"/>
                <a:gd name="T6" fmla="*/ 0 w 172"/>
                <a:gd name="T7" fmla="*/ 350 h 350"/>
                <a:gd name="T8" fmla="*/ 5 w 172"/>
                <a:gd name="T9" fmla="*/ 350 h 350"/>
                <a:gd name="T10" fmla="*/ 43 w 172"/>
                <a:gd name="T11" fmla="*/ 270 h 350"/>
                <a:gd name="T12" fmla="*/ 45 w 172"/>
                <a:gd name="T13" fmla="*/ 266 h 350"/>
                <a:gd name="T14" fmla="*/ 172 w 172"/>
                <a:gd name="T15" fmla="*/ 2 h 350"/>
                <a:gd name="T16" fmla="*/ 168 w 172"/>
                <a:gd name="T1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350">
                  <a:moveTo>
                    <a:pt x="168" y="0"/>
                  </a:moveTo>
                  <a:cubicBezTo>
                    <a:pt x="41" y="264"/>
                    <a:pt x="41" y="264"/>
                    <a:pt x="41" y="264"/>
                  </a:cubicBezTo>
                  <a:cubicBezTo>
                    <a:pt x="39" y="268"/>
                    <a:pt x="39" y="268"/>
                    <a:pt x="39" y="268"/>
                  </a:cubicBezTo>
                  <a:cubicBezTo>
                    <a:pt x="0" y="350"/>
                    <a:pt x="0" y="350"/>
                    <a:pt x="0" y="350"/>
                  </a:cubicBezTo>
                  <a:cubicBezTo>
                    <a:pt x="5" y="350"/>
                    <a:pt x="5" y="350"/>
                    <a:pt x="5" y="350"/>
                  </a:cubicBezTo>
                  <a:cubicBezTo>
                    <a:pt x="43" y="270"/>
                    <a:pt x="43" y="270"/>
                    <a:pt x="43" y="270"/>
                  </a:cubicBezTo>
                  <a:cubicBezTo>
                    <a:pt x="45" y="266"/>
                    <a:pt x="45" y="266"/>
                    <a:pt x="45" y="266"/>
                  </a:cubicBezTo>
                  <a:cubicBezTo>
                    <a:pt x="172" y="2"/>
                    <a:pt x="172" y="2"/>
                    <a:pt x="172" y="2"/>
                  </a:cubicBezTo>
                  <a:cubicBezTo>
                    <a:pt x="170" y="1"/>
                    <a:pt x="169" y="0"/>
                    <a:pt x="16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209"/>
            <p:cNvSpPr>
              <a:spLocks/>
            </p:cNvSpPr>
            <p:nvPr/>
          </p:nvSpPr>
          <p:spPr bwMode="auto">
            <a:xfrm>
              <a:off x="6668004" y="7339354"/>
              <a:ext cx="244791" cy="82042"/>
            </a:xfrm>
            <a:custGeom>
              <a:avLst/>
              <a:gdLst>
                <a:gd name="T0" fmla="*/ 0 w 155"/>
                <a:gd name="T1" fmla="*/ 0 h 52"/>
                <a:gd name="T2" fmla="*/ 0 w 155"/>
                <a:gd name="T3" fmla="*/ 5 h 52"/>
                <a:gd name="T4" fmla="*/ 154 w 155"/>
                <a:gd name="T5" fmla="*/ 52 h 52"/>
                <a:gd name="T6" fmla="*/ 155 w 155"/>
                <a:gd name="T7" fmla="*/ 48 h 52"/>
                <a:gd name="T8" fmla="*/ 0 w 155"/>
                <a:gd name="T9" fmla="*/ 0 h 52"/>
              </a:gdLst>
              <a:ahLst/>
              <a:cxnLst>
                <a:cxn ang="0">
                  <a:pos x="T0" y="T1"/>
                </a:cxn>
                <a:cxn ang="0">
                  <a:pos x="T2" y="T3"/>
                </a:cxn>
                <a:cxn ang="0">
                  <a:pos x="T4" y="T5"/>
                </a:cxn>
                <a:cxn ang="0">
                  <a:pos x="T6" y="T7"/>
                </a:cxn>
                <a:cxn ang="0">
                  <a:pos x="T8" y="T9"/>
                </a:cxn>
              </a:cxnLst>
              <a:rect l="0" t="0" r="r" b="b"/>
              <a:pathLst>
                <a:path w="155" h="52">
                  <a:moveTo>
                    <a:pt x="0" y="0"/>
                  </a:moveTo>
                  <a:cubicBezTo>
                    <a:pt x="0" y="5"/>
                    <a:pt x="0" y="5"/>
                    <a:pt x="0" y="5"/>
                  </a:cubicBezTo>
                  <a:cubicBezTo>
                    <a:pt x="154" y="52"/>
                    <a:pt x="154" y="52"/>
                    <a:pt x="154" y="52"/>
                  </a:cubicBezTo>
                  <a:cubicBezTo>
                    <a:pt x="155" y="50"/>
                    <a:pt x="155" y="49"/>
                    <a:pt x="155" y="48"/>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0210"/>
            <p:cNvSpPr>
              <a:spLocks noEditPoints="1"/>
            </p:cNvSpPr>
            <p:nvPr/>
          </p:nvSpPr>
          <p:spPr bwMode="auto">
            <a:xfrm>
              <a:off x="5982322" y="7154594"/>
              <a:ext cx="685681" cy="192097"/>
            </a:xfrm>
            <a:custGeom>
              <a:avLst/>
              <a:gdLst>
                <a:gd name="T0" fmla="*/ 325 w 435"/>
                <a:gd name="T1" fmla="*/ 84 h 122"/>
                <a:gd name="T2" fmla="*/ 326 w 435"/>
                <a:gd name="T3" fmla="*/ 89 h 122"/>
                <a:gd name="T4" fmla="*/ 435 w 435"/>
                <a:gd name="T5" fmla="*/ 122 h 122"/>
                <a:gd name="T6" fmla="*/ 435 w 435"/>
                <a:gd name="T7" fmla="*/ 117 h 122"/>
                <a:gd name="T8" fmla="*/ 325 w 435"/>
                <a:gd name="T9" fmla="*/ 84 h 122"/>
                <a:gd name="T10" fmla="*/ 6 w 435"/>
                <a:gd name="T11" fmla="*/ 18 h 122"/>
                <a:gd name="T12" fmla="*/ 0 w 435"/>
                <a:gd name="T13" fmla="*/ 31 h 122"/>
                <a:gd name="T14" fmla="*/ 4 w 435"/>
                <a:gd name="T15" fmla="*/ 33 h 122"/>
                <a:gd name="T16" fmla="*/ 10 w 435"/>
                <a:gd name="T17" fmla="*/ 20 h 122"/>
                <a:gd name="T18" fmla="*/ 6 w 435"/>
                <a:gd name="T19" fmla="*/ 18 h 122"/>
                <a:gd name="T20" fmla="*/ 48 w 435"/>
                <a:gd name="T21" fmla="*/ 0 h 122"/>
                <a:gd name="T22" fmla="*/ 47 w 435"/>
                <a:gd name="T23" fmla="*/ 4 h 122"/>
                <a:gd name="T24" fmla="*/ 60 w 435"/>
                <a:gd name="T25" fmla="*/ 8 h 122"/>
                <a:gd name="T26" fmla="*/ 61 w 435"/>
                <a:gd name="T27" fmla="*/ 4 h 122"/>
                <a:gd name="T28" fmla="*/ 48 w 43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5" h="122">
                  <a:moveTo>
                    <a:pt x="325" y="84"/>
                  </a:moveTo>
                  <a:cubicBezTo>
                    <a:pt x="326" y="89"/>
                    <a:pt x="326" y="89"/>
                    <a:pt x="326" y="89"/>
                  </a:cubicBezTo>
                  <a:cubicBezTo>
                    <a:pt x="435" y="122"/>
                    <a:pt x="435" y="122"/>
                    <a:pt x="435" y="122"/>
                  </a:cubicBezTo>
                  <a:cubicBezTo>
                    <a:pt x="435" y="117"/>
                    <a:pt x="435" y="117"/>
                    <a:pt x="435" y="117"/>
                  </a:cubicBezTo>
                  <a:cubicBezTo>
                    <a:pt x="325" y="84"/>
                    <a:pt x="325" y="84"/>
                    <a:pt x="325" y="84"/>
                  </a:cubicBezTo>
                  <a:moveTo>
                    <a:pt x="6" y="18"/>
                  </a:moveTo>
                  <a:cubicBezTo>
                    <a:pt x="0" y="31"/>
                    <a:pt x="0" y="31"/>
                    <a:pt x="0" y="31"/>
                  </a:cubicBezTo>
                  <a:cubicBezTo>
                    <a:pt x="2" y="31"/>
                    <a:pt x="3" y="32"/>
                    <a:pt x="4" y="33"/>
                  </a:cubicBezTo>
                  <a:cubicBezTo>
                    <a:pt x="10" y="20"/>
                    <a:pt x="10" y="20"/>
                    <a:pt x="10" y="20"/>
                  </a:cubicBezTo>
                  <a:cubicBezTo>
                    <a:pt x="9" y="20"/>
                    <a:pt x="7" y="19"/>
                    <a:pt x="6" y="18"/>
                  </a:cubicBezTo>
                  <a:moveTo>
                    <a:pt x="48" y="0"/>
                  </a:moveTo>
                  <a:cubicBezTo>
                    <a:pt x="48" y="1"/>
                    <a:pt x="47" y="2"/>
                    <a:pt x="47" y="4"/>
                  </a:cubicBezTo>
                  <a:cubicBezTo>
                    <a:pt x="60" y="8"/>
                    <a:pt x="60" y="8"/>
                    <a:pt x="60" y="8"/>
                  </a:cubicBezTo>
                  <a:cubicBezTo>
                    <a:pt x="60" y="6"/>
                    <a:pt x="61" y="5"/>
                    <a:pt x="61" y="4"/>
                  </a:cubicBezTo>
                  <a:cubicBezTo>
                    <a:pt x="48" y="0"/>
                    <a:pt x="48" y="0"/>
                    <a:pt x="4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0213"/>
            <p:cNvSpPr>
              <a:spLocks/>
            </p:cNvSpPr>
            <p:nvPr/>
          </p:nvSpPr>
          <p:spPr bwMode="auto">
            <a:xfrm>
              <a:off x="6513926" y="6809753"/>
              <a:ext cx="154078" cy="83376"/>
            </a:xfrm>
            <a:custGeom>
              <a:avLst/>
              <a:gdLst>
                <a:gd name="T0" fmla="*/ 98 w 98"/>
                <a:gd name="T1" fmla="*/ 0 h 53"/>
                <a:gd name="T2" fmla="*/ 0 w 98"/>
                <a:gd name="T3" fmla="*/ 49 h 53"/>
                <a:gd name="T4" fmla="*/ 2 w 98"/>
                <a:gd name="T5" fmla="*/ 53 h 53"/>
                <a:gd name="T6" fmla="*/ 98 w 98"/>
                <a:gd name="T7" fmla="*/ 5 h 53"/>
                <a:gd name="T8" fmla="*/ 98 w 98"/>
                <a:gd name="T9" fmla="*/ 0 h 53"/>
              </a:gdLst>
              <a:ahLst/>
              <a:cxnLst>
                <a:cxn ang="0">
                  <a:pos x="T0" y="T1"/>
                </a:cxn>
                <a:cxn ang="0">
                  <a:pos x="T2" y="T3"/>
                </a:cxn>
                <a:cxn ang="0">
                  <a:pos x="T4" y="T5"/>
                </a:cxn>
                <a:cxn ang="0">
                  <a:pos x="T6" y="T7"/>
                </a:cxn>
                <a:cxn ang="0">
                  <a:pos x="T8" y="T9"/>
                </a:cxn>
              </a:cxnLst>
              <a:rect l="0" t="0" r="r" b="b"/>
              <a:pathLst>
                <a:path w="98" h="53">
                  <a:moveTo>
                    <a:pt x="98" y="0"/>
                  </a:moveTo>
                  <a:cubicBezTo>
                    <a:pt x="0" y="49"/>
                    <a:pt x="0" y="49"/>
                    <a:pt x="0" y="49"/>
                  </a:cubicBezTo>
                  <a:cubicBezTo>
                    <a:pt x="1" y="50"/>
                    <a:pt x="2" y="52"/>
                    <a:pt x="2" y="53"/>
                  </a:cubicBezTo>
                  <a:cubicBezTo>
                    <a:pt x="98" y="5"/>
                    <a:pt x="98" y="5"/>
                    <a:pt x="98" y="5"/>
                  </a:cubicBezTo>
                  <a:cubicBezTo>
                    <a:pt x="98" y="0"/>
                    <a:pt x="98" y="0"/>
                    <a:pt x="98"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0214"/>
            <p:cNvSpPr>
              <a:spLocks noEditPoints="1"/>
            </p:cNvSpPr>
            <p:nvPr/>
          </p:nvSpPr>
          <p:spPr bwMode="auto">
            <a:xfrm>
              <a:off x="6668004" y="6656342"/>
              <a:ext cx="780396" cy="737706"/>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0215"/>
            <p:cNvSpPr>
              <a:spLocks/>
            </p:cNvSpPr>
            <p:nvPr/>
          </p:nvSpPr>
          <p:spPr bwMode="auto">
            <a:xfrm>
              <a:off x="6504588" y="6941820"/>
              <a:ext cx="163416" cy="179424"/>
            </a:xfrm>
            <a:custGeom>
              <a:avLst/>
              <a:gdLst>
                <a:gd name="T0" fmla="*/ 3 w 104"/>
                <a:gd name="T1" fmla="*/ 0 h 114"/>
                <a:gd name="T2" fmla="*/ 0 w 104"/>
                <a:gd name="T3" fmla="*/ 3 h 114"/>
                <a:gd name="T4" fmla="*/ 104 w 104"/>
                <a:gd name="T5" fmla="*/ 114 h 114"/>
                <a:gd name="T6" fmla="*/ 104 w 104"/>
                <a:gd name="T7" fmla="*/ 107 h 114"/>
                <a:gd name="T8" fmla="*/ 3 w 104"/>
                <a:gd name="T9" fmla="*/ 0 h 114"/>
              </a:gdLst>
              <a:ahLst/>
              <a:cxnLst>
                <a:cxn ang="0">
                  <a:pos x="T0" y="T1"/>
                </a:cxn>
                <a:cxn ang="0">
                  <a:pos x="T2" y="T3"/>
                </a:cxn>
                <a:cxn ang="0">
                  <a:pos x="T4" y="T5"/>
                </a:cxn>
                <a:cxn ang="0">
                  <a:pos x="T6" y="T7"/>
                </a:cxn>
                <a:cxn ang="0">
                  <a:pos x="T8" y="T9"/>
                </a:cxn>
              </a:cxnLst>
              <a:rect l="0" t="0" r="r" b="b"/>
              <a:pathLst>
                <a:path w="104" h="114">
                  <a:moveTo>
                    <a:pt x="3" y="0"/>
                  </a:moveTo>
                  <a:cubicBezTo>
                    <a:pt x="3" y="1"/>
                    <a:pt x="1" y="2"/>
                    <a:pt x="0" y="3"/>
                  </a:cubicBezTo>
                  <a:cubicBezTo>
                    <a:pt x="104" y="114"/>
                    <a:pt x="104" y="114"/>
                    <a:pt x="104" y="114"/>
                  </a:cubicBezTo>
                  <a:cubicBezTo>
                    <a:pt x="104" y="107"/>
                    <a:pt x="104" y="107"/>
                    <a:pt x="104" y="107"/>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0217"/>
            <p:cNvSpPr>
              <a:spLocks noEditPoints="1"/>
            </p:cNvSpPr>
            <p:nvPr/>
          </p:nvSpPr>
          <p:spPr bwMode="auto">
            <a:xfrm>
              <a:off x="6488579" y="6893128"/>
              <a:ext cx="17342" cy="44022"/>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0218"/>
            <p:cNvSpPr>
              <a:spLocks/>
            </p:cNvSpPr>
            <p:nvPr/>
          </p:nvSpPr>
          <p:spPr bwMode="auto">
            <a:xfrm>
              <a:off x="6907459" y="6178767"/>
              <a:ext cx="16008" cy="1133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0219"/>
            <p:cNvSpPr>
              <a:spLocks noEditPoints="1"/>
            </p:cNvSpPr>
            <p:nvPr/>
          </p:nvSpPr>
          <p:spPr bwMode="auto">
            <a:xfrm>
              <a:off x="5986992" y="5852603"/>
              <a:ext cx="20677" cy="41354"/>
            </a:xfrm>
            <a:custGeom>
              <a:avLst/>
              <a:gdLst>
                <a:gd name="T0" fmla="*/ 2 w 13"/>
                <a:gd name="T1" fmla="*/ 18 h 26"/>
                <a:gd name="T2" fmla="*/ 0 w 13"/>
                <a:gd name="T3" fmla="*/ 22 h 26"/>
                <a:gd name="T4" fmla="*/ 6 w 13"/>
                <a:gd name="T5" fmla="*/ 24 h 26"/>
                <a:gd name="T6" fmla="*/ 12 w 13"/>
                <a:gd name="T7" fmla="*/ 26 h 26"/>
                <a:gd name="T8" fmla="*/ 13 w 13"/>
                <a:gd name="T9" fmla="*/ 22 h 26"/>
                <a:gd name="T10" fmla="*/ 2 w 13"/>
                <a:gd name="T11" fmla="*/ 18 h 26"/>
                <a:gd name="T12" fmla="*/ 12 w 13"/>
                <a:gd name="T13" fmla="*/ 0 h 26"/>
                <a:gd name="T14" fmla="*/ 0 w 13"/>
                <a:gd name="T15" fmla="*/ 4 h 26"/>
                <a:gd name="T16" fmla="*/ 1 w 13"/>
                <a:gd name="T17" fmla="*/ 8 h 26"/>
                <a:gd name="T18" fmla="*/ 13 w 13"/>
                <a:gd name="T19" fmla="*/ 4 h 26"/>
                <a:gd name="T20" fmla="*/ 12 w 1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6">
                  <a:moveTo>
                    <a:pt x="2" y="18"/>
                  </a:moveTo>
                  <a:cubicBezTo>
                    <a:pt x="1" y="20"/>
                    <a:pt x="1" y="21"/>
                    <a:pt x="0" y="22"/>
                  </a:cubicBezTo>
                  <a:cubicBezTo>
                    <a:pt x="6" y="24"/>
                    <a:pt x="6" y="24"/>
                    <a:pt x="6" y="24"/>
                  </a:cubicBezTo>
                  <a:cubicBezTo>
                    <a:pt x="12" y="26"/>
                    <a:pt x="12" y="26"/>
                    <a:pt x="12" y="26"/>
                  </a:cubicBezTo>
                  <a:cubicBezTo>
                    <a:pt x="12" y="25"/>
                    <a:pt x="13" y="23"/>
                    <a:pt x="13" y="22"/>
                  </a:cubicBezTo>
                  <a:cubicBezTo>
                    <a:pt x="2" y="18"/>
                    <a:pt x="2" y="18"/>
                    <a:pt x="2" y="18"/>
                  </a:cubicBezTo>
                  <a:moveTo>
                    <a:pt x="12" y="0"/>
                  </a:moveTo>
                  <a:cubicBezTo>
                    <a:pt x="0" y="4"/>
                    <a:pt x="0" y="4"/>
                    <a:pt x="0" y="4"/>
                  </a:cubicBezTo>
                  <a:cubicBezTo>
                    <a:pt x="1" y="5"/>
                    <a:pt x="1" y="6"/>
                    <a:pt x="1" y="8"/>
                  </a:cubicBezTo>
                  <a:cubicBezTo>
                    <a:pt x="13" y="4"/>
                    <a:pt x="13" y="4"/>
                    <a:pt x="13" y="4"/>
                  </a:cubicBezTo>
                  <a:cubicBezTo>
                    <a:pt x="13" y="3"/>
                    <a:pt x="12" y="2"/>
                    <a:pt x="12"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0223"/>
            <p:cNvSpPr>
              <a:spLocks/>
            </p:cNvSpPr>
            <p:nvPr/>
          </p:nvSpPr>
          <p:spPr bwMode="auto">
            <a:xfrm>
              <a:off x="6026345" y="5893957"/>
              <a:ext cx="641659" cy="214108"/>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0224"/>
            <p:cNvSpPr>
              <a:spLocks/>
            </p:cNvSpPr>
            <p:nvPr/>
          </p:nvSpPr>
          <p:spPr bwMode="auto">
            <a:xfrm>
              <a:off x="6668004" y="6272148"/>
              <a:ext cx="30015" cy="86710"/>
            </a:xfrm>
            <a:custGeom>
              <a:avLst/>
              <a:gdLst>
                <a:gd name="T0" fmla="*/ 15 w 19"/>
                <a:gd name="T1" fmla="*/ 0 h 55"/>
                <a:gd name="T2" fmla="*/ 0 w 19"/>
                <a:gd name="T3" fmla="*/ 42 h 55"/>
                <a:gd name="T4" fmla="*/ 0 w 19"/>
                <a:gd name="T5" fmla="*/ 55 h 55"/>
                <a:gd name="T6" fmla="*/ 19 w 19"/>
                <a:gd name="T7" fmla="*/ 1 h 55"/>
                <a:gd name="T8" fmla="*/ 15 w 19"/>
                <a:gd name="T9" fmla="*/ 0 h 55"/>
              </a:gdLst>
              <a:ahLst/>
              <a:cxnLst>
                <a:cxn ang="0">
                  <a:pos x="T0" y="T1"/>
                </a:cxn>
                <a:cxn ang="0">
                  <a:pos x="T2" y="T3"/>
                </a:cxn>
                <a:cxn ang="0">
                  <a:pos x="T4" y="T5"/>
                </a:cxn>
                <a:cxn ang="0">
                  <a:pos x="T6" y="T7"/>
                </a:cxn>
                <a:cxn ang="0">
                  <a:pos x="T8" y="T9"/>
                </a:cxn>
              </a:cxnLst>
              <a:rect l="0" t="0" r="r" b="b"/>
              <a:pathLst>
                <a:path w="19" h="55">
                  <a:moveTo>
                    <a:pt x="15" y="0"/>
                  </a:moveTo>
                  <a:cubicBezTo>
                    <a:pt x="0" y="42"/>
                    <a:pt x="0" y="42"/>
                    <a:pt x="0" y="42"/>
                  </a:cubicBezTo>
                  <a:cubicBezTo>
                    <a:pt x="0" y="55"/>
                    <a:pt x="0" y="55"/>
                    <a:pt x="0" y="55"/>
                  </a:cubicBezTo>
                  <a:cubicBezTo>
                    <a:pt x="19" y="1"/>
                    <a:pt x="19" y="1"/>
                    <a:pt x="19" y="1"/>
                  </a:cubicBezTo>
                  <a:cubicBezTo>
                    <a:pt x="17" y="1"/>
                    <a:pt x="16" y="0"/>
                    <a:pt x="1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0225"/>
            <p:cNvSpPr>
              <a:spLocks noEditPoints="1"/>
            </p:cNvSpPr>
            <p:nvPr/>
          </p:nvSpPr>
          <p:spPr bwMode="auto">
            <a:xfrm>
              <a:off x="5708183" y="6338181"/>
              <a:ext cx="959820" cy="731703"/>
            </a:xfrm>
            <a:custGeom>
              <a:avLst/>
              <a:gdLst>
                <a:gd name="T0" fmla="*/ 4 w 609"/>
                <a:gd name="T1" fmla="*/ 184 h 464"/>
                <a:gd name="T2" fmla="*/ 0 w 609"/>
                <a:gd name="T3" fmla="*/ 187 h 464"/>
                <a:gd name="T4" fmla="*/ 164 w 609"/>
                <a:gd name="T5" fmla="*/ 464 h 464"/>
                <a:gd name="T6" fmla="*/ 168 w 609"/>
                <a:gd name="T7" fmla="*/ 462 h 464"/>
                <a:gd name="T8" fmla="*/ 4 w 609"/>
                <a:gd name="T9" fmla="*/ 184 h 464"/>
                <a:gd name="T10" fmla="*/ 609 w 609"/>
                <a:gd name="T11" fmla="*/ 0 h 464"/>
                <a:gd name="T12" fmla="*/ 583 w 609"/>
                <a:gd name="T13" fmla="*/ 77 h 464"/>
                <a:gd name="T14" fmla="*/ 494 w 609"/>
                <a:gd name="T15" fmla="*/ 335 h 464"/>
                <a:gd name="T16" fmla="*/ 498 w 609"/>
                <a:gd name="T17" fmla="*/ 337 h 464"/>
                <a:gd name="T18" fmla="*/ 609 w 609"/>
                <a:gd name="T19" fmla="*/ 13 h 464"/>
                <a:gd name="T20" fmla="*/ 609 w 609"/>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464">
                  <a:moveTo>
                    <a:pt x="4" y="184"/>
                  </a:moveTo>
                  <a:cubicBezTo>
                    <a:pt x="3" y="185"/>
                    <a:pt x="2" y="186"/>
                    <a:pt x="0" y="187"/>
                  </a:cubicBezTo>
                  <a:cubicBezTo>
                    <a:pt x="164" y="464"/>
                    <a:pt x="164" y="464"/>
                    <a:pt x="164" y="464"/>
                  </a:cubicBezTo>
                  <a:cubicBezTo>
                    <a:pt x="165" y="463"/>
                    <a:pt x="166" y="462"/>
                    <a:pt x="168" y="462"/>
                  </a:cubicBezTo>
                  <a:cubicBezTo>
                    <a:pt x="4" y="184"/>
                    <a:pt x="4" y="184"/>
                    <a:pt x="4" y="184"/>
                  </a:cubicBezTo>
                  <a:moveTo>
                    <a:pt x="609" y="0"/>
                  </a:moveTo>
                  <a:cubicBezTo>
                    <a:pt x="583" y="77"/>
                    <a:pt x="583" y="77"/>
                    <a:pt x="583" y="77"/>
                  </a:cubicBezTo>
                  <a:cubicBezTo>
                    <a:pt x="494" y="335"/>
                    <a:pt x="494" y="335"/>
                    <a:pt x="494" y="335"/>
                  </a:cubicBezTo>
                  <a:cubicBezTo>
                    <a:pt x="495" y="336"/>
                    <a:pt x="497" y="336"/>
                    <a:pt x="498" y="337"/>
                  </a:cubicBezTo>
                  <a:cubicBezTo>
                    <a:pt x="609" y="13"/>
                    <a:pt x="609" y="13"/>
                    <a:pt x="609" y="13"/>
                  </a:cubicBezTo>
                  <a:cubicBezTo>
                    <a:pt x="609" y="0"/>
                    <a:pt x="609" y="0"/>
                    <a:pt x="60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0226"/>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0227"/>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0228"/>
            <p:cNvSpPr>
              <a:spLocks noEditPoints="1"/>
            </p:cNvSpPr>
            <p:nvPr/>
          </p:nvSpPr>
          <p:spPr bwMode="auto">
            <a:xfrm>
              <a:off x="5979654" y="6879121"/>
              <a:ext cx="536939" cy="898454"/>
            </a:xfrm>
            <a:custGeom>
              <a:avLst/>
              <a:gdLst>
                <a:gd name="T0" fmla="*/ 54 w 341"/>
                <a:gd name="T1" fmla="*/ 217 h 570"/>
                <a:gd name="T2" fmla="*/ 50 w 341"/>
                <a:gd name="T3" fmla="*/ 219 h 570"/>
                <a:gd name="T4" fmla="*/ 257 w 341"/>
                <a:gd name="T5" fmla="*/ 570 h 570"/>
                <a:gd name="T6" fmla="*/ 262 w 341"/>
                <a:gd name="T7" fmla="*/ 570 h 570"/>
                <a:gd name="T8" fmla="*/ 54 w 341"/>
                <a:gd name="T9" fmla="*/ 217 h 570"/>
                <a:gd name="T10" fmla="*/ 39 w 341"/>
                <a:gd name="T11" fmla="*/ 192 h 570"/>
                <a:gd name="T12" fmla="*/ 35 w 341"/>
                <a:gd name="T13" fmla="*/ 194 h 570"/>
                <a:gd name="T14" fmla="*/ 42 w 341"/>
                <a:gd name="T15" fmla="*/ 206 h 570"/>
                <a:gd name="T16" fmla="*/ 46 w 341"/>
                <a:gd name="T17" fmla="*/ 204 h 570"/>
                <a:gd name="T18" fmla="*/ 39 w 341"/>
                <a:gd name="T19" fmla="*/ 192 h 570"/>
                <a:gd name="T20" fmla="*/ 3 w 341"/>
                <a:gd name="T21" fmla="*/ 132 h 570"/>
                <a:gd name="T22" fmla="*/ 0 w 341"/>
                <a:gd name="T23" fmla="*/ 134 h 570"/>
                <a:gd name="T24" fmla="*/ 7 w 341"/>
                <a:gd name="T25" fmla="*/ 146 h 570"/>
                <a:gd name="T26" fmla="*/ 10 w 341"/>
                <a:gd name="T27" fmla="*/ 144 h 570"/>
                <a:gd name="T28" fmla="*/ 3 w 341"/>
                <a:gd name="T29" fmla="*/ 132 h 570"/>
                <a:gd name="T30" fmla="*/ 318 w 341"/>
                <a:gd name="T31" fmla="*/ 50 h 570"/>
                <a:gd name="T32" fmla="*/ 315 w 341"/>
                <a:gd name="T33" fmla="*/ 50 h 570"/>
                <a:gd name="T34" fmla="*/ 315 w 341"/>
                <a:gd name="T35" fmla="*/ 50 h 570"/>
                <a:gd name="T36" fmla="*/ 314 w 341"/>
                <a:gd name="T37" fmla="*/ 50 h 570"/>
                <a:gd name="T38" fmla="*/ 323 w 341"/>
                <a:gd name="T39" fmla="*/ 258 h 570"/>
                <a:gd name="T40" fmla="*/ 323 w 341"/>
                <a:gd name="T41" fmla="*/ 262 h 570"/>
                <a:gd name="T42" fmla="*/ 337 w 341"/>
                <a:gd name="T43" fmla="*/ 570 h 570"/>
                <a:gd name="T44" fmla="*/ 341 w 341"/>
                <a:gd name="T45" fmla="*/ 570 h 570"/>
                <a:gd name="T46" fmla="*/ 328 w 341"/>
                <a:gd name="T47" fmla="*/ 264 h 570"/>
                <a:gd name="T48" fmla="*/ 327 w 341"/>
                <a:gd name="T49" fmla="*/ 259 h 570"/>
                <a:gd name="T50" fmla="*/ 318 w 341"/>
                <a:gd name="T51" fmla="*/ 50 h 570"/>
                <a:gd name="T52" fmla="*/ 317 w 341"/>
                <a:gd name="T53" fmla="*/ 35 h 570"/>
                <a:gd name="T54" fmla="*/ 315 w 341"/>
                <a:gd name="T55" fmla="*/ 35 h 570"/>
                <a:gd name="T56" fmla="*/ 315 w 341"/>
                <a:gd name="T57" fmla="*/ 35 h 570"/>
                <a:gd name="T58" fmla="*/ 313 w 341"/>
                <a:gd name="T59" fmla="*/ 35 h 570"/>
                <a:gd name="T60" fmla="*/ 313 w 341"/>
                <a:gd name="T61" fmla="*/ 42 h 570"/>
                <a:gd name="T62" fmla="*/ 315 w 341"/>
                <a:gd name="T63" fmla="*/ 42 h 570"/>
                <a:gd name="T64" fmla="*/ 315 w 341"/>
                <a:gd name="T65" fmla="*/ 42 h 570"/>
                <a:gd name="T66" fmla="*/ 318 w 341"/>
                <a:gd name="T67" fmla="*/ 42 h 570"/>
                <a:gd name="T68" fmla="*/ 317 w 341"/>
                <a:gd name="T69" fmla="*/ 35 h 570"/>
                <a:gd name="T70" fmla="*/ 319 w 341"/>
                <a:gd name="T71" fmla="*/ 0 h 570"/>
                <a:gd name="T72" fmla="*/ 317 w 341"/>
                <a:gd name="T73" fmla="*/ 6 h 570"/>
                <a:gd name="T74" fmla="*/ 321 w 341"/>
                <a:gd name="T75" fmla="*/ 8 h 570"/>
                <a:gd name="T76" fmla="*/ 323 w 341"/>
                <a:gd name="T77" fmla="*/ 1 h 570"/>
                <a:gd name="T78" fmla="*/ 319 w 341"/>
                <a:gd name="T7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1" h="570">
                  <a:moveTo>
                    <a:pt x="54" y="217"/>
                  </a:moveTo>
                  <a:cubicBezTo>
                    <a:pt x="53" y="218"/>
                    <a:pt x="51" y="219"/>
                    <a:pt x="50" y="219"/>
                  </a:cubicBezTo>
                  <a:cubicBezTo>
                    <a:pt x="257" y="570"/>
                    <a:pt x="257" y="570"/>
                    <a:pt x="257" y="570"/>
                  </a:cubicBezTo>
                  <a:cubicBezTo>
                    <a:pt x="262" y="570"/>
                    <a:pt x="262" y="570"/>
                    <a:pt x="262" y="570"/>
                  </a:cubicBezTo>
                  <a:cubicBezTo>
                    <a:pt x="54" y="217"/>
                    <a:pt x="54" y="217"/>
                    <a:pt x="54" y="217"/>
                  </a:cubicBezTo>
                  <a:moveTo>
                    <a:pt x="39" y="192"/>
                  </a:moveTo>
                  <a:cubicBezTo>
                    <a:pt x="38" y="193"/>
                    <a:pt x="37" y="194"/>
                    <a:pt x="35" y="194"/>
                  </a:cubicBezTo>
                  <a:cubicBezTo>
                    <a:pt x="42" y="206"/>
                    <a:pt x="42" y="206"/>
                    <a:pt x="42" y="206"/>
                  </a:cubicBezTo>
                  <a:cubicBezTo>
                    <a:pt x="43" y="205"/>
                    <a:pt x="45" y="205"/>
                    <a:pt x="46" y="204"/>
                  </a:cubicBezTo>
                  <a:cubicBezTo>
                    <a:pt x="39" y="192"/>
                    <a:pt x="39" y="192"/>
                    <a:pt x="39" y="192"/>
                  </a:cubicBezTo>
                  <a:moveTo>
                    <a:pt x="3" y="132"/>
                  </a:moveTo>
                  <a:cubicBezTo>
                    <a:pt x="2" y="133"/>
                    <a:pt x="1" y="133"/>
                    <a:pt x="0" y="134"/>
                  </a:cubicBezTo>
                  <a:cubicBezTo>
                    <a:pt x="7" y="146"/>
                    <a:pt x="7" y="146"/>
                    <a:pt x="7" y="146"/>
                  </a:cubicBezTo>
                  <a:cubicBezTo>
                    <a:pt x="8" y="145"/>
                    <a:pt x="9" y="144"/>
                    <a:pt x="10" y="144"/>
                  </a:cubicBezTo>
                  <a:cubicBezTo>
                    <a:pt x="3" y="132"/>
                    <a:pt x="3" y="132"/>
                    <a:pt x="3" y="132"/>
                  </a:cubicBezTo>
                  <a:moveTo>
                    <a:pt x="318" y="50"/>
                  </a:moveTo>
                  <a:cubicBezTo>
                    <a:pt x="317" y="50"/>
                    <a:pt x="316" y="50"/>
                    <a:pt x="315" y="50"/>
                  </a:cubicBezTo>
                  <a:cubicBezTo>
                    <a:pt x="315" y="50"/>
                    <a:pt x="315" y="50"/>
                    <a:pt x="315" y="50"/>
                  </a:cubicBezTo>
                  <a:cubicBezTo>
                    <a:pt x="314" y="50"/>
                    <a:pt x="314" y="50"/>
                    <a:pt x="314" y="50"/>
                  </a:cubicBezTo>
                  <a:cubicBezTo>
                    <a:pt x="323" y="258"/>
                    <a:pt x="323" y="258"/>
                    <a:pt x="323" y="258"/>
                  </a:cubicBezTo>
                  <a:cubicBezTo>
                    <a:pt x="323" y="262"/>
                    <a:pt x="323" y="262"/>
                    <a:pt x="323" y="262"/>
                  </a:cubicBezTo>
                  <a:cubicBezTo>
                    <a:pt x="337" y="570"/>
                    <a:pt x="337" y="570"/>
                    <a:pt x="337" y="570"/>
                  </a:cubicBezTo>
                  <a:cubicBezTo>
                    <a:pt x="341" y="570"/>
                    <a:pt x="341" y="570"/>
                    <a:pt x="341" y="570"/>
                  </a:cubicBezTo>
                  <a:cubicBezTo>
                    <a:pt x="328" y="264"/>
                    <a:pt x="328" y="264"/>
                    <a:pt x="328" y="264"/>
                  </a:cubicBezTo>
                  <a:cubicBezTo>
                    <a:pt x="327" y="259"/>
                    <a:pt x="327" y="259"/>
                    <a:pt x="327" y="259"/>
                  </a:cubicBezTo>
                  <a:cubicBezTo>
                    <a:pt x="318" y="50"/>
                    <a:pt x="318" y="50"/>
                    <a:pt x="318" y="50"/>
                  </a:cubicBezTo>
                  <a:moveTo>
                    <a:pt x="317" y="35"/>
                  </a:moveTo>
                  <a:cubicBezTo>
                    <a:pt x="317" y="35"/>
                    <a:pt x="316" y="35"/>
                    <a:pt x="315" y="35"/>
                  </a:cubicBezTo>
                  <a:cubicBezTo>
                    <a:pt x="315" y="35"/>
                    <a:pt x="315" y="35"/>
                    <a:pt x="315" y="35"/>
                  </a:cubicBezTo>
                  <a:cubicBezTo>
                    <a:pt x="314" y="35"/>
                    <a:pt x="313" y="35"/>
                    <a:pt x="313" y="35"/>
                  </a:cubicBezTo>
                  <a:cubicBezTo>
                    <a:pt x="313" y="42"/>
                    <a:pt x="313" y="42"/>
                    <a:pt x="313" y="42"/>
                  </a:cubicBezTo>
                  <a:cubicBezTo>
                    <a:pt x="314" y="42"/>
                    <a:pt x="314" y="42"/>
                    <a:pt x="315" y="42"/>
                  </a:cubicBezTo>
                  <a:cubicBezTo>
                    <a:pt x="315" y="42"/>
                    <a:pt x="315" y="42"/>
                    <a:pt x="315" y="42"/>
                  </a:cubicBezTo>
                  <a:cubicBezTo>
                    <a:pt x="316" y="42"/>
                    <a:pt x="317" y="42"/>
                    <a:pt x="318" y="42"/>
                  </a:cubicBezTo>
                  <a:cubicBezTo>
                    <a:pt x="317" y="35"/>
                    <a:pt x="317" y="35"/>
                    <a:pt x="317" y="35"/>
                  </a:cubicBezTo>
                  <a:moveTo>
                    <a:pt x="319" y="0"/>
                  </a:moveTo>
                  <a:cubicBezTo>
                    <a:pt x="317" y="6"/>
                    <a:pt x="317" y="6"/>
                    <a:pt x="317" y="6"/>
                  </a:cubicBezTo>
                  <a:cubicBezTo>
                    <a:pt x="318" y="7"/>
                    <a:pt x="320" y="7"/>
                    <a:pt x="321" y="8"/>
                  </a:cubicBezTo>
                  <a:cubicBezTo>
                    <a:pt x="323" y="1"/>
                    <a:pt x="323" y="1"/>
                    <a:pt x="323" y="1"/>
                  </a:cubicBezTo>
                  <a:cubicBezTo>
                    <a:pt x="322" y="0"/>
                    <a:pt x="321" y="0"/>
                    <a:pt x="31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0252"/>
            <p:cNvSpPr>
              <a:spLocks/>
            </p:cNvSpPr>
            <p:nvPr/>
          </p:nvSpPr>
          <p:spPr bwMode="auto">
            <a:xfrm>
              <a:off x="4294132" y="6280152"/>
              <a:ext cx="64700" cy="64032"/>
            </a:xfrm>
            <a:custGeom>
              <a:avLst/>
              <a:gdLst>
                <a:gd name="T0" fmla="*/ 21 w 41"/>
                <a:gd name="T1" fmla="*/ 0 h 41"/>
                <a:gd name="T2" fmla="*/ 20 w 41"/>
                <a:gd name="T3" fmla="*/ 0 h 41"/>
                <a:gd name="T4" fmla="*/ 13 w 41"/>
                <a:gd name="T5" fmla="*/ 1 h 41"/>
                <a:gd name="T6" fmla="*/ 9 w 41"/>
                <a:gd name="T7" fmla="*/ 3 h 41"/>
                <a:gd name="T8" fmla="*/ 6 w 41"/>
                <a:gd name="T9" fmla="*/ 5 h 41"/>
                <a:gd name="T10" fmla="*/ 4 w 41"/>
                <a:gd name="T11" fmla="*/ 9 h 41"/>
                <a:gd name="T12" fmla="*/ 2 w 41"/>
                <a:gd name="T13" fmla="*/ 13 h 41"/>
                <a:gd name="T14" fmla="*/ 0 w 41"/>
                <a:gd name="T15" fmla="*/ 17 h 41"/>
                <a:gd name="T16" fmla="*/ 0 w 41"/>
                <a:gd name="T17" fmla="*/ 21 h 41"/>
                <a:gd name="T18" fmla="*/ 1 w 41"/>
                <a:gd name="T19" fmla="*/ 27 h 41"/>
                <a:gd name="T20" fmla="*/ 3 w 41"/>
                <a:gd name="T21" fmla="*/ 31 h 41"/>
                <a:gd name="T22" fmla="*/ 11 w 41"/>
                <a:gd name="T23" fmla="*/ 38 h 41"/>
                <a:gd name="T24" fmla="*/ 15 w 41"/>
                <a:gd name="T25" fmla="*/ 40 h 41"/>
                <a:gd name="T26" fmla="*/ 21 w 41"/>
                <a:gd name="T27" fmla="*/ 41 h 41"/>
                <a:gd name="T28" fmla="*/ 21 w 41"/>
                <a:gd name="T29" fmla="*/ 41 h 41"/>
                <a:gd name="T30" fmla="*/ 22 w 41"/>
                <a:gd name="T31" fmla="*/ 41 h 41"/>
                <a:gd name="T32" fmla="*/ 26 w 41"/>
                <a:gd name="T33" fmla="*/ 40 h 41"/>
                <a:gd name="T34" fmla="*/ 33 w 41"/>
                <a:gd name="T35" fmla="*/ 37 h 41"/>
                <a:gd name="T36" fmla="*/ 36 w 41"/>
                <a:gd name="T37" fmla="*/ 34 h 41"/>
                <a:gd name="T38" fmla="*/ 41 w 41"/>
                <a:gd name="T39" fmla="*/ 26 h 41"/>
                <a:gd name="T40" fmla="*/ 41 w 41"/>
                <a:gd name="T41" fmla="*/ 22 h 41"/>
                <a:gd name="T42" fmla="*/ 41 w 41"/>
                <a:gd name="T43" fmla="*/ 20 h 41"/>
                <a:gd name="T44" fmla="*/ 40 w 41"/>
                <a:gd name="T45" fmla="*/ 12 h 41"/>
                <a:gd name="T46" fmla="*/ 37 w 41"/>
                <a:gd name="T47" fmla="*/ 9 h 41"/>
                <a:gd name="T48" fmla="*/ 21 w 41"/>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1">
                  <a:moveTo>
                    <a:pt x="21" y="0"/>
                  </a:moveTo>
                  <a:cubicBezTo>
                    <a:pt x="21" y="0"/>
                    <a:pt x="20" y="0"/>
                    <a:pt x="20" y="0"/>
                  </a:cubicBezTo>
                  <a:cubicBezTo>
                    <a:pt x="18" y="0"/>
                    <a:pt x="15" y="0"/>
                    <a:pt x="13" y="1"/>
                  </a:cubicBezTo>
                  <a:cubicBezTo>
                    <a:pt x="12" y="2"/>
                    <a:pt x="10" y="2"/>
                    <a:pt x="9" y="3"/>
                  </a:cubicBezTo>
                  <a:cubicBezTo>
                    <a:pt x="8" y="4"/>
                    <a:pt x="7" y="5"/>
                    <a:pt x="6" y="5"/>
                  </a:cubicBezTo>
                  <a:cubicBezTo>
                    <a:pt x="5" y="6"/>
                    <a:pt x="4" y="8"/>
                    <a:pt x="4" y="9"/>
                  </a:cubicBezTo>
                  <a:cubicBezTo>
                    <a:pt x="3" y="10"/>
                    <a:pt x="2" y="11"/>
                    <a:pt x="2" y="13"/>
                  </a:cubicBezTo>
                  <a:cubicBezTo>
                    <a:pt x="1" y="14"/>
                    <a:pt x="1" y="15"/>
                    <a:pt x="0" y="17"/>
                  </a:cubicBezTo>
                  <a:cubicBezTo>
                    <a:pt x="0" y="18"/>
                    <a:pt x="0" y="19"/>
                    <a:pt x="0" y="21"/>
                  </a:cubicBezTo>
                  <a:cubicBezTo>
                    <a:pt x="0" y="23"/>
                    <a:pt x="0" y="25"/>
                    <a:pt x="1" y="27"/>
                  </a:cubicBezTo>
                  <a:cubicBezTo>
                    <a:pt x="2" y="28"/>
                    <a:pt x="2" y="30"/>
                    <a:pt x="3" y="31"/>
                  </a:cubicBezTo>
                  <a:cubicBezTo>
                    <a:pt x="5" y="34"/>
                    <a:pt x="7" y="37"/>
                    <a:pt x="11" y="38"/>
                  </a:cubicBezTo>
                  <a:cubicBezTo>
                    <a:pt x="12" y="39"/>
                    <a:pt x="13" y="40"/>
                    <a:pt x="15" y="40"/>
                  </a:cubicBezTo>
                  <a:cubicBezTo>
                    <a:pt x="16" y="41"/>
                    <a:pt x="18" y="41"/>
                    <a:pt x="21" y="41"/>
                  </a:cubicBezTo>
                  <a:cubicBezTo>
                    <a:pt x="21" y="41"/>
                    <a:pt x="21" y="41"/>
                    <a:pt x="21" y="41"/>
                  </a:cubicBezTo>
                  <a:cubicBezTo>
                    <a:pt x="21" y="41"/>
                    <a:pt x="22" y="41"/>
                    <a:pt x="22" y="41"/>
                  </a:cubicBezTo>
                  <a:cubicBezTo>
                    <a:pt x="24" y="41"/>
                    <a:pt x="25" y="41"/>
                    <a:pt x="26" y="40"/>
                  </a:cubicBezTo>
                  <a:cubicBezTo>
                    <a:pt x="29" y="40"/>
                    <a:pt x="31" y="38"/>
                    <a:pt x="33" y="37"/>
                  </a:cubicBezTo>
                  <a:cubicBezTo>
                    <a:pt x="34" y="36"/>
                    <a:pt x="35" y="35"/>
                    <a:pt x="36" y="34"/>
                  </a:cubicBezTo>
                  <a:cubicBezTo>
                    <a:pt x="38" y="32"/>
                    <a:pt x="40" y="29"/>
                    <a:pt x="41" y="26"/>
                  </a:cubicBezTo>
                  <a:cubicBezTo>
                    <a:pt x="41" y="24"/>
                    <a:pt x="41" y="23"/>
                    <a:pt x="41" y="22"/>
                  </a:cubicBezTo>
                  <a:cubicBezTo>
                    <a:pt x="41" y="21"/>
                    <a:pt x="41" y="21"/>
                    <a:pt x="41" y="20"/>
                  </a:cubicBezTo>
                  <a:cubicBezTo>
                    <a:pt x="41" y="17"/>
                    <a:pt x="41" y="15"/>
                    <a:pt x="40" y="12"/>
                  </a:cubicBezTo>
                  <a:cubicBezTo>
                    <a:pt x="39" y="11"/>
                    <a:pt x="38" y="10"/>
                    <a:pt x="37" y="9"/>
                  </a:cubicBezTo>
                  <a:cubicBezTo>
                    <a:pt x="34" y="3"/>
                    <a:pt x="28"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253"/>
            <p:cNvSpPr>
              <a:spLocks/>
            </p:cNvSpPr>
            <p:nvPr/>
          </p:nvSpPr>
          <p:spPr bwMode="auto">
            <a:xfrm>
              <a:off x="4762370" y="6016685"/>
              <a:ext cx="64700" cy="64700"/>
            </a:xfrm>
            <a:custGeom>
              <a:avLst/>
              <a:gdLst>
                <a:gd name="T0" fmla="*/ 20 w 41"/>
                <a:gd name="T1" fmla="*/ 0 h 41"/>
                <a:gd name="T2" fmla="*/ 20 w 41"/>
                <a:gd name="T3" fmla="*/ 0 h 41"/>
                <a:gd name="T4" fmla="*/ 0 w 41"/>
                <a:gd name="T5" fmla="*/ 21 h 41"/>
                <a:gd name="T6" fmla="*/ 1 w 41"/>
                <a:gd name="T7" fmla="*/ 28 h 41"/>
                <a:gd name="T8" fmla="*/ 3 w 41"/>
                <a:gd name="T9" fmla="*/ 32 h 41"/>
                <a:gd name="T10" fmla="*/ 19 w 41"/>
                <a:gd name="T11" fmla="*/ 41 h 41"/>
                <a:gd name="T12" fmla="*/ 20 w 41"/>
                <a:gd name="T13" fmla="*/ 41 h 41"/>
                <a:gd name="T14" fmla="*/ 21 w 41"/>
                <a:gd name="T15" fmla="*/ 41 h 41"/>
                <a:gd name="T16" fmla="*/ 24 w 41"/>
                <a:gd name="T17" fmla="*/ 41 h 41"/>
                <a:gd name="T18" fmla="*/ 32 w 41"/>
                <a:gd name="T19" fmla="*/ 38 h 41"/>
                <a:gd name="T20" fmla="*/ 35 w 41"/>
                <a:gd name="T21" fmla="*/ 35 h 41"/>
                <a:gd name="T22" fmla="*/ 41 w 41"/>
                <a:gd name="T23" fmla="*/ 21 h 41"/>
                <a:gd name="T24" fmla="*/ 20 w 41"/>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1">
                  <a:moveTo>
                    <a:pt x="20" y="0"/>
                  </a:moveTo>
                  <a:cubicBezTo>
                    <a:pt x="20" y="0"/>
                    <a:pt x="20" y="0"/>
                    <a:pt x="20" y="0"/>
                  </a:cubicBezTo>
                  <a:cubicBezTo>
                    <a:pt x="9" y="0"/>
                    <a:pt x="0" y="10"/>
                    <a:pt x="0" y="21"/>
                  </a:cubicBezTo>
                  <a:cubicBezTo>
                    <a:pt x="0" y="24"/>
                    <a:pt x="0" y="26"/>
                    <a:pt x="1" y="28"/>
                  </a:cubicBezTo>
                  <a:cubicBezTo>
                    <a:pt x="2" y="30"/>
                    <a:pt x="2" y="31"/>
                    <a:pt x="3" y="32"/>
                  </a:cubicBezTo>
                  <a:cubicBezTo>
                    <a:pt x="7" y="37"/>
                    <a:pt x="13" y="41"/>
                    <a:pt x="19" y="41"/>
                  </a:cubicBezTo>
                  <a:cubicBezTo>
                    <a:pt x="20" y="41"/>
                    <a:pt x="20" y="41"/>
                    <a:pt x="20" y="41"/>
                  </a:cubicBezTo>
                  <a:cubicBezTo>
                    <a:pt x="21" y="41"/>
                    <a:pt x="21" y="41"/>
                    <a:pt x="21" y="41"/>
                  </a:cubicBezTo>
                  <a:cubicBezTo>
                    <a:pt x="22" y="41"/>
                    <a:pt x="23" y="41"/>
                    <a:pt x="24" y="41"/>
                  </a:cubicBezTo>
                  <a:cubicBezTo>
                    <a:pt x="27" y="41"/>
                    <a:pt x="29" y="40"/>
                    <a:pt x="32" y="38"/>
                  </a:cubicBezTo>
                  <a:cubicBezTo>
                    <a:pt x="33" y="37"/>
                    <a:pt x="34" y="36"/>
                    <a:pt x="35" y="35"/>
                  </a:cubicBezTo>
                  <a:cubicBezTo>
                    <a:pt x="39" y="32"/>
                    <a:pt x="41" y="26"/>
                    <a:pt x="41" y="21"/>
                  </a:cubicBezTo>
                  <a:cubicBezTo>
                    <a:pt x="41" y="9"/>
                    <a:pt x="32" y="0"/>
                    <a:pt x="2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254"/>
            <p:cNvSpPr>
              <a:spLocks/>
            </p:cNvSpPr>
            <p:nvPr/>
          </p:nvSpPr>
          <p:spPr bwMode="auto">
            <a:xfrm>
              <a:off x="5434044" y="6460910"/>
              <a:ext cx="126064" cy="128065"/>
            </a:xfrm>
            <a:custGeom>
              <a:avLst/>
              <a:gdLst>
                <a:gd name="T0" fmla="*/ 40 w 80"/>
                <a:gd name="T1" fmla="*/ 0 h 81"/>
                <a:gd name="T2" fmla="*/ 39 w 80"/>
                <a:gd name="T3" fmla="*/ 0 h 81"/>
                <a:gd name="T4" fmla="*/ 2 w 80"/>
                <a:gd name="T5" fmla="*/ 28 h 81"/>
                <a:gd name="T6" fmla="*/ 1 w 80"/>
                <a:gd name="T7" fmla="*/ 32 h 81"/>
                <a:gd name="T8" fmla="*/ 0 w 80"/>
                <a:gd name="T9" fmla="*/ 41 h 81"/>
                <a:gd name="T10" fmla="*/ 4 w 80"/>
                <a:gd name="T11" fmla="*/ 59 h 81"/>
                <a:gd name="T12" fmla="*/ 6 w 80"/>
                <a:gd name="T13" fmla="*/ 63 h 81"/>
                <a:gd name="T14" fmla="*/ 33 w 80"/>
                <a:gd name="T15" fmla="*/ 80 h 81"/>
                <a:gd name="T16" fmla="*/ 37 w 80"/>
                <a:gd name="T17" fmla="*/ 81 h 81"/>
                <a:gd name="T18" fmla="*/ 40 w 80"/>
                <a:gd name="T19" fmla="*/ 81 h 81"/>
                <a:gd name="T20" fmla="*/ 41 w 80"/>
                <a:gd name="T21" fmla="*/ 81 h 81"/>
                <a:gd name="T22" fmla="*/ 77 w 80"/>
                <a:gd name="T23" fmla="*/ 56 h 81"/>
                <a:gd name="T24" fmla="*/ 79 w 80"/>
                <a:gd name="T25" fmla="*/ 51 h 81"/>
                <a:gd name="T26" fmla="*/ 80 w 80"/>
                <a:gd name="T27" fmla="*/ 40 h 81"/>
                <a:gd name="T28" fmla="*/ 79 w 80"/>
                <a:gd name="T29" fmla="*/ 31 h 81"/>
                <a:gd name="T30" fmla="*/ 78 w 80"/>
                <a:gd name="T31" fmla="*/ 27 h 81"/>
                <a:gd name="T32" fmla="*/ 64 w 80"/>
                <a:gd name="T33" fmla="*/ 8 h 81"/>
                <a:gd name="T34" fmla="*/ 60 w 80"/>
                <a:gd name="T35" fmla="*/ 6 h 81"/>
                <a:gd name="T36" fmla="*/ 40 w 80"/>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1">
                  <a:moveTo>
                    <a:pt x="40" y="0"/>
                  </a:moveTo>
                  <a:cubicBezTo>
                    <a:pt x="40" y="0"/>
                    <a:pt x="39" y="0"/>
                    <a:pt x="39" y="0"/>
                  </a:cubicBezTo>
                  <a:cubicBezTo>
                    <a:pt x="22" y="1"/>
                    <a:pt x="7" y="12"/>
                    <a:pt x="2" y="28"/>
                  </a:cubicBezTo>
                  <a:cubicBezTo>
                    <a:pt x="1" y="29"/>
                    <a:pt x="1" y="31"/>
                    <a:pt x="1" y="32"/>
                  </a:cubicBezTo>
                  <a:cubicBezTo>
                    <a:pt x="0" y="35"/>
                    <a:pt x="0" y="38"/>
                    <a:pt x="0" y="41"/>
                  </a:cubicBezTo>
                  <a:cubicBezTo>
                    <a:pt x="0" y="48"/>
                    <a:pt x="1" y="54"/>
                    <a:pt x="4" y="59"/>
                  </a:cubicBezTo>
                  <a:cubicBezTo>
                    <a:pt x="5" y="60"/>
                    <a:pt x="5" y="61"/>
                    <a:pt x="6" y="63"/>
                  </a:cubicBezTo>
                  <a:cubicBezTo>
                    <a:pt x="12" y="72"/>
                    <a:pt x="22" y="78"/>
                    <a:pt x="33" y="80"/>
                  </a:cubicBezTo>
                  <a:cubicBezTo>
                    <a:pt x="34" y="80"/>
                    <a:pt x="36" y="81"/>
                    <a:pt x="37" y="81"/>
                  </a:cubicBezTo>
                  <a:cubicBezTo>
                    <a:pt x="38" y="81"/>
                    <a:pt x="39" y="81"/>
                    <a:pt x="40" y="81"/>
                  </a:cubicBezTo>
                  <a:cubicBezTo>
                    <a:pt x="40" y="81"/>
                    <a:pt x="40" y="81"/>
                    <a:pt x="41" y="81"/>
                  </a:cubicBezTo>
                  <a:cubicBezTo>
                    <a:pt x="57" y="81"/>
                    <a:pt x="71" y="70"/>
                    <a:pt x="77" y="56"/>
                  </a:cubicBezTo>
                  <a:cubicBezTo>
                    <a:pt x="78" y="54"/>
                    <a:pt x="78" y="53"/>
                    <a:pt x="79" y="51"/>
                  </a:cubicBezTo>
                  <a:cubicBezTo>
                    <a:pt x="80" y="48"/>
                    <a:pt x="80" y="44"/>
                    <a:pt x="80" y="40"/>
                  </a:cubicBezTo>
                  <a:cubicBezTo>
                    <a:pt x="80" y="37"/>
                    <a:pt x="80" y="34"/>
                    <a:pt x="79" y="31"/>
                  </a:cubicBezTo>
                  <a:cubicBezTo>
                    <a:pt x="79" y="30"/>
                    <a:pt x="78" y="29"/>
                    <a:pt x="78" y="27"/>
                  </a:cubicBezTo>
                  <a:cubicBezTo>
                    <a:pt x="75" y="20"/>
                    <a:pt x="70" y="13"/>
                    <a:pt x="64" y="8"/>
                  </a:cubicBezTo>
                  <a:cubicBezTo>
                    <a:pt x="62" y="7"/>
                    <a:pt x="61" y="7"/>
                    <a:pt x="60" y="6"/>
                  </a:cubicBezTo>
                  <a:cubicBezTo>
                    <a:pt x="54" y="2"/>
                    <a:pt x="47" y="0"/>
                    <a:pt x="40"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0256"/>
            <p:cNvSpPr>
              <a:spLocks/>
            </p:cNvSpPr>
            <p:nvPr/>
          </p:nvSpPr>
          <p:spPr bwMode="auto">
            <a:xfrm>
              <a:off x="4830405" y="6869116"/>
              <a:ext cx="99384" cy="99384"/>
            </a:xfrm>
            <a:custGeom>
              <a:avLst/>
              <a:gdLst>
                <a:gd name="T0" fmla="*/ 31 w 63"/>
                <a:gd name="T1" fmla="*/ 0 h 63"/>
                <a:gd name="T2" fmla="*/ 31 w 63"/>
                <a:gd name="T3" fmla="*/ 0 h 63"/>
                <a:gd name="T4" fmla="*/ 30 w 63"/>
                <a:gd name="T5" fmla="*/ 0 h 63"/>
                <a:gd name="T6" fmla="*/ 26 w 63"/>
                <a:gd name="T7" fmla="*/ 0 h 63"/>
                <a:gd name="T8" fmla="*/ 12 w 63"/>
                <a:gd name="T9" fmla="*/ 6 h 63"/>
                <a:gd name="T10" fmla="*/ 9 w 63"/>
                <a:gd name="T11" fmla="*/ 9 h 63"/>
                <a:gd name="T12" fmla="*/ 0 w 63"/>
                <a:gd name="T13" fmla="*/ 32 h 63"/>
                <a:gd name="T14" fmla="*/ 14 w 63"/>
                <a:gd name="T15" fmla="*/ 58 h 63"/>
                <a:gd name="T16" fmla="*/ 18 w 63"/>
                <a:gd name="T17" fmla="*/ 60 h 63"/>
                <a:gd name="T18" fmla="*/ 31 w 63"/>
                <a:gd name="T19" fmla="*/ 63 h 63"/>
                <a:gd name="T20" fmla="*/ 31 w 63"/>
                <a:gd name="T21" fmla="*/ 63 h 63"/>
                <a:gd name="T22" fmla="*/ 32 w 63"/>
                <a:gd name="T23" fmla="*/ 63 h 63"/>
                <a:gd name="T24" fmla="*/ 35 w 63"/>
                <a:gd name="T25" fmla="*/ 63 h 63"/>
                <a:gd name="T26" fmla="*/ 52 w 63"/>
                <a:gd name="T27" fmla="*/ 55 h 63"/>
                <a:gd name="T28" fmla="*/ 55 w 63"/>
                <a:gd name="T29" fmla="*/ 52 h 63"/>
                <a:gd name="T30" fmla="*/ 63 w 63"/>
                <a:gd name="T31" fmla="*/ 31 h 63"/>
                <a:gd name="T32" fmla="*/ 58 w 63"/>
                <a:gd name="T33" fmla="*/ 15 h 63"/>
                <a:gd name="T34" fmla="*/ 56 w 63"/>
                <a:gd name="T35" fmla="*/ 12 h 63"/>
                <a:gd name="T36" fmla="*/ 47 w 63"/>
                <a:gd name="T37" fmla="*/ 4 h 63"/>
                <a:gd name="T38" fmla="*/ 43 w 63"/>
                <a:gd name="T39" fmla="*/ 2 h 63"/>
                <a:gd name="T40" fmla="*/ 31 w 63"/>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0"/>
                  </a:moveTo>
                  <a:cubicBezTo>
                    <a:pt x="31" y="0"/>
                    <a:pt x="31" y="0"/>
                    <a:pt x="31" y="0"/>
                  </a:cubicBezTo>
                  <a:cubicBezTo>
                    <a:pt x="31" y="0"/>
                    <a:pt x="30" y="0"/>
                    <a:pt x="30" y="0"/>
                  </a:cubicBezTo>
                  <a:cubicBezTo>
                    <a:pt x="29" y="0"/>
                    <a:pt x="27" y="0"/>
                    <a:pt x="26" y="0"/>
                  </a:cubicBezTo>
                  <a:cubicBezTo>
                    <a:pt x="21" y="1"/>
                    <a:pt x="16" y="3"/>
                    <a:pt x="12" y="6"/>
                  </a:cubicBezTo>
                  <a:cubicBezTo>
                    <a:pt x="11" y="7"/>
                    <a:pt x="10" y="8"/>
                    <a:pt x="9" y="9"/>
                  </a:cubicBezTo>
                  <a:cubicBezTo>
                    <a:pt x="3" y="15"/>
                    <a:pt x="0" y="23"/>
                    <a:pt x="0" y="32"/>
                  </a:cubicBezTo>
                  <a:cubicBezTo>
                    <a:pt x="0" y="43"/>
                    <a:pt x="6" y="52"/>
                    <a:pt x="14" y="58"/>
                  </a:cubicBezTo>
                  <a:cubicBezTo>
                    <a:pt x="15" y="59"/>
                    <a:pt x="17" y="59"/>
                    <a:pt x="18" y="60"/>
                  </a:cubicBezTo>
                  <a:cubicBezTo>
                    <a:pt x="22" y="62"/>
                    <a:pt x="26" y="63"/>
                    <a:pt x="31" y="63"/>
                  </a:cubicBezTo>
                  <a:cubicBezTo>
                    <a:pt x="31" y="63"/>
                    <a:pt x="31" y="63"/>
                    <a:pt x="31" y="63"/>
                  </a:cubicBezTo>
                  <a:cubicBezTo>
                    <a:pt x="31" y="63"/>
                    <a:pt x="32" y="63"/>
                    <a:pt x="32" y="63"/>
                  </a:cubicBezTo>
                  <a:cubicBezTo>
                    <a:pt x="33" y="63"/>
                    <a:pt x="34" y="63"/>
                    <a:pt x="35" y="63"/>
                  </a:cubicBezTo>
                  <a:cubicBezTo>
                    <a:pt x="41" y="62"/>
                    <a:pt x="47" y="59"/>
                    <a:pt x="52" y="55"/>
                  </a:cubicBezTo>
                  <a:cubicBezTo>
                    <a:pt x="53" y="54"/>
                    <a:pt x="54" y="53"/>
                    <a:pt x="55" y="52"/>
                  </a:cubicBezTo>
                  <a:cubicBezTo>
                    <a:pt x="60" y="47"/>
                    <a:pt x="63" y="39"/>
                    <a:pt x="63" y="31"/>
                  </a:cubicBezTo>
                  <a:cubicBezTo>
                    <a:pt x="63" y="25"/>
                    <a:pt x="61" y="20"/>
                    <a:pt x="58" y="15"/>
                  </a:cubicBezTo>
                  <a:cubicBezTo>
                    <a:pt x="57" y="14"/>
                    <a:pt x="57" y="13"/>
                    <a:pt x="56" y="12"/>
                  </a:cubicBezTo>
                  <a:cubicBezTo>
                    <a:pt x="53" y="9"/>
                    <a:pt x="50" y="6"/>
                    <a:pt x="47" y="4"/>
                  </a:cubicBezTo>
                  <a:cubicBezTo>
                    <a:pt x="46" y="4"/>
                    <a:pt x="44" y="3"/>
                    <a:pt x="43" y="2"/>
                  </a:cubicBezTo>
                  <a:cubicBezTo>
                    <a:pt x="39" y="1"/>
                    <a:pt x="35" y="0"/>
                    <a:pt x="3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0257"/>
            <p:cNvSpPr>
              <a:spLocks/>
            </p:cNvSpPr>
            <p:nvPr/>
          </p:nvSpPr>
          <p:spPr bwMode="auto">
            <a:xfrm>
              <a:off x="5660826" y="6571633"/>
              <a:ext cx="64700" cy="64700"/>
            </a:xfrm>
            <a:custGeom>
              <a:avLst/>
              <a:gdLst>
                <a:gd name="T0" fmla="*/ 21 w 41"/>
                <a:gd name="T1" fmla="*/ 0 h 41"/>
                <a:gd name="T2" fmla="*/ 20 w 41"/>
                <a:gd name="T3" fmla="*/ 0 h 41"/>
                <a:gd name="T4" fmla="*/ 4 w 41"/>
                <a:gd name="T5" fmla="*/ 9 h 41"/>
                <a:gd name="T6" fmla="*/ 2 w 41"/>
                <a:gd name="T7" fmla="*/ 13 h 41"/>
                <a:gd name="T8" fmla="*/ 0 w 41"/>
                <a:gd name="T9" fmla="*/ 21 h 41"/>
                <a:gd name="T10" fmla="*/ 11 w 41"/>
                <a:gd name="T11" fmla="*/ 39 h 41"/>
                <a:gd name="T12" fmla="*/ 15 w 41"/>
                <a:gd name="T13" fmla="*/ 40 h 41"/>
                <a:gd name="T14" fmla="*/ 21 w 41"/>
                <a:gd name="T15" fmla="*/ 41 h 41"/>
                <a:gd name="T16" fmla="*/ 21 w 41"/>
                <a:gd name="T17" fmla="*/ 41 h 41"/>
                <a:gd name="T18" fmla="*/ 30 w 41"/>
                <a:gd name="T19" fmla="*/ 39 h 41"/>
                <a:gd name="T20" fmla="*/ 34 w 41"/>
                <a:gd name="T21" fmla="*/ 36 h 41"/>
                <a:gd name="T22" fmla="*/ 40 w 41"/>
                <a:gd name="T23" fmla="*/ 28 h 41"/>
                <a:gd name="T24" fmla="*/ 41 w 41"/>
                <a:gd name="T25" fmla="*/ 24 h 41"/>
                <a:gd name="T26" fmla="*/ 41 w 41"/>
                <a:gd name="T27" fmla="*/ 20 h 41"/>
                <a:gd name="T28" fmla="*/ 29 w 41"/>
                <a:gd name="T29" fmla="*/ 2 h 41"/>
                <a:gd name="T30" fmla="*/ 25 w 41"/>
                <a:gd name="T31" fmla="*/ 0 h 41"/>
                <a:gd name="T32" fmla="*/ 21 w 41"/>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0"/>
                  </a:moveTo>
                  <a:cubicBezTo>
                    <a:pt x="21" y="0"/>
                    <a:pt x="21" y="0"/>
                    <a:pt x="20" y="0"/>
                  </a:cubicBezTo>
                  <a:cubicBezTo>
                    <a:pt x="14" y="0"/>
                    <a:pt x="7" y="4"/>
                    <a:pt x="4" y="9"/>
                  </a:cubicBezTo>
                  <a:cubicBezTo>
                    <a:pt x="3" y="10"/>
                    <a:pt x="2" y="11"/>
                    <a:pt x="2" y="13"/>
                  </a:cubicBezTo>
                  <a:cubicBezTo>
                    <a:pt x="1" y="15"/>
                    <a:pt x="0" y="18"/>
                    <a:pt x="0" y="21"/>
                  </a:cubicBezTo>
                  <a:cubicBezTo>
                    <a:pt x="0" y="29"/>
                    <a:pt x="5" y="35"/>
                    <a:pt x="11" y="39"/>
                  </a:cubicBezTo>
                  <a:cubicBezTo>
                    <a:pt x="12" y="39"/>
                    <a:pt x="14" y="40"/>
                    <a:pt x="15" y="40"/>
                  </a:cubicBezTo>
                  <a:cubicBezTo>
                    <a:pt x="17" y="41"/>
                    <a:pt x="19" y="41"/>
                    <a:pt x="21" y="41"/>
                  </a:cubicBezTo>
                  <a:cubicBezTo>
                    <a:pt x="21" y="41"/>
                    <a:pt x="21" y="41"/>
                    <a:pt x="21" y="41"/>
                  </a:cubicBezTo>
                  <a:cubicBezTo>
                    <a:pt x="24" y="41"/>
                    <a:pt x="28" y="40"/>
                    <a:pt x="30" y="39"/>
                  </a:cubicBezTo>
                  <a:cubicBezTo>
                    <a:pt x="32" y="38"/>
                    <a:pt x="33" y="37"/>
                    <a:pt x="34" y="36"/>
                  </a:cubicBezTo>
                  <a:cubicBezTo>
                    <a:pt x="37" y="34"/>
                    <a:pt x="39" y="31"/>
                    <a:pt x="40" y="28"/>
                  </a:cubicBezTo>
                  <a:cubicBezTo>
                    <a:pt x="40" y="27"/>
                    <a:pt x="41" y="25"/>
                    <a:pt x="41" y="24"/>
                  </a:cubicBezTo>
                  <a:cubicBezTo>
                    <a:pt x="41" y="23"/>
                    <a:pt x="41" y="21"/>
                    <a:pt x="41" y="20"/>
                  </a:cubicBezTo>
                  <a:cubicBezTo>
                    <a:pt x="41" y="12"/>
                    <a:pt x="36" y="5"/>
                    <a:pt x="29" y="2"/>
                  </a:cubicBezTo>
                  <a:cubicBezTo>
                    <a:pt x="27" y="1"/>
                    <a:pt x="26" y="1"/>
                    <a:pt x="25" y="0"/>
                  </a:cubicBezTo>
                  <a:cubicBezTo>
                    <a:pt x="23" y="0"/>
                    <a:pt x="22"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0258"/>
            <p:cNvSpPr>
              <a:spLocks/>
            </p:cNvSpPr>
            <p:nvPr/>
          </p:nvSpPr>
          <p:spPr bwMode="auto">
            <a:xfrm>
              <a:off x="6135734" y="6294159"/>
              <a:ext cx="119394" cy="119394"/>
            </a:xfrm>
            <a:custGeom>
              <a:avLst/>
              <a:gdLst>
                <a:gd name="T0" fmla="*/ 38 w 76"/>
                <a:gd name="T1" fmla="*/ 0 h 76"/>
                <a:gd name="T2" fmla="*/ 38 w 76"/>
                <a:gd name="T3" fmla="*/ 1 h 76"/>
                <a:gd name="T4" fmla="*/ 22 w 76"/>
                <a:gd name="T5" fmla="*/ 4 h 76"/>
                <a:gd name="T6" fmla="*/ 18 w 76"/>
                <a:gd name="T7" fmla="*/ 6 h 76"/>
                <a:gd name="T8" fmla="*/ 1 w 76"/>
                <a:gd name="T9" fmla="*/ 39 h 76"/>
                <a:gd name="T10" fmla="*/ 2 w 76"/>
                <a:gd name="T11" fmla="*/ 46 h 76"/>
                <a:gd name="T12" fmla="*/ 3 w 76"/>
                <a:gd name="T13" fmla="*/ 51 h 76"/>
                <a:gd name="T14" fmla="*/ 38 w 76"/>
                <a:gd name="T15" fmla="*/ 76 h 76"/>
                <a:gd name="T16" fmla="*/ 39 w 76"/>
                <a:gd name="T17" fmla="*/ 76 h 76"/>
                <a:gd name="T18" fmla="*/ 52 w 76"/>
                <a:gd name="T19" fmla="*/ 73 h 76"/>
                <a:gd name="T20" fmla="*/ 56 w 76"/>
                <a:gd name="T21" fmla="*/ 72 h 76"/>
                <a:gd name="T22" fmla="*/ 76 w 76"/>
                <a:gd name="T23" fmla="*/ 38 h 76"/>
                <a:gd name="T24" fmla="*/ 76 w 76"/>
                <a:gd name="T25" fmla="*/ 33 h 76"/>
                <a:gd name="T26" fmla="*/ 75 w 76"/>
                <a:gd name="T27" fmla="*/ 29 h 76"/>
                <a:gd name="T28" fmla="*/ 38 w 76"/>
                <a:gd name="T2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6">
                  <a:moveTo>
                    <a:pt x="38" y="0"/>
                  </a:moveTo>
                  <a:cubicBezTo>
                    <a:pt x="38" y="0"/>
                    <a:pt x="38" y="1"/>
                    <a:pt x="38" y="1"/>
                  </a:cubicBezTo>
                  <a:cubicBezTo>
                    <a:pt x="32" y="1"/>
                    <a:pt x="27" y="2"/>
                    <a:pt x="22" y="4"/>
                  </a:cubicBezTo>
                  <a:cubicBezTo>
                    <a:pt x="21" y="5"/>
                    <a:pt x="20" y="5"/>
                    <a:pt x="18" y="6"/>
                  </a:cubicBezTo>
                  <a:cubicBezTo>
                    <a:pt x="8" y="13"/>
                    <a:pt x="0" y="25"/>
                    <a:pt x="1" y="39"/>
                  </a:cubicBezTo>
                  <a:cubicBezTo>
                    <a:pt x="1" y="42"/>
                    <a:pt x="1" y="44"/>
                    <a:pt x="2" y="46"/>
                  </a:cubicBezTo>
                  <a:cubicBezTo>
                    <a:pt x="2" y="48"/>
                    <a:pt x="2" y="49"/>
                    <a:pt x="3" y="51"/>
                  </a:cubicBezTo>
                  <a:cubicBezTo>
                    <a:pt x="8" y="65"/>
                    <a:pt x="22" y="76"/>
                    <a:pt x="38" y="76"/>
                  </a:cubicBezTo>
                  <a:cubicBezTo>
                    <a:pt x="39" y="76"/>
                    <a:pt x="39" y="76"/>
                    <a:pt x="39" y="76"/>
                  </a:cubicBezTo>
                  <a:cubicBezTo>
                    <a:pt x="44" y="76"/>
                    <a:pt x="48" y="75"/>
                    <a:pt x="52" y="73"/>
                  </a:cubicBezTo>
                  <a:cubicBezTo>
                    <a:pt x="54" y="73"/>
                    <a:pt x="55" y="72"/>
                    <a:pt x="56" y="72"/>
                  </a:cubicBezTo>
                  <a:cubicBezTo>
                    <a:pt x="68" y="65"/>
                    <a:pt x="76" y="52"/>
                    <a:pt x="76" y="38"/>
                  </a:cubicBezTo>
                  <a:cubicBezTo>
                    <a:pt x="76" y="36"/>
                    <a:pt x="76" y="35"/>
                    <a:pt x="76" y="33"/>
                  </a:cubicBezTo>
                  <a:cubicBezTo>
                    <a:pt x="76" y="32"/>
                    <a:pt x="75" y="31"/>
                    <a:pt x="75" y="29"/>
                  </a:cubicBezTo>
                  <a:cubicBezTo>
                    <a:pt x="71" y="13"/>
                    <a:pt x="56" y="0"/>
                    <a:pt x="38"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0259"/>
            <p:cNvSpPr>
              <a:spLocks/>
            </p:cNvSpPr>
            <p:nvPr/>
          </p:nvSpPr>
          <p:spPr bwMode="auto">
            <a:xfrm>
              <a:off x="6909460" y="7374038"/>
              <a:ext cx="119394" cy="119394"/>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0260"/>
            <p:cNvSpPr>
              <a:spLocks/>
            </p:cNvSpPr>
            <p:nvPr/>
          </p:nvSpPr>
          <p:spPr bwMode="auto">
            <a:xfrm>
              <a:off x="6668004" y="6199445"/>
              <a:ext cx="76038" cy="75372"/>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0262"/>
            <p:cNvSpPr>
              <a:spLocks/>
            </p:cNvSpPr>
            <p:nvPr/>
          </p:nvSpPr>
          <p:spPr bwMode="auto">
            <a:xfrm>
              <a:off x="7177596" y="6117403"/>
              <a:ext cx="69368" cy="68034"/>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0263"/>
            <p:cNvSpPr>
              <a:spLocks/>
            </p:cNvSpPr>
            <p:nvPr/>
          </p:nvSpPr>
          <p:spPr bwMode="auto">
            <a:xfrm>
              <a:off x="7429724" y="6849106"/>
              <a:ext cx="105387" cy="105387"/>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0293"/>
            <p:cNvSpPr>
              <a:spLocks noEditPoints="1"/>
            </p:cNvSpPr>
            <p:nvPr/>
          </p:nvSpPr>
          <p:spPr bwMode="auto">
            <a:xfrm>
              <a:off x="5870933" y="5794573"/>
              <a:ext cx="160748" cy="158747"/>
            </a:xfrm>
            <a:custGeom>
              <a:avLst/>
              <a:gdLst>
                <a:gd name="T0" fmla="*/ 27 w 102"/>
                <a:gd name="T1" fmla="*/ 78 h 101"/>
                <a:gd name="T2" fmla="*/ 14 w 102"/>
                <a:gd name="T3" fmla="*/ 51 h 101"/>
                <a:gd name="T4" fmla="*/ 51 w 102"/>
                <a:gd name="T5" fmla="*/ 13 h 101"/>
                <a:gd name="T6" fmla="*/ 51 w 102"/>
                <a:gd name="T7" fmla="*/ 13 h 101"/>
                <a:gd name="T8" fmla="*/ 86 w 102"/>
                <a:gd name="T9" fmla="*/ 37 h 101"/>
                <a:gd name="T10" fmla="*/ 87 w 102"/>
                <a:gd name="T11" fmla="*/ 41 h 101"/>
                <a:gd name="T12" fmla="*/ 88 w 102"/>
                <a:gd name="T13" fmla="*/ 50 h 101"/>
                <a:gd name="T14" fmla="*/ 87 w 102"/>
                <a:gd name="T15" fmla="*/ 59 h 101"/>
                <a:gd name="T16" fmla="*/ 86 w 102"/>
                <a:gd name="T17" fmla="*/ 63 h 101"/>
                <a:gd name="T18" fmla="*/ 86 w 102"/>
                <a:gd name="T19" fmla="*/ 64 h 101"/>
                <a:gd name="T20" fmla="*/ 84 w 102"/>
                <a:gd name="T21" fmla="*/ 68 h 101"/>
                <a:gd name="T22" fmla="*/ 69 w 102"/>
                <a:gd name="T23" fmla="*/ 83 h 101"/>
                <a:gd name="T24" fmla="*/ 66 w 102"/>
                <a:gd name="T25" fmla="*/ 84 h 101"/>
                <a:gd name="T26" fmla="*/ 52 w 102"/>
                <a:gd name="T27" fmla="*/ 87 h 101"/>
                <a:gd name="T28" fmla="*/ 51 w 102"/>
                <a:gd name="T29" fmla="*/ 87 h 101"/>
                <a:gd name="T30" fmla="*/ 40 w 102"/>
                <a:gd name="T31" fmla="*/ 85 h 101"/>
                <a:gd name="T32" fmla="*/ 36 w 102"/>
                <a:gd name="T33" fmla="*/ 84 h 101"/>
                <a:gd name="T34" fmla="*/ 31 w 102"/>
                <a:gd name="T35" fmla="*/ 81 h 101"/>
                <a:gd name="T36" fmla="*/ 27 w 102"/>
                <a:gd name="T37" fmla="*/ 78 h 101"/>
                <a:gd name="T38" fmla="*/ 51 w 102"/>
                <a:gd name="T39" fmla="*/ 0 h 101"/>
                <a:gd name="T40" fmla="*/ 50 w 102"/>
                <a:gd name="T41" fmla="*/ 0 h 101"/>
                <a:gd name="T42" fmla="*/ 1 w 102"/>
                <a:gd name="T43" fmla="*/ 51 h 101"/>
                <a:gd name="T44" fmla="*/ 19 w 102"/>
                <a:gd name="T45" fmla="*/ 90 h 101"/>
                <a:gd name="T46" fmla="*/ 23 w 102"/>
                <a:gd name="T47" fmla="*/ 92 h 101"/>
                <a:gd name="T48" fmla="*/ 31 w 102"/>
                <a:gd name="T49" fmla="*/ 97 h 101"/>
                <a:gd name="T50" fmla="*/ 35 w 102"/>
                <a:gd name="T51" fmla="*/ 98 h 101"/>
                <a:gd name="T52" fmla="*/ 51 w 102"/>
                <a:gd name="T53" fmla="*/ 101 h 101"/>
                <a:gd name="T54" fmla="*/ 52 w 102"/>
                <a:gd name="T55" fmla="*/ 101 h 101"/>
                <a:gd name="T56" fmla="*/ 72 w 102"/>
                <a:gd name="T57" fmla="*/ 97 h 101"/>
                <a:gd name="T58" fmla="*/ 76 w 102"/>
                <a:gd name="T59" fmla="*/ 95 h 101"/>
                <a:gd name="T60" fmla="*/ 96 w 102"/>
                <a:gd name="T61" fmla="*/ 74 h 101"/>
                <a:gd name="T62" fmla="*/ 98 w 102"/>
                <a:gd name="T63" fmla="*/ 70 h 101"/>
                <a:gd name="T64" fmla="*/ 99 w 102"/>
                <a:gd name="T65" fmla="*/ 67 h 101"/>
                <a:gd name="T66" fmla="*/ 100 w 102"/>
                <a:gd name="T67" fmla="*/ 63 h 101"/>
                <a:gd name="T68" fmla="*/ 102 w 102"/>
                <a:gd name="T69" fmla="*/ 49 h 101"/>
                <a:gd name="T70" fmla="*/ 100 w 102"/>
                <a:gd name="T71" fmla="*/ 38 h 101"/>
                <a:gd name="T72" fmla="*/ 99 w 102"/>
                <a:gd name="T73" fmla="*/ 34 h 101"/>
                <a:gd name="T74" fmla="*/ 51 w 102"/>
                <a:gd name="T7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1">
                  <a:moveTo>
                    <a:pt x="27" y="78"/>
                  </a:moveTo>
                  <a:cubicBezTo>
                    <a:pt x="19" y="72"/>
                    <a:pt x="14" y="62"/>
                    <a:pt x="14" y="51"/>
                  </a:cubicBezTo>
                  <a:cubicBezTo>
                    <a:pt x="14" y="31"/>
                    <a:pt x="30" y="14"/>
                    <a:pt x="51" y="13"/>
                  </a:cubicBezTo>
                  <a:cubicBezTo>
                    <a:pt x="51" y="13"/>
                    <a:pt x="51" y="13"/>
                    <a:pt x="51" y="13"/>
                  </a:cubicBezTo>
                  <a:cubicBezTo>
                    <a:pt x="67" y="13"/>
                    <a:pt x="80" y="23"/>
                    <a:pt x="86" y="37"/>
                  </a:cubicBezTo>
                  <a:cubicBezTo>
                    <a:pt x="86" y="39"/>
                    <a:pt x="87" y="40"/>
                    <a:pt x="87" y="41"/>
                  </a:cubicBezTo>
                  <a:cubicBezTo>
                    <a:pt x="88" y="44"/>
                    <a:pt x="88" y="47"/>
                    <a:pt x="88" y="50"/>
                  </a:cubicBezTo>
                  <a:cubicBezTo>
                    <a:pt x="88" y="53"/>
                    <a:pt x="88" y="56"/>
                    <a:pt x="87" y="59"/>
                  </a:cubicBezTo>
                  <a:cubicBezTo>
                    <a:pt x="87" y="60"/>
                    <a:pt x="86" y="62"/>
                    <a:pt x="86" y="63"/>
                  </a:cubicBezTo>
                  <a:cubicBezTo>
                    <a:pt x="86" y="63"/>
                    <a:pt x="86" y="64"/>
                    <a:pt x="86" y="64"/>
                  </a:cubicBezTo>
                  <a:cubicBezTo>
                    <a:pt x="85" y="65"/>
                    <a:pt x="84" y="67"/>
                    <a:pt x="84" y="68"/>
                  </a:cubicBezTo>
                  <a:cubicBezTo>
                    <a:pt x="80" y="74"/>
                    <a:pt x="75" y="79"/>
                    <a:pt x="69" y="83"/>
                  </a:cubicBezTo>
                  <a:cubicBezTo>
                    <a:pt x="68" y="83"/>
                    <a:pt x="67" y="84"/>
                    <a:pt x="66" y="84"/>
                  </a:cubicBezTo>
                  <a:cubicBezTo>
                    <a:pt x="61" y="86"/>
                    <a:pt x="57" y="87"/>
                    <a:pt x="52" y="87"/>
                  </a:cubicBezTo>
                  <a:cubicBezTo>
                    <a:pt x="52" y="87"/>
                    <a:pt x="51" y="87"/>
                    <a:pt x="51" y="87"/>
                  </a:cubicBezTo>
                  <a:cubicBezTo>
                    <a:pt x="47" y="87"/>
                    <a:pt x="43" y="87"/>
                    <a:pt x="40" y="85"/>
                  </a:cubicBezTo>
                  <a:cubicBezTo>
                    <a:pt x="38" y="85"/>
                    <a:pt x="37" y="84"/>
                    <a:pt x="36" y="84"/>
                  </a:cubicBezTo>
                  <a:cubicBezTo>
                    <a:pt x="34" y="83"/>
                    <a:pt x="32" y="82"/>
                    <a:pt x="31" y="81"/>
                  </a:cubicBezTo>
                  <a:cubicBezTo>
                    <a:pt x="29" y="80"/>
                    <a:pt x="28" y="79"/>
                    <a:pt x="27" y="78"/>
                  </a:cubicBezTo>
                  <a:moveTo>
                    <a:pt x="51" y="0"/>
                  </a:moveTo>
                  <a:cubicBezTo>
                    <a:pt x="51" y="0"/>
                    <a:pt x="51" y="0"/>
                    <a:pt x="50" y="0"/>
                  </a:cubicBezTo>
                  <a:cubicBezTo>
                    <a:pt x="22" y="0"/>
                    <a:pt x="0" y="23"/>
                    <a:pt x="1" y="51"/>
                  </a:cubicBezTo>
                  <a:cubicBezTo>
                    <a:pt x="1" y="67"/>
                    <a:pt x="8" y="81"/>
                    <a:pt x="19" y="90"/>
                  </a:cubicBezTo>
                  <a:cubicBezTo>
                    <a:pt x="21" y="90"/>
                    <a:pt x="22" y="91"/>
                    <a:pt x="23" y="92"/>
                  </a:cubicBezTo>
                  <a:cubicBezTo>
                    <a:pt x="25" y="94"/>
                    <a:pt x="28" y="95"/>
                    <a:pt x="31" y="97"/>
                  </a:cubicBezTo>
                  <a:cubicBezTo>
                    <a:pt x="32" y="97"/>
                    <a:pt x="34" y="98"/>
                    <a:pt x="35" y="98"/>
                  </a:cubicBezTo>
                  <a:cubicBezTo>
                    <a:pt x="40" y="100"/>
                    <a:pt x="46" y="101"/>
                    <a:pt x="51" y="101"/>
                  </a:cubicBezTo>
                  <a:cubicBezTo>
                    <a:pt x="51" y="101"/>
                    <a:pt x="52" y="101"/>
                    <a:pt x="52" y="101"/>
                  </a:cubicBezTo>
                  <a:cubicBezTo>
                    <a:pt x="59" y="101"/>
                    <a:pt x="66" y="99"/>
                    <a:pt x="72" y="97"/>
                  </a:cubicBezTo>
                  <a:cubicBezTo>
                    <a:pt x="73" y="96"/>
                    <a:pt x="74" y="95"/>
                    <a:pt x="76" y="95"/>
                  </a:cubicBezTo>
                  <a:cubicBezTo>
                    <a:pt x="84" y="90"/>
                    <a:pt x="91" y="83"/>
                    <a:pt x="96" y="74"/>
                  </a:cubicBezTo>
                  <a:cubicBezTo>
                    <a:pt x="97" y="72"/>
                    <a:pt x="97" y="71"/>
                    <a:pt x="98" y="70"/>
                  </a:cubicBezTo>
                  <a:cubicBezTo>
                    <a:pt x="98" y="69"/>
                    <a:pt x="98" y="68"/>
                    <a:pt x="99" y="67"/>
                  </a:cubicBezTo>
                  <a:cubicBezTo>
                    <a:pt x="99" y="66"/>
                    <a:pt x="100" y="64"/>
                    <a:pt x="100" y="63"/>
                  </a:cubicBezTo>
                  <a:cubicBezTo>
                    <a:pt x="101" y="59"/>
                    <a:pt x="102" y="54"/>
                    <a:pt x="102" y="49"/>
                  </a:cubicBezTo>
                  <a:cubicBezTo>
                    <a:pt x="102" y="46"/>
                    <a:pt x="101" y="42"/>
                    <a:pt x="100" y="38"/>
                  </a:cubicBezTo>
                  <a:cubicBezTo>
                    <a:pt x="100" y="37"/>
                    <a:pt x="99" y="35"/>
                    <a:pt x="99" y="34"/>
                  </a:cubicBezTo>
                  <a:cubicBezTo>
                    <a:pt x="92" y="14"/>
                    <a:pt x="73"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0294"/>
            <p:cNvSpPr>
              <a:spLocks/>
            </p:cNvSpPr>
            <p:nvPr/>
          </p:nvSpPr>
          <p:spPr bwMode="auto">
            <a:xfrm>
              <a:off x="7021516" y="6572967"/>
              <a:ext cx="78706" cy="77372"/>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0295"/>
            <p:cNvSpPr>
              <a:spLocks noEditPoints="1"/>
            </p:cNvSpPr>
            <p:nvPr/>
          </p:nvSpPr>
          <p:spPr bwMode="auto">
            <a:xfrm>
              <a:off x="6980162" y="6532279"/>
              <a:ext cx="160748" cy="158747"/>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0296"/>
            <p:cNvSpPr>
              <a:spLocks/>
            </p:cNvSpPr>
            <p:nvPr/>
          </p:nvSpPr>
          <p:spPr bwMode="auto">
            <a:xfrm>
              <a:off x="7349016" y="7680860"/>
              <a:ext cx="77372" cy="79374"/>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0297"/>
            <p:cNvSpPr>
              <a:spLocks noEditPoints="1"/>
            </p:cNvSpPr>
            <p:nvPr/>
          </p:nvSpPr>
          <p:spPr bwMode="auto">
            <a:xfrm>
              <a:off x="7308329" y="7640172"/>
              <a:ext cx="158747" cy="159414"/>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0298"/>
            <p:cNvSpPr>
              <a:spLocks/>
            </p:cNvSpPr>
            <p:nvPr/>
          </p:nvSpPr>
          <p:spPr bwMode="auto">
            <a:xfrm>
              <a:off x="6920132" y="6168095"/>
              <a:ext cx="54027" cy="5336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0299"/>
            <p:cNvSpPr>
              <a:spLocks noEditPoints="1"/>
            </p:cNvSpPr>
            <p:nvPr/>
          </p:nvSpPr>
          <p:spPr bwMode="auto">
            <a:xfrm>
              <a:off x="6892118" y="6139414"/>
              <a:ext cx="110056" cy="108722"/>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0306"/>
            <p:cNvSpPr>
              <a:spLocks/>
            </p:cNvSpPr>
            <p:nvPr/>
          </p:nvSpPr>
          <p:spPr bwMode="auto">
            <a:xfrm>
              <a:off x="6452561" y="6888459"/>
              <a:ext cx="45356" cy="45356"/>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0307"/>
            <p:cNvSpPr>
              <a:spLocks noEditPoints="1"/>
            </p:cNvSpPr>
            <p:nvPr/>
          </p:nvSpPr>
          <p:spPr bwMode="auto">
            <a:xfrm>
              <a:off x="6428549" y="6864447"/>
              <a:ext cx="92714" cy="93380"/>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0308"/>
            <p:cNvSpPr>
              <a:spLocks/>
            </p:cNvSpPr>
            <p:nvPr/>
          </p:nvSpPr>
          <p:spPr bwMode="auto">
            <a:xfrm>
              <a:off x="5969649" y="7101233"/>
              <a:ext cx="90046" cy="88044"/>
            </a:xfrm>
            <a:custGeom>
              <a:avLst/>
              <a:gdLst>
                <a:gd name="T0" fmla="*/ 29 w 57"/>
                <a:gd name="T1" fmla="*/ 0 h 56"/>
                <a:gd name="T2" fmla="*/ 28 w 57"/>
                <a:gd name="T3" fmla="*/ 0 h 56"/>
                <a:gd name="T4" fmla="*/ 16 w 57"/>
                <a:gd name="T5" fmla="*/ 3 h 56"/>
                <a:gd name="T6" fmla="*/ 13 w 57"/>
                <a:gd name="T7" fmla="*/ 5 h 56"/>
                <a:gd name="T8" fmla="*/ 0 w 57"/>
                <a:gd name="T9" fmla="*/ 29 h 56"/>
                <a:gd name="T10" fmla="*/ 2 w 57"/>
                <a:gd name="T11" fmla="*/ 38 h 56"/>
                <a:gd name="T12" fmla="*/ 4 w 57"/>
                <a:gd name="T13" fmla="*/ 42 h 56"/>
                <a:gd name="T14" fmla="*/ 14 w 57"/>
                <a:gd name="T15" fmla="*/ 52 h 56"/>
                <a:gd name="T16" fmla="*/ 18 w 57"/>
                <a:gd name="T17" fmla="*/ 54 h 56"/>
                <a:gd name="T18" fmla="*/ 28 w 57"/>
                <a:gd name="T19" fmla="*/ 56 h 56"/>
                <a:gd name="T20" fmla="*/ 29 w 57"/>
                <a:gd name="T21" fmla="*/ 56 h 56"/>
                <a:gd name="T22" fmla="*/ 41 w 57"/>
                <a:gd name="T23" fmla="*/ 53 h 56"/>
                <a:gd name="T24" fmla="*/ 45 w 57"/>
                <a:gd name="T25" fmla="*/ 51 h 56"/>
                <a:gd name="T26" fmla="*/ 55 w 57"/>
                <a:gd name="T27" fmla="*/ 38 h 56"/>
                <a:gd name="T28" fmla="*/ 56 w 57"/>
                <a:gd name="T29" fmla="*/ 34 h 56"/>
                <a:gd name="T30" fmla="*/ 57 w 57"/>
                <a:gd name="T31" fmla="*/ 28 h 56"/>
                <a:gd name="T32" fmla="*/ 54 w 57"/>
                <a:gd name="T33" fmla="*/ 17 h 56"/>
                <a:gd name="T34" fmla="*/ 52 w 57"/>
                <a:gd name="T35" fmla="*/ 13 h 56"/>
                <a:gd name="T36" fmla="*/ 29 w 57"/>
                <a:gd name="T3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56">
                  <a:moveTo>
                    <a:pt x="29" y="0"/>
                  </a:moveTo>
                  <a:cubicBezTo>
                    <a:pt x="28" y="0"/>
                    <a:pt x="28" y="0"/>
                    <a:pt x="28" y="0"/>
                  </a:cubicBezTo>
                  <a:cubicBezTo>
                    <a:pt x="24" y="0"/>
                    <a:pt x="20" y="1"/>
                    <a:pt x="16" y="3"/>
                  </a:cubicBezTo>
                  <a:cubicBezTo>
                    <a:pt x="15" y="3"/>
                    <a:pt x="14" y="4"/>
                    <a:pt x="13" y="5"/>
                  </a:cubicBezTo>
                  <a:cubicBezTo>
                    <a:pt x="5" y="10"/>
                    <a:pt x="0" y="19"/>
                    <a:pt x="0" y="29"/>
                  </a:cubicBezTo>
                  <a:cubicBezTo>
                    <a:pt x="0" y="32"/>
                    <a:pt x="1" y="35"/>
                    <a:pt x="2" y="38"/>
                  </a:cubicBezTo>
                  <a:cubicBezTo>
                    <a:pt x="3" y="40"/>
                    <a:pt x="3" y="41"/>
                    <a:pt x="4" y="42"/>
                  </a:cubicBezTo>
                  <a:cubicBezTo>
                    <a:pt x="7" y="47"/>
                    <a:pt x="10" y="50"/>
                    <a:pt x="14" y="52"/>
                  </a:cubicBezTo>
                  <a:cubicBezTo>
                    <a:pt x="15" y="53"/>
                    <a:pt x="17" y="54"/>
                    <a:pt x="18" y="54"/>
                  </a:cubicBezTo>
                  <a:cubicBezTo>
                    <a:pt x="21" y="56"/>
                    <a:pt x="25" y="56"/>
                    <a:pt x="28" y="56"/>
                  </a:cubicBezTo>
                  <a:cubicBezTo>
                    <a:pt x="29" y="56"/>
                    <a:pt x="29" y="56"/>
                    <a:pt x="29" y="56"/>
                  </a:cubicBezTo>
                  <a:cubicBezTo>
                    <a:pt x="33" y="56"/>
                    <a:pt x="38" y="55"/>
                    <a:pt x="41" y="53"/>
                  </a:cubicBezTo>
                  <a:cubicBezTo>
                    <a:pt x="43" y="53"/>
                    <a:pt x="44" y="52"/>
                    <a:pt x="45" y="51"/>
                  </a:cubicBezTo>
                  <a:cubicBezTo>
                    <a:pt x="49" y="48"/>
                    <a:pt x="53" y="43"/>
                    <a:pt x="55" y="38"/>
                  </a:cubicBezTo>
                  <a:cubicBezTo>
                    <a:pt x="55" y="36"/>
                    <a:pt x="56" y="35"/>
                    <a:pt x="56" y="34"/>
                  </a:cubicBezTo>
                  <a:cubicBezTo>
                    <a:pt x="56" y="32"/>
                    <a:pt x="57" y="30"/>
                    <a:pt x="57" y="28"/>
                  </a:cubicBezTo>
                  <a:cubicBezTo>
                    <a:pt x="57" y="24"/>
                    <a:pt x="56" y="20"/>
                    <a:pt x="54" y="17"/>
                  </a:cubicBezTo>
                  <a:cubicBezTo>
                    <a:pt x="54" y="15"/>
                    <a:pt x="53" y="14"/>
                    <a:pt x="52" y="13"/>
                  </a:cubicBezTo>
                  <a:cubicBezTo>
                    <a:pt x="47" y="5"/>
                    <a:pt x="38" y="0"/>
                    <a:pt x="2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0309"/>
            <p:cNvSpPr>
              <a:spLocks noEditPoints="1"/>
            </p:cNvSpPr>
            <p:nvPr/>
          </p:nvSpPr>
          <p:spPr bwMode="auto">
            <a:xfrm>
              <a:off x="5924293" y="7055210"/>
              <a:ext cx="181425" cy="180091"/>
            </a:xfrm>
            <a:custGeom>
              <a:avLst/>
              <a:gdLst>
                <a:gd name="T0" fmla="*/ 38 w 115"/>
                <a:gd name="T1" fmla="*/ 20 h 114"/>
                <a:gd name="T2" fmla="*/ 57 w 115"/>
                <a:gd name="T3" fmla="*/ 15 h 114"/>
                <a:gd name="T4" fmla="*/ 58 w 115"/>
                <a:gd name="T5" fmla="*/ 15 h 114"/>
                <a:gd name="T6" fmla="*/ 93 w 115"/>
                <a:gd name="T7" fmla="*/ 36 h 114"/>
                <a:gd name="T8" fmla="*/ 95 w 115"/>
                <a:gd name="T9" fmla="*/ 40 h 114"/>
                <a:gd name="T10" fmla="*/ 99 w 115"/>
                <a:gd name="T11" fmla="*/ 56 h 114"/>
                <a:gd name="T12" fmla="*/ 98 w 115"/>
                <a:gd name="T13" fmla="*/ 67 h 114"/>
                <a:gd name="T14" fmla="*/ 97 w 115"/>
                <a:gd name="T15" fmla="*/ 71 h 114"/>
                <a:gd name="T16" fmla="*/ 81 w 115"/>
                <a:gd name="T17" fmla="*/ 92 h 114"/>
                <a:gd name="T18" fmla="*/ 77 w 115"/>
                <a:gd name="T19" fmla="*/ 94 h 114"/>
                <a:gd name="T20" fmla="*/ 58 w 115"/>
                <a:gd name="T21" fmla="*/ 99 h 114"/>
                <a:gd name="T22" fmla="*/ 57 w 115"/>
                <a:gd name="T23" fmla="*/ 99 h 114"/>
                <a:gd name="T24" fmla="*/ 41 w 115"/>
                <a:gd name="T25" fmla="*/ 96 h 114"/>
                <a:gd name="T26" fmla="*/ 37 w 115"/>
                <a:gd name="T27" fmla="*/ 94 h 114"/>
                <a:gd name="T28" fmla="*/ 21 w 115"/>
                <a:gd name="T29" fmla="*/ 78 h 114"/>
                <a:gd name="T30" fmla="*/ 19 w 115"/>
                <a:gd name="T31" fmla="*/ 74 h 114"/>
                <a:gd name="T32" fmla="*/ 16 w 115"/>
                <a:gd name="T33" fmla="*/ 58 h 114"/>
                <a:gd name="T34" fmla="*/ 35 w 115"/>
                <a:gd name="T35" fmla="*/ 22 h 114"/>
                <a:gd name="T36" fmla="*/ 38 w 115"/>
                <a:gd name="T37" fmla="*/ 20 h 114"/>
                <a:gd name="T38" fmla="*/ 57 w 115"/>
                <a:gd name="T39" fmla="*/ 0 h 114"/>
                <a:gd name="T40" fmla="*/ 56 w 115"/>
                <a:gd name="T41" fmla="*/ 0 h 114"/>
                <a:gd name="T42" fmla="*/ 31 w 115"/>
                <a:gd name="T43" fmla="*/ 7 h 114"/>
                <a:gd name="T44" fmla="*/ 27 w 115"/>
                <a:gd name="T45" fmla="*/ 9 h 114"/>
                <a:gd name="T46" fmla="*/ 0 w 115"/>
                <a:gd name="T47" fmla="*/ 58 h 114"/>
                <a:gd name="T48" fmla="*/ 5 w 115"/>
                <a:gd name="T49" fmla="*/ 81 h 114"/>
                <a:gd name="T50" fmla="*/ 7 w 115"/>
                <a:gd name="T51" fmla="*/ 85 h 114"/>
                <a:gd name="T52" fmla="*/ 31 w 115"/>
                <a:gd name="T53" fmla="*/ 108 h 114"/>
                <a:gd name="T54" fmla="*/ 35 w 115"/>
                <a:gd name="T55" fmla="*/ 110 h 114"/>
                <a:gd name="T56" fmla="*/ 57 w 115"/>
                <a:gd name="T57" fmla="*/ 114 h 114"/>
                <a:gd name="T58" fmla="*/ 59 w 115"/>
                <a:gd name="T59" fmla="*/ 114 h 114"/>
                <a:gd name="T60" fmla="*/ 85 w 115"/>
                <a:gd name="T61" fmla="*/ 107 h 114"/>
                <a:gd name="T62" fmla="*/ 89 w 115"/>
                <a:gd name="T63" fmla="*/ 105 h 114"/>
                <a:gd name="T64" fmla="*/ 112 w 115"/>
                <a:gd name="T65" fmla="*/ 75 h 114"/>
                <a:gd name="T66" fmla="*/ 113 w 115"/>
                <a:gd name="T67" fmla="*/ 71 h 114"/>
                <a:gd name="T68" fmla="*/ 115 w 115"/>
                <a:gd name="T69" fmla="*/ 56 h 114"/>
                <a:gd name="T70" fmla="*/ 109 w 115"/>
                <a:gd name="T71" fmla="*/ 33 h 114"/>
                <a:gd name="T72" fmla="*/ 107 w 115"/>
                <a:gd name="T73" fmla="*/ 29 h 114"/>
                <a:gd name="T74" fmla="*/ 57 w 115"/>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4">
                  <a:moveTo>
                    <a:pt x="38" y="20"/>
                  </a:moveTo>
                  <a:cubicBezTo>
                    <a:pt x="44" y="17"/>
                    <a:pt x="50" y="15"/>
                    <a:pt x="57" y="15"/>
                  </a:cubicBezTo>
                  <a:cubicBezTo>
                    <a:pt x="57" y="15"/>
                    <a:pt x="57" y="15"/>
                    <a:pt x="58" y="15"/>
                  </a:cubicBezTo>
                  <a:cubicBezTo>
                    <a:pt x="73" y="15"/>
                    <a:pt x="86" y="24"/>
                    <a:pt x="93" y="36"/>
                  </a:cubicBezTo>
                  <a:cubicBezTo>
                    <a:pt x="94" y="37"/>
                    <a:pt x="95" y="38"/>
                    <a:pt x="95" y="40"/>
                  </a:cubicBezTo>
                  <a:cubicBezTo>
                    <a:pt x="98" y="45"/>
                    <a:pt x="99" y="50"/>
                    <a:pt x="99" y="56"/>
                  </a:cubicBezTo>
                  <a:cubicBezTo>
                    <a:pt x="99" y="60"/>
                    <a:pt x="99" y="63"/>
                    <a:pt x="98" y="67"/>
                  </a:cubicBezTo>
                  <a:cubicBezTo>
                    <a:pt x="98" y="68"/>
                    <a:pt x="97" y="69"/>
                    <a:pt x="97" y="71"/>
                  </a:cubicBezTo>
                  <a:cubicBezTo>
                    <a:pt x="94" y="79"/>
                    <a:pt x="88" y="87"/>
                    <a:pt x="81" y="92"/>
                  </a:cubicBezTo>
                  <a:cubicBezTo>
                    <a:pt x="80" y="93"/>
                    <a:pt x="78" y="93"/>
                    <a:pt x="77" y="94"/>
                  </a:cubicBezTo>
                  <a:cubicBezTo>
                    <a:pt x="72" y="97"/>
                    <a:pt x="65" y="99"/>
                    <a:pt x="58" y="99"/>
                  </a:cubicBezTo>
                  <a:cubicBezTo>
                    <a:pt x="58" y="99"/>
                    <a:pt x="58" y="99"/>
                    <a:pt x="57" y="99"/>
                  </a:cubicBezTo>
                  <a:cubicBezTo>
                    <a:pt x="52" y="99"/>
                    <a:pt x="46" y="98"/>
                    <a:pt x="41" y="96"/>
                  </a:cubicBezTo>
                  <a:cubicBezTo>
                    <a:pt x="40" y="95"/>
                    <a:pt x="39" y="94"/>
                    <a:pt x="37" y="94"/>
                  </a:cubicBezTo>
                  <a:cubicBezTo>
                    <a:pt x="31" y="90"/>
                    <a:pt x="25" y="84"/>
                    <a:pt x="21" y="78"/>
                  </a:cubicBezTo>
                  <a:cubicBezTo>
                    <a:pt x="20" y="76"/>
                    <a:pt x="20" y="75"/>
                    <a:pt x="19" y="74"/>
                  </a:cubicBezTo>
                  <a:cubicBezTo>
                    <a:pt x="17" y="69"/>
                    <a:pt x="16" y="63"/>
                    <a:pt x="16" y="58"/>
                  </a:cubicBezTo>
                  <a:cubicBezTo>
                    <a:pt x="15" y="43"/>
                    <a:pt x="23" y="30"/>
                    <a:pt x="35" y="22"/>
                  </a:cubicBezTo>
                  <a:cubicBezTo>
                    <a:pt x="36" y="21"/>
                    <a:pt x="37" y="21"/>
                    <a:pt x="38" y="20"/>
                  </a:cubicBezTo>
                  <a:moveTo>
                    <a:pt x="57" y="0"/>
                  </a:moveTo>
                  <a:cubicBezTo>
                    <a:pt x="57" y="0"/>
                    <a:pt x="57" y="0"/>
                    <a:pt x="56" y="0"/>
                  </a:cubicBezTo>
                  <a:cubicBezTo>
                    <a:pt x="47" y="0"/>
                    <a:pt x="38" y="3"/>
                    <a:pt x="31" y="7"/>
                  </a:cubicBezTo>
                  <a:cubicBezTo>
                    <a:pt x="29" y="7"/>
                    <a:pt x="28" y="8"/>
                    <a:pt x="27" y="9"/>
                  </a:cubicBezTo>
                  <a:cubicBezTo>
                    <a:pt x="11" y="19"/>
                    <a:pt x="0" y="37"/>
                    <a:pt x="0" y="58"/>
                  </a:cubicBezTo>
                  <a:cubicBezTo>
                    <a:pt x="0" y="66"/>
                    <a:pt x="2" y="74"/>
                    <a:pt x="5" y="81"/>
                  </a:cubicBezTo>
                  <a:cubicBezTo>
                    <a:pt x="6" y="82"/>
                    <a:pt x="7" y="83"/>
                    <a:pt x="7" y="85"/>
                  </a:cubicBezTo>
                  <a:cubicBezTo>
                    <a:pt x="13" y="94"/>
                    <a:pt x="21" y="102"/>
                    <a:pt x="31" y="108"/>
                  </a:cubicBezTo>
                  <a:cubicBezTo>
                    <a:pt x="32" y="108"/>
                    <a:pt x="33" y="109"/>
                    <a:pt x="35" y="110"/>
                  </a:cubicBezTo>
                  <a:cubicBezTo>
                    <a:pt x="42" y="113"/>
                    <a:pt x="49" y="114"/>
                    <a:pt x="57" y="114"/>
                  </a:cubicBezTo>
                  <a:cubicBezTo>
                    <a:pt x="58" y="114"/>
                    <a:pt x="58" y="114"/>
                    <a:pt x="59" y="114"/>
                  </a:cubicBezTo>
                  <a:cubicBezTo>
                    <a:pt x="68" y="114"/>
                    <a:pt x="77" y="112"/>
                    <a:pt x="85" y="107"/>
                  </a:cubicBezTo>
                  <a:cubicBezTo>
                    <a:pt x="86" y="107"/>
                    <a:pt x="88" y="106"/>
                    <a:pt x="89" y="105"/>
                  </a:cubicBezTo>
                  <a:cubicBezTo>
                    <a:pt x="99" y="98"/>
                    <a:pt x="108" y="88"/>
                    <a:pt x="112" y="75"/>
                  </a:cubicBezTo>
                  <a:cubicBezTo>
                    <a:pt x="112" y="74"/>
                    <a:pt x="113" y="72"/>
                    <a:pt x="113" y="71"/>
                  </a:cubicBezTo>
                  <a:cubicBezTo>
                    <a:pt x="114" y="66"/>
                    <a:pt x="115" y="61"/>
                    <a:pt x="115" y="56"/>
                  </a:cubicBezTo>
                  <a:cubicBezTo>
                    <a:pt x="114" y="48"/>
                    <a:pt x="113" y="40"/>
                    <a:pt x="109" y="33"/>
                  </a:cubicBezTo>
                  <a:cubicBezTo>
                    <a:pt x="109" y="31"/>
                    <a:pt x="108" y="30"/>
                    <a:pt x="107" y="29"/>
                  </a:cubicBezTo>
                  <a:cubicBezTo>
                    <a:pt x="97" y="12"/>
                    <a:pt x="79" y="0"/>
                    <a:pt x="5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0310"/>
            <p:cNvSpPr>
              <a:spLocks/>
            </p:cNvSpPr>
            <p:nvPr/>
          </p:nvSpPr>
          <p:spPr bwMode="auto">
            <a:xfrm>
              <a:off x="4789050" y="6354190"/>
              <a:ext cx="79374" cy="78706"/>
            </a:xfrm>
            <a:custGeom>
              <a:avLst/>
              <a:gdLst>
                <a:gd name="T0" fmla="*/ 25 w 50"/>
                <a:gd name="T1" fmla="*/ 0 h 50"/>
                <a:gd name="T2" fmla="*/ 24 w 50"/>
                <a:gd name="T3" fmla="*/ 0 h 50"/>
                <a:gd name="T4" fmla="*/ 24 w 50"/>
                <a:gd name="T5" fmla="*/ 0 h 50"/>
                <a:gd name="T6" fmla="*/ 20 w 50"/>
                <a:gd name="T7" fmla="*/ 0 h 50"/>
                <a:gd name="T8" fmla="*/ 1 w 50"/>
                <a:gd name="T9" fmla="*/ 19 h 50"/>
                <a:gd name="T10" fmla="*/ 0 w 50"/>
                <a:gd name="T11" fmla="*/ 23 h 50"/>
                <a:gd name="T12" fmla="*/ 0 w 50"/>
                <a:gd name="T13" fmla="*/ 25 h 50"/>
                <a:gd name="T14" fmla="*/ 24 w 50"/>
                <a:gd name="T15" fmla="*/ 50 h 50"/>
                <a:gd name="T16" fmla="*/ 25 w 50"/>
                <a:gd name="T17" fmla="*/ 50 h 50"/>
                <a:gd name="T18" fmla="*/ 25 w 50"/>
                <a:gd name="T19" fmla="*/ 50 h 50"/>
                <a:gd name="T20" fmla="*/ 29 w 50"/>
                <a:gd name="T21" fmla="*/ 49 h 50"/>
                <a:gd name="T22" fmla="*/ 49 w 50"/>
                <a:gd name="T23" fmla="*/ 31 h 50"/>
                <a:gd name="T24" fmla="*/ 49 w 50"/>
                <a:gd name="T25" fmla="*/ 26 h 50"/>
                <a:gd name="T26" fmla="*/ 50 w 50"/>
                <a:gd name="T27" fmla="*/ 24 h 50"/>
                <a:gd name="T28" fmla="*/ 25 w 50"/>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0">
                  <a:moveTo>
                    <a:pt x="25" y="0"/>
                  </a:moveTo>
                  <a:cubicBezTo>
                    <a:pt x="25" y="0"/>
                    <a:pt x="24" y="0"/>
                    <a:pt x="24" y="0"/>
                  </a:cubicBezTo>
                  <a:cubicBezTo>
                    <a:pt x="24" y="0"/>
                    <a:pt x="24" y="0"/>
                    <a:pt x="24" y="0"/>
                  </a:cubicBezTo>
                  <a:cubicBezTo>
                    <a:pt x="22" y="0"/>
                    <a:pt x="21" y="0"/>
                    <a:pt x="20" y="0"/>
                  </a:cubicBezTo>
                  <a:cubicBezTo>
                    <a:pt x="10" y="2"/>
                    <a:pt x="3" y="9"/>
                    <a:pt x="1" y="19"/>
                  </a:cubicBezTo>
                  <a:cubicBezTo>
                    <a:pt x="0" y="20"/>
                    <a:pt x="0" y="21"/>
                    <a:pt x="0" y="23"/>
                  </a:cubicBezTo>
                  <a:cubicBezTo>
                    <a:pt x="0" y="24"/>
                    <a:pt x="0" y="24"/>
                    <a:pt x="0" y="25"/>
                  </a:cubicBezTo>
                  <a:cubicBezTo>
                    <a:pt x="0" y="39"/>
                    <a:pt x="11" y="49"/>
                    <a:pt x="24" y="50"/>
                  </a:cubicBezTo>
                  <a:cubicBezTo>
                    <a:pt x="25" y="50"/>
                    <a:pt x="25" y="50"/>
                    <a:pt x="25" y="50"/>
                  </a:cubicBezTo>
                  <a:cubicBezTo>
                    <a:pt x="25" y="50"/>
                    <a:pt x="25" y="50"/>
                    <a:pt x="25" y="50"/>
                  </a:cubicBezTo>
                  <a:cubicBezTo>
                    <a:pt x="26" y="49"/>
                    <a:pt x="28" y="49"/>
                    <a:pt x="29" y="49"/>
                  </a:cubicBezTo>
                  <a:cubicBezTo>
                    <a:pt x="39" y="48"/>
                    <a:pt x="46" y="40"/>
                    <a:pt x="49" y="31"/>
                  </a:cubicBezTo>
                  <a:cubicBezTo>
                    <a:pt x="49" y="29"/>
                    <a:pt x="49" y="28"/>
                    <a:pt x="49" y="26"/>
                  </a:cubicBezTo>
                  <a:cubicBezTo>
                    <a:pt x="50" y="26"/>
                    <a:pt x="50" y="25"/>
                    <a:pt x="50" y="24"/>
                  </a:cubicBezTo>
                  <a:cubicBezTo>
                    <a:pt x="49" y="11"/>
                    <a:pt x="38"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0312"/>
            <p:cNvSpPr>
              <a:spLocks noEditPoints="1"/>
            </p:cNvSpPr>
            <p:nvPr/>
          </p:nvSpPr>
          <p:spPr bwMode="auto">
            <a:xfrm>
              <a:off x="4748355" y="6312835"/>
              <a:ext cx="159414" cy="159414"/>
            </a:xfrm>
            <a:custGeom>
              <a:avLst/>
              <a:gdLst>
                <a:gd name="T0" fmla="*/ 49 w 101"/>
                <a:gd name="T1" fmla="*/ 14 h 101"/>
                <a:gd name="T2" fmla="*/ 50 w 101"/>
                <a:gd name="T3" fmla="*/ 14 h 101"/>
                <a:gd name="T4" fmla="*/ 51 w 101"/>
                <a:gd name="T5" fmla="*/ 14 h 101"/>
                <a:gd name="T6" fmla="*/ 88 w 101"/>
                <a:gd name="T7" fmla="*/ 50 h 101"/>
                <a:gd name="T8" fmla="*/ 87 w 101"/>
                <a:gd name="T9" fmla="*/ 54 h 101"/>
                <a:gd name="T10" fmla="*/ 87 w 101"/>
                <a:gd name="T11" fmla="*/ 59 h 101"/>
                <a:gd name="T12" fmla="*/ 56 w 101"/>
                <a:gd name="T13" fmla="*/ 87 h 101"/>
                <a:gd name="T14" fmla="*/ 52 w 101"/>
                <a:gd name="T15" fmla="*/ 88 h 101"/>
                <a:gd name="T16" fmla="*/ 51 w 101"/>
                <a:gd name="T17" fmla="*/ 88 h 101"/>
                <a:gd name="T18" fmla="*/ 51 w 101"/>
                <a:gd name="T19" fmla="*/ 88 h 101"/>
                <a:gd name="T20" fmla="*/ 14 w 101"/>
                <a:gd name="T21" fmla="*/ 51 h 101"/>
                <a:gd name="T22" fmla="*/ 14 w 101"/>
                <a:gd name="T23" fmla="*/ 47 h 101"/>
                <a:gd name="T24" fmla="*/ 15 w 101"/>
                <a:gd name="T25" fmla="*/ 43 h 101"/>
                <a:gd name="T26" fmla="*/ 44 w 101"/>
                <a:gd name="T27" fmla="*/ 14 h 101"/>
                <a:gd name="T28" fmla="*/ 49 w 101"/>
                <a:gd name="T29" fmla="*/ 14 h 101"/>
                <a:gd name="T30" fmla="*/ 51 w 101"/>
                <a:gd name="T31" fmla="*/ 0 h 101"/>
                <a:gd name="T32" fmla="*/ 50 w 101"/>
                <a:gd name="T33" fmla="*/ 0 h 101"/>
                <a:gd name="T34" fmla="*/ 47 w 101"/>
                <a:gd name="T35" fmla="*/ 0 h 101"/>
                <a:gd name="T36" fmla="*/ 43 w 101"/>
                <a:gd name="T37" fmla="*/ 1 h 101"/>
                <a:gd name="T38" fmla="*/ 1 w 101"/>
                <a:gd name="T39" fmla="*/ 41 h 101"/>
                <a:gd name="T40" fmla="*/ 1 w 101"/>
                <a:gd name="T41" fmla="*/ 45 h 101"/>
                <a:gd name="T42" fmla="*/ 0 w 101"/>
                <a:gd name="T43" fmla="*/ 52 h 101"/>
                <a:gd name="T44" fmla="*/ 51 w 101"/>
                <a:gd name="T45" fmla="*/ 101 h 101"/>
                <a:gd name="T46" fmla="*/ 52 w 101"/>
                <a:gd name="T47" fmla="*/ 101 h 101"/>
                <a:gd name="T48" fmla="*/ 53 w 101"/>
                <a:gd name="T49" fmla="*/ 101 h 101"/>
                <a:gd name="T50" fmla="*/ 57 w 101"/>
                <a:gd name="T51" fmla="*/ 101 h 101"/>
                <a:gd name="T52" fmla="*/ 100 w 101"/>
                <a:gd name="T53" fmla="*/ 61 h 101"/>
                <a:gd name="T54" fmla="*/ 101 w 101"/>
                <a:gd name="T55" fmla="*/ 57 h 101"/>
                <a:gd name="T56" fmla="*/ 101 w 101"/>
                <a:gd name="T57" fmla="*/ 50 h 101"/>
                <a:gd name="T58" fmla="*/ 51 w 101"/>
                <a:gd name="T5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101">
                  <a:moveTo>
                    <a:pt x="49" y="14"/>
                  </a:moveTo>
                  <a:cubicBezTo>
                    <a:pt x="49" y="14"/>
                    <a:pt x="50" y="14"/>
                    <a:pt x="50" y="14"/>
                  </a:cubicBezTo>
                  <a:cubicBezTo>
                    <a:pt x="50" y="14"/>
                    <a:pt x="50" y="14"/>
                    <a:pt x="51" y="14"/>
                  </a:cubicBezTo>
                  <a:cubicBezTo>
                    <a:pt x="71" y="14"/>
                    <a:pt x="87" y="30"/>
                    <a:pt x="88" y="50"/>
                  </a:cubicBezTo>
                  <a:cubicBezTo>
                    <a:pt x="88" y="51"/>
                    <a:pt x="88" y="53"/>
                    <a:pt x="87" y="54"/>
                  </a:cubicBezTo>
                  <a:cubicBezTo>
                    <a:pt x="87" y="56"/>
                    <a:pt x="87" y="57"/>
                    <a:pt x="87" y="59"/>
                  </a:cubicBezTo>
                  <a:cubicBezTo>
                    <a:pt x="83" y="73"/>
                    <a:pt x="71" y="85"/>
                    <a:pt x="56" y="87"/>
                  </a:cubicBezTo>
                  <a:cubicBezTo>
                    <a:pt x="55" y="87"/>
                    <a:pt x="53" y="88"/>
                    <a:pt x="52" y="88"/>
                  </a:cubicBezTo>
                  <a:cubicBezTo>
                    <a:pt x="52" y="88"/>
                    <a:pt x="51" y="88"/>
                    <a:pt x="51" y="88"/>
                  </a:cubicBezTo>
                  <a:cubicBezTo>
                    <a:pt x="51" y="88"/>
                    <a:pt x="51" y="88"/>
                    <a:pt x="51" y="88"/>
                  </a:cubicBezTo>
                  <a:cubicBezTo>
                    <a:pt x="31" y="88"/>
                    <a:pt x="14" y="71"/>
                    <a:pt x="14" y="51"/>
                  </a:cubicBezTo>
                  <a:cubicBezTo>
                    <a:pt x="14" y="50"/>
                    <a:pt x="14" y="48"/>
                    <a:pt x="14" y="47"/>
                  </a:cubicBezTo>
                  <a:cubicBezTo>
                    <a:pt x="14" y="46"/>
                    <a:pt x="14" y="44"/>
                    <a:pt x="15" y="43"/>
                  </a:cubicBezTo>
                  <a:cubicBezTo>
                    <a:pt x="18" y="28"/>
                    <a:pt x="30" y="17"/>
                    <a:pt x="44" y="14"/>
                  </a:cubicBezTo>
                  <a:cubicBezTo>
                    <a:pt x="46" y="14"/>
                    <a:pt x="47" y="14"/>
                    <a:pt x="49" y="14"/>
                  </a:cubicBezTo>
                  <a:moveTo>
                    <a:pt x="51" y="0"/>
                  </a:moveTo>
                  <a:cubicBezTo>
                    <a:pt x="50" y="0"/>
                    <a:pt x="50" y="0"/>
                    <a:pt x="50" y="0"/>
                  </a:cubicBezTo>
                  <a:cubicBezTo>
                    <a:pt x="49" y="0"/>
                    <a:pt x="48" y="0"/>
                    <a:pt x="47" y="0"/>
                  </a:cubicBezTo>
                  <a:cubicBezTo>
                    <a:pt x="46" y="0"/>
                    <a:pt x="44" y="1"/>
                    <a:pt x="43" y="1"/>
                  </a:cubicBezTo>
                  <a:cubicBezTo>
                    <a:pt x="22" y="4"/>
                    <a:pt x="5" y="20"/>
                    <a:pt x="1" y="41"/>
                  </a:cubicBezTo>
                  <a:cubicBezTo>
                    <a:pt x="1" y="42"/>
                    <a:pt x="1" y="43"/>
                    <a:pt x="1" y="45"/>
                  </a:cubicBezTo>
                  <a:cubicBezTo>
                    <a:pt x="0" y="47"/>
                    <a:pt x="0" y="49"/>
                    <a:pt x="0" y="52"/>
                  </a:cubicBezTo>
                  <a:cubicBezTo>
                    <a:pt x="1" y="79"/>
                    <a:pt x="23" y="101"/>
                    <a:pt x="51" y="101"/>
                  </a:cubicBezTo>
                  <a:cubicBezTo>
                    <a:pt x="51" y="101"/>
                    <a:pt x="51" y="101"/>
                    <a:pt x="52" y="101"/>
                  </a:cubicBezTo>
                  <a:cubicBezTo>
                    <a:pt x="52" y="101"/>
                    <a:pt x="53" y="101"/>
                    <a:pt x="53" y="101"/>
                  </a:cubicBezTo>
                  <a:cubicBezTo>
                    <a:pt x="54" y="101"/>
                    <a:pt x="56" y="101"/>
                    <a:pt x="57" y="101"/>
                  </a:cubicBezTo>
                  <a:cubicBezTo>
                    <a:pt x="79" y="98"/>
                    <a:pt x="96" y="82"/>
                    <a:pt x="100" y="61"/>
                  </a:cubicBezTo>
                  <a:cubicBezTo>
                    <a:pt x="100" y="59"/>
                    <a:pt x="101" y="58"/>
                    <a:pt x="101" y="57"/>
                  </a:cubicBezTo>
                  <a:cubicBezTo>
                    <a:pt x="101" y="54"/>
                    <a:pt x="101" y="52"/>
                    <a:pt x="101" y="50"/>
                  </a:cubicBezTo>
                  <a:cubicBezTo>
                    <a:pt x="101" y="22"/>
                    <a:pt x="78"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0313"/>
            <p:cNvSpPr>
              <a:spLocks/>
            </p:cNvSpPr>
            <p:nvPr/>
          </p:nvSpPr>
          <p:spPr bwMode="auto">
            <a:xfrm>
              <a:off x="4494894" y="7487428"/>
              <a:ext cx="110056" cy="108722"/>
            </a:xfrm>
            <a:custGeom>
              <a:avLst/>
              <a:gdLst>
                <a:gd name="T0" fmla="*/ 35 w 70"/>
                <a:gd name="T1" fmla="*/ 0 h 69"/>
                <a:gd name="T2" fmla="*/ 34 w 70"/>
                <a:gd name="T3" fmla="*/ 0 h 69"/>
                <a:gd name="T4" fmla="*/ 31 w 70"/>
                <a:gd name="T5" fmla="*/ 0 h 69"/>
                <a:gd name="T6" fmla="*/ 27 w 70"/>
                <a:gd name="T7" fmla="*/ 1 h 69"/>
                <a:gd name="T8" fmla="*/ 20 w 70"/>
                <a:gd name="T9" fmla="*/ 3 h 69"/>
                <a:gd name="T10" fmla="*/ 16 w 70"/>
                <a:gd name="T11" fmla="*/ 6 h 69"/>
                <a:gd name="T12" fmla="*/ 3 w 70"/>
                <a:gd name="T13" fmla="*/ 21 h 69"/>
                <a:gd name="T14" fmla="*/ 2 w 70"/>
                <a:gd name="T15" fmla="*/ 25 h 69"/>
                <a:gd name="T16" fmla="*/ 0 w 70"/>
                <a:gd name="T17" fmla="*/ 35 h 69"/>
                <a:gd name="T18" fmla="*/ 26 w 70"/>
                <a:gd name="T19" fmla="*/ 68 h 69"/>
                <a:gd name="T20" fmla="*/ 30 w 70"/>
                <a:gd name="T21" fmla="*/ 69 h 69"/>
                <a:gd name="T22" fmla="*/ 35 w 70"/>
                <a:gd name="T23" fmla="*/ 69 h 69"/>
                <a:gd name="T24" fmla="*/ 36 w 70"/>
                <a:gd name="T25" fmla="*/ 69 h 69"/>
                <a:gd name="T26" fmla="*/ 57 w 70"/>
                <a:gd name="T27" fmla="*/ 61 h 69"/>
                <a:gd name="T28" fmla="*/ 60 w 70"/>
                <a:gd name="T29" fmla="*/ 58 h 69"/>
                <a:gd name="T30" fmla="*/ 69 w 70"/>
                <a:gd name="T31" fmla="*/ 34 h 69"/>
                <a:gd name="T32" fmla="*/ 53 w 70"/>
                <a:gd name="T33" fmla="*/ 5 h 69"/>
                <a:gd name="T34" fmla="*/ 49 w 70"/>
                <a:gd name="T35" fmla="*/ 3 h 69"/>
                <a:gd name="T36" fmla="*/ 35 w 70"/>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69">
                  <a:moveTo>
                    <a:pt x="35" y="0"/>
                  </a:moveTo>
                  <a:cubicBezTo>
                    <a:pt x="35" y="0"/>
                    <a:pt x="35" y="0"/>
                    <a:pt x="34" y="0"/>
                  </a:cubicBezTo>
                  <a:cubicBezTo>
                    <a:pt x="33" y="0"/>
                    <a:pt x="32" y="0"/>
                    <a:pt x="31" y="0"/>
                  </a:cubicBezTo>
                  <a:cubicBezTo>
                    <a:pt x="29" y="0"/>
                    <a:pt x="28" y="1"/>
                    <a:pt x="27" y="1"/>
                  </a:cubicBezTo>
                  <a:cubicBezTo>
                    <a:pt x="24" y="2"/>
                    <a:pt x="22" y="2"/>
                    <a:pt x="20" y="3"/>
                  </a:cubicBezTo>
                  <a:cubicBezTo>
                    <a:pt x="19" y="4"/>
                    <a:pt x="17" y="5"/>
                    <a:pt x="16" y="6"/>
                  </a:cubicBezTo>
                  <a:cubicBezTo>
                    <a:pt x="10" y="9"/>
                    <a:pt x="6" y="15"/>
                    <a:pt x="3" y="21"/>
                  </a:cubicBezTo>
                  <a:cubicBezTo>
                    <a:pt x="3" y="22"/>
                    <a:pt x="2" y="24"/>
                    <a:pt x="2" y="25"/>
                  </a:cubicBezTo>
                  <a:cubicBezTo>
                    <a:pt x="1" y="28"/>
                    <a:pt x="0" y="32"/>
                    <a:pt x="0" y="35"/>
                  </a:cubicBezTo>
                  <a:cubicBezTo>
                    <a:pt x="1" y="51"/>
                    <a:pt x="12" y="64"/>
                    <a:pt x="26" y="68"/>
                  </a:cubicBezTo>
                  <a:cubicBezTo>
                    <a:pt x="28" y="68"/>
                    <a:pt x="29" y="69"/>
                    <a:pt x="30" y="69"/>
                  </a:cubicBezTo>
                  <a:cubicBezTo>
                    <a:pt x="32" y="69"/>
                    <a:pt x="33" y="69"/>
                    <a:pt x="35" y="69"/>
                  </a:cubicBezTo>
                  <a:cubicBezTo>
                    <a:pt x="35" y="69"/>
                    <a:pt x="35" y="69"/>
                    <a:pt x="36" y="69"/>
                  </a:cubicBezTo>
                  <a:cubicBezTo>
                    <a:pt x="44" y="69"/>
                    <a:pt x="51" y="66"/>
                    <a:pt x="57" y="61"/>
                  </a:cubicBezTo>
                  <a:cubicBezTo>
                    <a:pt x="58" y="60"/>
                    <a:pt x="59" y="59"/>
                    <a:pt x="60" y="58"/>
                  </a:cubicBezTo>
                  <a:cubicBezTo>
                    <a:pt x="66" y="52"/>
                    <a:pt x="70" y="43"/>
                    <a:pt x="69" y="34"/>
                  </a:cubicBezTo>
                  <a:cubicBezTo>
                    <a:pt x="69" y="22"/>
                    <a:pt x="63" y="11"/>
                    <a:pt x="53" y="5"/>
                  </a:cubicBezTo>
                  <a:cubicBezTo>
                    <a:pt x="52" y="4"/>
                    <a:pt x="50" y="4"/>
                    <a:pt x="49" y="3"/>
                  </a:cubicBezTo>
                  <a:cubicBezTo>
                    <a:pt x="45" y="1"/>
                    <a:pt x="40"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0314"/>
            <p:cNvSpPr>
              <a:spLocks noEditPoints="1"/>
            </p:cNvSpPr>
            <p:nvPr/>
          </p:nvSpPr>
          <p:spPr bwMode="auto">
            <a:xfrm>
              <a:off x="4439532" y="7430732"/>
              <a:ext cx="220778" cy="222112"/>
            </a:xfrm>
            <a:custGeom>
              <a:avLst/>
              <a:gdLst>
                <a:gd name="T0" fmla="*/ 63 w 140"/>
                <a:gd name="T1" fmla="*/ 20 h 141"/>
                <a:gd name="T2" fmla="*/ 69 w 140"/>
                <a:gd name="T3" fmla="*/ 19 h 141"/>
                <a:gd name="T4" fmla="*/ 70 w 140"/>
                <a:gd name="T5" fmla="*/ 19 h 141"/>
                <a:gd name="T6" fmla="*/ 92 w 140"/>
                <a:gd name="T7" fmla="*/ 24 h 141"/>
                <a:gd name="T8" fmla="*/ 96 w 140"/>
                <a:gd name="T9" fmla="*/ 26 h 141"/>
                <a:gd name="T10" fmla="*/ 121 w 140"/>
                <a:gd name="T11" fmla="*/ 70 h 141"/>
                <a:gd name="T12" fmla="*/ 106 w 140"/>
                <a:gd name="T13" fmla="*/ 107 h 141"/>
                <a:gd name="T14" fmla="*/ 103 w 140"/>
                <a:gd name="T15" fmla="*/ 110 h 141"/>
                <a:gd name="T16" fmla="*/ 71 w 140"/>
                <a:gd name="T17" fmla="*/ 122 h 141"/>
                <a:gd name="T18" fmla="*/ 70 w 140"/>
                <a:gd name="T19" fmla="*/ 122 h 141"/>
                <a:gd name="T20" fmla="*/ 62 w 140"/>
                <a:gd name="T21" fmla="*/ 121 h 141"/>
                <a:gd name="T22" fmla="*/ 58 w 140"/>
                <a:gd name="T23" fmla="*/ 120 h 141"/>
                <a:gd name="T24" fmla="*/ 19 w 140"/>
                <a:gd name="T25" fmla="*/ 71 h 141"/>
                <a:gd name="T26" fmla="*/ 21 w 140"/>
                <a:gd name="T27" fmla="*/ 56 h 141"/>
                <a:gd name="T28" fmla="*/ 22 w 140"/>
                <a:gd name="T29" fmla="*/ 51 h 141"/>
                <a:gd name="T30" fmla="*/ 43 w 140"/>
                <a:gd name="T31" fmla="*/ 27 h 141"/>
                <a:gd name="T32" fmla="*/ 47 w 140"/>
                <a:gd name="T33" fmla="*/ 25 h 141"/>
                <a:gd name="T34" fmla="*/ 59 w 140"/>
                <a:gd name="T35" fmla="*/ 21 h 141"/>
                <a:gd name="T36" fmla="*/ 63 w 140"/>
                <a:gd name="T37" fmla="*/ 20 h 141"/>
                <a:gd name="T38" fmla="*/ 70 w 140"/>
                <a:gd name="T39" fmla="*/ 0 h 141"/>
                <a:gd name="T40" fmla="*/ 69 w 140"/>
                <a:gd name="T41" fmla="*/ 0 h 141"/>
                <a:gd name="T42" fmla="*/ 60 w 140"/>
                <a:gd name="T43" fmla="*/ 1 h 141"/>
                <a:gd name="T44" fmla="*/ 55 w 140"/>
                <a:gd name="T45" fmla="*/ 2 h 141"/>
                <a:gd name="T46" fmla="*/ 38 w 140"/>
                <a:gd name="T47" fmla="*/ 8 h 141"/>
                <a:gd name="T48" fmla="*/ 34 w 140"/>
                <a:gd name="T49" fmla="*/ 10 h 141"/>
                <a:gd name="T50" fmla="*/ 5 w 140"/>
                <a:gd name="T51" fmla="*/ 45 h 141"/>
                <a:gd name="T52" fmla="*/ 3 w 140"/>
                <a:gd name="T53" fmla="*/ 49 h 141"/>
                <a:gd name="T54" fmla="*/ 0 w 140"/>
                <a:gd name="T55" fmla="*/ 72 h 141"/>
                <a:gd name="T56" fmla="*/ 54 w 140"/>
                <a:gd name="T57" fmla="*/ 139 h 141"/>
                <a:gd name="T58" fmla="*/ 59 w 140"/>
                <a:gd name="T59" fmla="*/ 140 h 141"/>
                <a:gd name="T60" fmla="*/ 70 w 140"/>
                <a:gd name="T61" fmla="*/ 141 h 141"/>
                <a:gd name="T62" fmla="*/ 71 w 140"/>
                <a:gd name="T63" fmla="*/ 141 h 141"/>
                <a:gd name="T64" fmla="*/ 116 w 140"/>
                <a:gd name="T65" fmla="*/ 123 h 141"/>
                <a:gd name="T66" fmla="*/ 119 w 140"/>
                <a:gd name="T67" fmla="*/ 120 h 141"/>
                <a:gd name="T68" fmla="*/ 140 w 140"/>
                <a:gd name="T69" fmla="*/ 69 h 141"/>
                <a:gd name="T70" fmla="*/ 105 w 140"/>
                <a:gd name="T71" fmla="*/ 10 h 141"/>
                <a:gd name="T72" fmla="*/ 101 w 140"/>
                <a:gd name="T73" fmla="*/ 8 h 141"/>
                <a:gd name="T74" fmla="*/ 70 w 140"/>
                <a:gd name="T7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1">
                  <a:moveTo>
                    <a:pt x="63" y="20"/>
                  </a:moveTo>
                  <a:cubicBezTo>
                    <a:pt x="65" y="19"/>
                    <a:pt x="67" y="19"/>
                    <a:pt x="69" y="19"/>
                  </a:cubicBezTo>
                  <a:cubicBezTo>
                    <a:pt x="69" y="19"/>
                    <a:pt x="70" y="19"/>
                    <a:pt x="70" y="19"/>
                  </a:cubicBezTo>
                  <a:cubicBezTo>
                    <a:pt x="78" y="19"/>
                    <a:pt x="85" y="21"/>
                    <a:pt x="92" y="24"/>
                  </a:cubicBezTo>
                  <a:cubicBezTo>
                    <a:pt x="93" y="25"/>
                    <a:pt x="94" y="26"/>
                    <a:pt x="96" y="26"/>
                  </a:cubicBezTo>
                  <a:cubicBezTo>
                    <a:pt x="111" y="35"/>
                    <a:pt x="121" y="51"/>
                    <a:pt x="121" y="70"/>
                  </a:cubicBezTo>
                  <a:cubicBezTo>
                    <a:pt x="121" y="84"/>
                    <a:pt x="116" y="97"/>
                    <a:pt x="106" y="107"/>
                  </a:cubicBezTo>
                  <a:cubicBezTo>
                    <a:pt x="105" y="108"/>
                    <a:pt x="104" y="109"/>
                    <a:pt x="103" y="110"/>
                  </a:cubicBezTo>
                  <a:cubicBezTo>
                    <a:pt x="94" y="117"/>
                    <a:pt x="83" y="122"/>
                    <a:pt x="71" y="122"/>
                  </a:cubicBezTo>
                  <a:cubicBezTo>
                    <a:pt x="71" y="122"/>
                    <a:pt x="70" y="122"/>
                    <a:pt x="70" y="122"/>
                  </a:cubicBezTo>
                  <a:cubicBezTo>
                    <a:pt x="67" y="122"/>
                    <a:pt x="65" y="122"/>
                    <a:pt x="62" y="121"/>
                  </a:cubicBezTo>
                  <a:cubicBezTo>
                    <a:pt x="61" y="121"/>
                    <a:pt x="59" y="121"/>
                    <a:pt x="58" y="120"/>
                  </a:cubicBezTo>
                  <a:cubicBezTo>
                    <a:pt x="36" y="115"/>
                    <a:pt x="19" y="95"/>
                    <a:pt x="19" y="71"/>
                  </a:cubicBezTo>
                  <a:cubicBezTo>
                    <a:pt x="19" y="66"/>
                    <a:pt x="19" y="61"/>
                    <a:pt x="21" y="56"/>
                  </a:cubicBezTo>
                  <a:cubicBezTo>
                    <a:pt x="21" y="54"/>
                    <a:pt x="22" y="53"/>
                    <a:pt x="22" y="51"/>
                  </a:cubicBezTo>
                  <a:cubicBezTo>
                    <a:pt x="27" y="41"/>
                    <a:pt x="34" y="33"/>
                    <a:pt x="43" y="27"/>
                  </a:cubicBezTo>
                  <a:cubicBezTo>
                    <a:pt x="44" y="26"/>
                    <a:pt x="46" y="25"/>
                    <a:pt x="47" y="25"/>
                  </a:cubicBezTo>
                  <a:cubicBezTo>
                    <a:pt x="51" y="23"/>
                    <a:pt x="55" y="21"/>
                    <a:pt x="59" y="21"/>
                  </a:cubicBezTo>
                  <a:cubicBezTo>
                    <a:pt x="60" y="20"/>
                    <a:pt x="61" y="20"/>
                    <a:pt x="63" y="20"/>
                  </a:cubicBezTo>
                  <a:moveTo>
                    <a:pt x="70" y="0"/>
                  </a:moveTo>
                  <a:cubicBezTo>
                    <a:pt x="70" y="0"/>
                    <a:pt x="69" y="0"/>
                    <a:pt x="69" y="0"/>
                  </a:cubicBezTo>
                  <a:cubicBezTo>
                    <a:pt x="66" y="1"/>
                    <a:pt x="63" y="1"/>
                    <a:pt x="60" y="1"/>
                  </a:cubicBezTo>
                  <a:cubicBezTo>
                    <a:pt x="58" y="1"/>
                    <a:pt x="57" y="2"/>
                    <a:pt x="55" y="2"/>
                  </a:cubicBezTo>
                  <a:cubicBezTo>
                    <a:pt x="49" y="3"/>
                    <a:pt x="43" y="6"/>
                    <a:pt x="38" y="8"/>
                  </a:cubicBezTo>
                  <a:cubicBezTo>
                    <a:pt x="36" y="9"/>
                    <a:pt x="35" y="10"/>
                    <a:pt x="34" y="10"/>
                  </a:cubicBezTo>
                  <a:cubicBezTo>
                    <a:pt x="21" y="18"/>
                    <a:pt x="10" y="31"/>
                    <a:pt x="5" y="45"/>
                  </a:cubicBezTo>
                  <a:cubicBezTo>
                    <a:pt x="4" y="46"/>
                    <a:pt x="4" y="48"/>
                    <a:pt x="3" y="49"/>
                  </a:cubicBezTo>
                  <a:cubicBezTo>
                    <a:pt x="1" y="56"/>
                    <a:pt x="0" y="64"/>
                    <a:pt x="0" y="72"/>
                  </a:cubicBezTo>
                  <a:cubicBezTo>
                    <a:pt x="0" y="105"/>
                    <a:pt x="24" y="132"/>
                    <a:pt x="54" y="139"/>
                  </a:cubicBezTo>
                  <a:cubicBezTo>
                    <a:pt x="56" y="139"/>
                    <a:pt x="57" y="139"/>
                    <a:pt x="59" y="140"/>
                  </a:cubicBezTo>
                  <a:cubicBezTo>
                    <a:pt x="62" y="140"/>
                    <a:pt x="66" y="141"/>
                    <a:pt x="70" y="141"/>
                  </a:cubicBezTo>
                  <a:cubicBezTo>
                    <a:pt x="70" y="141"/>
                    <a:pt x="71" y="141"/>
                    <a:pt x="71" y="141"/>
                  </a:cubicBezTo>
                  <a:cubicBezTo>
                    <a:pt x="88" y="140"/>
                    <a:pt x="104" y="134"/>
                    <a:pt x="116" y="123"/>
                  </a:cubicBezTo>
                  <a:cubicBezTo>
                    <a:pt x="117" y="122"/>
                    <a:pt x="118" y="121"/>
                    <a:pt x="119" y="120"/>
                  </a:cubicBezTo>
                  <a:cubicBezTo>
                    <a:pt x="132" y="107"/>
                    <a:pt x="140" y="89"/>
                    <a:pt x="140" y="69"/>
                  </a:cubicBezTo>
                  <a:cubicBezTo>
                    <a:pt x="140" y="44"/>
                    <a:pt x="125" y="21"/>
                    <a:pt x="105" y="10"/>
                  </a:cubicBezTo>
                  <a:cubicBezTo>
                    <a:pt x="103" y="9"/>
                    <a:pt x="102" y="8"/>
                    <a:pt x="101" y="8"/>
                  </a:cubicBezTo>
                  <a:cubicBezTo>
                    <a:pt x="91" y="3"/>
                    <a:pt x="81" y="0"/>
                    <a:pt x="7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0315"/>
            <p:cNvSpPr>
              <a:spLocks/>
            </p:cNvSpPr>
            <p:nvPr/>
          </p:nvSpPr>
          <p:spPr bwMode="auto">
            <a:xfrm>
              <a:off x="5096531" y="6418888"/>
              <a:ext cx="46023" cy="45356"/>
            </a:xfrm>
            <a:custGeom>
              <a:avLst/>
              <a:gdLst>
                <a:gd name="T0" fmla="*/ 15 w 29"/>
                <a:gd name="T1" fmla="*/ 0 h 29"/>
                <a:gd name="T2" fmla="*/ 15 w 29"/>
                <a:gd name="T3" fmla="*/ 0 h 29"/>
                <a:gd name="T4" fmla="*/ 10 w 29"/>
                <a:gd name="T5" fmla="*/ 1 h 29"/>
                <a:gd name="T6" fmla="*/ 6 w 29"/>
                <a:gd name="T7" fmla="*/ 3 h 29"/>
                <a:gd name="T8" fmla="*/ 1 w 29"/>
                <a:gd name="T9" fmla="*/ 9 h 29"/>
                <a:gd name="T10" fmla="*/ 0 w 29"/>
                <a:gd name="T11" fmla="*/ 13 h 29"/>
                <a:gd name="T12" fmla="*/ 0 w 29"/>
                <a:gd name="T13" fmla="*/ 14 h 29"/>
                <a:gd name="T14" fmla="*/ 9 w 29"/>
                <a:gd name="T15" fmla="*/ 27 h 29"/>
                <a:gd name="T16" fmla="*/ 13 w 29"/>
                <a:gd name="T17" fmla="*/ 29 h 29"/>
                <a:gd name="T18" fmla="*/ 15 w 29"/>
                <a:gd name="T19" fmla="*/ 29 h 29"/>
                <a:gd name="T20" fmla="*/ 15 w 29"/>
                <a:gd name="T21" fmla="*/ 29 h 29"/>
                <a:gd name="T22" fmla="*/ 29 w 29"/>
                <a:gd name="T23" fmla="*/ 19 h 29"/>
                <a:gd name="T24" fmla="*/ 29 w 29"/>
                <a:gd name="T25" fmla="*/ 14 h 29"/>
                <a:gd name="T26" fmla="*/ 29 w 29"/>
                <a:gd name="T27" fmla="*/ 14 h 29"/>
                <a:gd name="T28" fmla="*/ 15 w 2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9">
                  <a:moveTo>
                    <a:pt x="15" y="0"/>
                  </a:moveTo>
                  <a:cubicBezTo>
                    <a:pt x="15" y="0"/>
                    <a:pt x="15" y="0"/>
                    <a:pt x="15" y="0"/>
                  </a:cubicBezTo>
                  <a:cubicBezTo>
                    <a:pt x="13" y="0"/>
                    <a:pt x="11" y="0"/>
                    <a:pt x="10" y="1"/>
                  </a:cubicBezTo>
                  <a:cubicBezTo>
                    <a:pt x="8" y="1"/>
                    <a:pt x="7" y="2"/>
                    <a:pt x="6" y="3"/>
                  </a:cubicBezTo>
                  <a:cubicBezTo>
                    <a:pt x="4" y="5"/>
                    <a:pt x="2" y="7"/>
                    <a:pt x="1" y="9"/>
                  </a:cubicBezTo>
                  <a:cubicBezTo>
                    <a:pt x="1" y="10"/>
                    <a:pt x="1" y="12"/>
                    <a:pt x="0" y="13"/>
                  </a:cubicBezTo>
                  <a:cubicBezTo>
                    <a:pt x="0" y="14"/>
                    <a:pt x="0" y="14"/>
                    <a:pt x="0" y="14"/>
                  </a:cubicBezTo>
                  <a:cubicBezTo>
                    <a:pt x="1" y="20"/>
                    <a:pt x="4" y="25"/>
                    <a:pt x="9" y="27"/>
                  </a:cubicBezTo>
                  <a:cubicBezTo>
                    <a:pt x="10" y="28"/>
                    <a:pt x="11" y="28"/>
                    <a:pt x="13" y="29"/>
                  </a:cubicBezTo>
                  <a:cubicBezTo>
                    <a:pt x="14" y="29"/>
                    <a:pt x="14" y="29"/>
                    <a:pt x="15" y="29"/>
                  </a:cubicBezTo>
                  <a:cubicBezTo>
                    <a:pt x="15" y="29"/>
                    <a:pt x="15" y="29"/>
                    <a:pt x="15" y="29"/>
                  </a:cubicBezTo>
                  <a:cubicBezTo>
                    <a:pt x="22" y="29"/>
                    <a:pt x="27" y="24"/>
                    <a:pt x="29" y="19"/>
                  </a:cubicBezTo>
                  <a:cubicBezTo>
                    <a:pt x="29" y="17"/>
                    <a:pt x="29" y="16"/>
                    <a:pt x="29" y="14"/>
                  </a:cubicBezTo>
                  <a:cubicBezTo>
                    <a:pt x="29" y="14"/>
                    <a:pt x="29" y="14"/>
                    <a:pt x="29" y="14"/>
                  </a:cubicBezTo>
                  <a:cubicBezTo>
                    <a:pt x="29" y="6"/>
                    <a:pt x="23"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0316"/>
            <p:cNvSpPr>
              <a:spLocks noEditPoints="1"/>
            </p:cNvSpPr>
            <p:nvPr/>
          </p:nvSpPr>
          <p:spPr bwMode="auto">
            <a:xfrm>
              <a:off x="5074520" y="6394876"/>
              <a:ext cx="91380" cy="92714"/>
            </a:xfrm>
            <a:custGeom>
              <a:avLst/>
              <a:gdLst>
                <a:gd name="T0" fmla="*/ 19 w 58"/>
                <a:gd name="T1" fmla="*/ 10 h 59"/>
                <a:gd name="T2" fmla="*/ 29 w 58"/>
                <a:gd name="T3" fmla="*/ 8 h 59"/>
                <a:gd name="T4" fmla="*/ 29 w 58"/>
                <a:gd name="T5" fmla="*/ 8 h 59"/>
                <a:gd name="T6" fmla="*/ 50 w 58"/>
                <a:gd name="T7" fmla="*/ 29 h 59"/>
                <a:gd name="T8" fmla="*/ 50 w 58"/>
                <a:gd name="T9" fmla="*/ 31 h 59"/>
                <a:gd name="T10" fmla="*/ 50 w 58"/>
                <a:gd name="T11" fmla="*/ 35 h 59"/>
                <a:gd name="T12" fmla="*/ 29 w 58"/>
                <a:gd name="T13" fmla="*/ 51 h 59"/>
                <a:gd name="T14" fmla="*/ 29 w 58"/>
                <a:gd name="T15" fmla="*/ 51 h 59"/>
                <a:gd name="T16" fmla="*/ 24 w 58"/>
                <a:gd name="T17" fmla="*/ 50 h 59"/>
                <a:gd name="T18" fmla="*/ 20 w 58"/>
                <a:gd name="T19" fmla="*/ 49 h 59"/>
                <a:gd name="T20" fmla="*/ 7 w 58"/>
                <a:gd name="T21" fmla="*/ 30 h 59"/>
                <a:gd name="T22" fmla="*/ 8 w 58"/>
                <a:gd name="T23" fmla="*/ 27 h 59"/>
                <a:gd name="T24" fmla="*/ 8 w 58"/>
                <a:gd name="T25" fmla="*/ 23 h 59"/>
                <a:gd name="T26" fmla="*/ 15 w 58"/>
                <a:gd name="T27" fmla="*/ 13 h 59"/>
                <a:gd name="T28" fmla="*/ 19 w 58"/>
                <a:gd name="T29" fmla="*/ 10 h 59"/>
                <a:gd name="T30" fmla="*/ 29 w 58"/>
                <a:gd name="T31" fmla="*/ 0 h 59"/>
                <a:gd name="T32" fmla="*/ 28 w 58"/>
                <a:gd name="T33" fmla="*/ 0 h 59"/>
                <a:gd name="T34" fmla="*/ 14 w 58"/>
                <a:gd name="T35" fmla="*/ 4 h 59"/>
                <a:gd name="T36" fmla="*/ 10 w 58"/>
                <a:gd name="T37" fmla="*/ 7 h 59"/>
                <a:gd name="T38" fmla="*/ 1 w 58"/>
                <a:gd name="T39" fmla="*/ 22 h 59"/>
                <a:gd name="T40" fmla="*/ 0 w 58"/>
                <a:gd name="T41" fmla="*/ 26 h 59"/>
                <a:gd name="T42" fmla="*/ 0 w 58"/>
                <a:gd name="T43" fmla="*/ 30 h 59"/>
                <a:gd name="T44" fmla="*/ 16 w 58"/>
                <a:gd name="T45" fmla="*/ 56 h 59"/>
                <a:gd name="T46" fmla="*/ 20 w 58"/>
                <a:gd name="T47" fmla="*/ 57 h 59"/>
                <a:gd name="T48" fmla="*/ 29 w 58"/>
                <a:gd name="T49" fmla="*/ 59 h 59"/>
                <a:gd name="T50" fmla="*/ 29 w 58"/>
                <a:gd name="T51" fmla="*/ 59 h 59"/>
                <a:gd name="T52" fmla="*/ 57 w 58"/>
                <a:gd name="T53" fmla="*/ 37 h 59"/>
                <a:gd name="T54" fmla="*/ 58 w 58"/>
                <a:gd name="T55" fmla="*/ 32 h 59"/>
                <a:gd name="T56" fmla="*/ 58 w 58"/>
                <a:gd name="T57" fmla="*/ 29 h 59"/>
                <a:gd name="T58" fmla="*/ 29 w 58"/>
                <a:gd name="T5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9">
                  <a:moveTo>
                    <a:pt x="19" y="10"/>
                  </a:moveTo>
                  <a:cubicBezTo>
                    <a:pt x="22" y="9"/>
                    <a:pt x="25" y="8"/>
                    <a:pt x="29" y="8"/>
                  </a:cubicBezTo>
                  <a:cubicBezTo>
                    <a:pt x="29" y="8"/>
                    <a:pt x="29" y="8"/>
                    <a:pt x="29" y="8"/>
                  </a:cubicBezTo>
                  <a:cubicBezTo>
                    <a:pt x="41" y="8"/>
                    <a:pt x="50" y="17"/>
                    <a:pt x="50" y="29"/>
                  </a:cubicBezTo>
                  <a:cubicBezTo>
                    <a:pt x="50" y="29"/>
                    <a:pt x="50" y="30"/>
                    <a:pt x="50" y="31"/>
                  </a:cubicBezTo>
                  <a:cubicBezTo>
                    <a:pt x="50" y="32"/>
                    <a:pt x="50" y="34"/>
                    <a:pt x="50" y="35"/>
                  </a:cubicBezTo>
                  <a:cubicBezTo>
                    <a:pt x="47" y="44"/>
                    <a:pt x="39" y="50"/>
                    <a:pt x="29" y="51"/>
                  </a:cubicBezTo>
                  <a:cubicBezTo>
                    <a:pt x="29" y="51"/>
                    <a:pt x="29" y="51"/>
                    <a:pt x="29" y="51"/>
                  </a:cubicBezTo>
                  <a:cubicBezTo>
                    <a:pt x="27" y="51"/>
                    <a:pt x="25" y="50"/>
                    <a:pt x="24" y="50"/>
                  </a:cubicBezTo>
                  <a:cubicBezTo>
                    <a:pt x="22" y="50"/>
                    <a:pt x="21" y="49"/>
                    <a:pt x="20" y="49"/>
                  </a:cubicBezTo>
                  <a:cubicBezTo>
                    <a:pt x="13" y="45"/>
                    <a:pt x="8" y="38"/>
                    <a:pt x="7" y="30"/>
                  </a:cubicBezTo>
                  <a:cubicBezTo>
                    <a:pt x="7" y="29"/>
                    <a:pt x="7" y="28"/>
                    <a:pt x="8" y="27"/>
                  </a:cubicBezTo>
                  <a:cubicBezTo>
                    <a:pt x="8" y="26"/>
                    <a:pt x="8" y="24"/>
                    <a:pt x="8" y="23"/>
                  </a:cubicBezTo>
                  <a:cubicBezTo>
                    <a:pt x="10" y="19"/>
                    <a:pt x="12" y="15"/>
                    <a:pt x="15" y="13"/>
                  </a:cubicBezTo>
                  <a:cubicBezTo>
                    <a:pt x="16" y="12"/>
                    <a:pt x="18" y="11"/>
                    <a:pt x="19" y="10"/>
                  </a:cubicBezTo>
                  <a:moveTo>
                    <a:pt x="29" y="0"/>
                  </a:moveTo>
                  <a:cubicBezTo>
                    <a:pt x="29" y="0"/>
                    <a:pt x="29" y="0"/>
                    <a:pt x="28" y="0"/>
                  </a:cubicBezTo>
                  <a:cubicBezTo>
                    <a:pt x="23" y="0"/>
                    <a:pt x="18" y="2"/>
                    <a:pt x="14" y="4"/>
                  </a:cubicBezTo>
                  <a:cubicBezTo>
                    <a:pt x="12" y="5"/>
                    <a:pt x="11" y="6"/>
                    <a:pt x="10" y="7"/>
                  </a:cubicBezTo>
                  <a:cubicBezTo>
                    <a:pt x="6" y="10"/>
                    <a:pt x="2" y="16"/>
                    <a:pt x="1" y="22"/>
                  </a:cubicBezTo>
                  <a:cubicBezTo>
                    <a:pt x="0" y="23"/>
                    <a:pt x="0" y="25"/>
                    <a:pt x="0" y="26"/>
                  </a:cubicBezTo>
                  <a:cubicBezTo>
                    <a:pt x="0" y="27"/>
                    <a:pt x="0" y="28"/>
                    <a:pt x="0" y="30"/>
                  </a:cubicBezTo>
                  <a:cubicBezTo>
                    <a:pt x="0" y="41"/>
                    <a:pt x="6" y="51"/>
                    <a:pt x="16" y="56"/>
                  </a:cubicBezTo>
                  <a:cubicBezTo>
                    <a:pt x="17" y="56"/>
                    <a:pt x="19" y="57"/>
                    <a:pt x="20" y="57"/>
                  </a:cubicBezTo>
                  <a:cubicBezTo>
                    <a:pt x="23" y="58"/>
                    <a:pt x="26" y="59"/>
                    <a:pt x="29" y="59"/>
                  </a:cubicBezTo>
                  <a:cubicBezTo>
                    <a:pt x="29" y="59"/>
                    <a:pt x="29" y="59"/>
                    <a:pt x="29" y="59"/>
                  </a:cubicBezTo>
                  <a:cubicBezTo>
                    <a:pt x="43" y="58"/>
                    <a:pt x="54" y="49"/>
                    <a:pt x="57" y="37"/>
                  </a:cubicBezTo>
                  <a:cubicBezTo>
                    <a:pt x="58" y="35"/>
                    <a:pt x="58" y="34"/>
                    <a:pt x="58" y="32"/>
                  </a:cubicBezTo>
                  <a:cubicBezTo>
                    <a:pt x="58" y="31"/>
                    <a:pt x="58" y="30"/>
                    <a:pt x="58" y="29"/>
                  </a:cubicBezTo>
                  <a:cubicBezTo>
                    <a:pt x="58" y="13"/>
                    <a:pt x="45" y="0"/>
                    <a:pt x="2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0317"/>
            <p:cNvSpPr>
              <a:spLocks/>
            </p:cNvSpPr>
            <p:nvPr/>
          </p:nvSpPr>
          <p:spPr bwMode="auto">
            <a:xfrm>
              <a:off x="5359997" y="7432066"/>
              <a:ext cx="60030" cy="60030"/>
            </a:xfrm>
            <a:custGeom>
              <a:avLst/>
              <a:gdLst>
                <a:gd name="T0" fmla="*/ 19 w 38"/>
                <a:gd name="T1" fmla="*/ 0 h 38"/>
                <a:gd name="T2" fmla="*/ 19 w 38"/>
                <a:gd name="T3" fmla="*/ 0 h 38"/>
                <a:gd name="T4" fmla="*/ 19 w 38"/>
                <a:gd name="T5" fmla="*/ 0 h 38"/>
                <a:gd name="T6" fmla="*/ 8 w 38"/>
                <a:gd name="T7" fmla="*/ 4 h 38"/>
                <a:gd name="T8" fmla="*/ 5 w 38"/>
                <a:gd name="T9" fmla="*/ 7 h 38"/>
                <a:gd name="T10" fmla="*/ 0 w 38"/>
                <a:gd name="T11" fmla="*/ 20 h 38"/>
                <a:gd name="T12" fmla="*/ 5 w 38"/>
                <a:gd name="T13" fmla="*/ 32 h 38"/>
                <a:gd name="T14" fmla="*/ 8 w 38"/>
                <a:gd name="T15" fmla="*/ 35 h 38"/>
                <a:gd name="T16" fmla="*/ 19 w 38"/>
                <a:gd name="T17" fmla="*/ 38 h 38"/>
                <a:gd name="T18" fmla="*/ 20 w 38"/>
                <a:gd name="T19" fmla="*/ 38 h 38"/>
                <a:gd name="T20" fmla="*/ 36 w 38"/>
                <a:gd name="T21" fmla="*/ 29 h 38"/>
                <a:gd name="T22" fmla="*/ 37 w 38"/>
                <a:gd name="T23" fmla="*/ 26 h 38"/>
                <a:gd name="T24" fmla="*/ 38 w 38"/>
                <a:gd name="T25" fmla="*/ 19 h 38"/>
                <a:gd name="T26" fmla="*/ 37 w 38"/>
                <a:gd name="T27" fmla="*/ 13 h 38"/>
                <a:gd name="T28" fmla="*/ 35 w 38"/>
                <a:gd name="T29" fmla="*/ 9 h 38"/>
                <a:gd name="T30" fmla="*/ 28 w 38"/>
                <a:gd name="T31" fmla="*/ 2 h 38"/>
                <a:gd name="T32" fmla="*/ 24 w 38"/>
                <a:gd name="T33" fmla="*/ 1 h 38"/>
                <a:gd name="T34" fmla="*/ 19 w 38"/>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8">
                  <a:moveTo>
                    <a:pt x="19" y="0"/>
                  </a:moveTo>
                  <a:cubicBezTo>
                    <a:pt x="19" y="0"/>
                    <a:pt x="19" y="0"/>
                    <a:pt x="19" y="0"/>
                  </a:cubicBezTo>
                  <a:cubicBezTo>
                    <a:pt x="19" y="0"/>
                    <a:pt x="19" y="0"/>
                    <a:pt x="19" y="0"/>
                  </a:cubicBezTo>
                  <a:cubicBezTo>
                    <a:pt x="15" y="0"/>
                    <a:pt x="11" y="2"/>
                    <a:pt x="8" y="4"/>
                  </a:cubicBezTo>
                  <a:cubicBezTo>
                    <a:pt x="7" y="5"/>
                    <a:pt x="6" y="6"/>
                    <a:pt x="5" y="7"/>
                  </a:cubicBezTo>
                  <a:cubicBezTo>
                    <a:pt x="2" y="10"/>
                    <a:pt x="0" y="15"/>
                    <a:pt x="0" y="20"/>
                  </a:cubicBezTo>
                  <a:cubicBezTo>
                    <a:pt x="0" y="24"/>
                    <a:pt x="2" y="28"/>
                    <a:pt x="5" y="32"/>
                  </a:cubicBezTo>
                  <a:cubicBezTo>
                    <a:pt x="6" y="33"/>
                    <a:pt x="7" y="34"/>
                    <a:pt x="8" y="35"/>
                  </a:cubicBezTo>
                  <a:cubicBezTo>
                    <a:pt x="11" y="37"/>
                    <a:pt x="15" y="38"/>
                    <a:pt x="19" y="38"/>
                  </a:cubicBezTo>
                  <a:cubicBezTo>
                    <a:pt x="19" y="38"/>
                    <a:pt x="20" y="38"/>
                    <a:pt x="20" y="38"/>
                  </a:cubicBezTo>
                  <a:cubicBezTo>
                    <a:pt x="26" y="38"/>
                    <a:pt x="32" y="35"/>
                    <a:pt x="36" y="29"/>
                  </a:cubicBezTo>
                  <a:cubicBezTo>
                    <a:pt x="36" y="28"/>
                    <a:pt x="37" y="27"/>
                    <a:pt x="37" y="26"/>
                  </a:cubicBezTo>
                  <a:cubicBezTo>
                    <a:pt x="38" y="23"/>
                    <a:pt x="38" y="21"/>
                    <a:pt x="38" y="19"/>
                  </a:cubicBezTo>
                  <a:cubicBezTo>
                    <a:pt x="38" y="17"/>
                    <a:pt x="38" y="15"/>
                    <a:pt x="37" y="13"/>
                  </a:cubicBezTo>
                  <a:cubicBezTo>
                    <a:pt x="37" y="11"/>
                    <a:pt x="36" y="10"/>
                    <a:pt x="35" y="9"/>
                  </a:cubicBezTo>
                  <a:cubicBezTo>
                    <a:pt x="33" y="6"/>
                    <a:pt x="31" y="3"/>
                    <a:pt x="28" y="2"/>
                  </a:cubicBezTo>
                  <a:cubicBezTo>
                    <a:pt x="26" y="1"/>
                    <a:pt x="25" y="1"/>
                    <a:pt x="24" y="1"/>
                  </a:cubicBezTo>
                  <a:cubicBezTo>
                    <a:pt x="22" y="0"/>
                    <a:pt x="21"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0318"/>
            <p:cNvSpPr>
              <a:spLocks noEditPoints="1"/>
            </p:cNvSpPr>
            <p:nvPr/>
          </p:nvSpPr>
          <p:spPr bwMode="auto">
            <a:xfrm>
              <a:off x="5328648" y="7400717"/>
              <a:ext cx="122729" cy="122729"/>
            </a:xfrm>
            <a:custGeom>
              <a:avLst/>
              <a:gdLst>
                <a:gd name="T0" fmla="*/ 22 w 78"/>
                <a:gd name="T1" fmla="*/ 17 h 78"/>
                <a:gd name="T2" fmla="*/ 39 w 78"/>
                <a:gd name="T3" fmla="*/ 11 h 78"/>
                <a:gd name="T4" fmla="*/ 39 w 78"/>
                <a:gd name="T5" fmla="*/ 11 h 78"/>
                <a:gd name="T6" fmla="*/ 40 w 78"/>
                <a:gd name="T7" fmla="*/ 11 h 78"/>
                <a:gd name="T8" fmla="*/ 45 w 78"/>
                <a:gd name="T9" fmla="*/ 11 h 78"/>
                <a:gd name="T10" fmla="*/ 47 w 78"/>
                <a:gd name="T11" fmla="*/ 12 h 78"/>
                <a:gd name="T12" fmla="*/ 51 w 78"/>
                <a:gd name="T13" fmla="*/ 13 h 78"/>
                <a:gd name="T14" fmla="*/ 64 w 78"/>
                <a:gd name="T15" fmla="*/ 24 h 78"/>
                <a:gd name="T16" fmla="*/ 66 w 78"/>
                <a:gd name="T17" fmla="*/ 28 h 78"/>
                <a:gd name="T18" fmla="*/ 68 w 78"/>
                <a:gd name="T19" fmla="*/ 39 h 78"/>
                <a:gd name="T20" fmla="*/ 66 w 78"/>
                <a:gd name="T21" fmla="*/ 50 h 78"/>
                <a:gd name="T22" fmla="*/ 64 w 78"/>
                <a:gd name="T23" fmla="*/ 53 h 78"/>
                <a:gd name="T24" fmla="*/ 40 w 78"/>
                <a:gd name="T25" fmla="*/ 68 h 78"/>
                <a:gd name="T26" fmla="*/ 39 w 78"/>
                <a:gd name="T27" fmla="*/ 68 h 78"/>
                <a:gd name="T28" fmla="*/ 21 w 78"/>
                <a:gd name="T29" fmla="*/ 61 h 78"/>
                <a:gd name="T30" fmla="*/ 18 w 78"/>
                <a:gd name="T31" fmla="*/ 58 h 78"/>
                <a:gd name="T32" fmla="*/ 11 w 78"/>
                <a:gd name="T33" fmla="*/ 40 h 78"/>
                <a:gd name="T34" fmla="*/ 18 w 78"/>
                <a:gd name="T35" fmla="*/ 20 h 78"/>
                <a:gd name="T36" fmla="*/ 22 w 78"/>
                <a:gd name="T37" fmla="*/ 17 h 78"/>
                <a:gd name="T38" fmla="*/ 39 w 78"/>
                <a:gd name="T39" fmla="*/ 0 h 78"/>
                <a:gd name="T40" fmla="*/ 39 w 78"/>
                <a:gd name="T41" fmla="*/ 0 h 78"/>
                <a:gd name="T42" fmla="*/ 14 w 78"/>
                <a:gd name="T43" fmla="*/ 9 h 78"/>
                <a:gd name="T44" fmla="*/ 11 w 78"/>
                <a:gd name="T45" fmla="*/ 12 h 78"/>
                <a:gd name="T46" fmla="*/ 0 w 78"/>
                <a:gd name="T47" fmla="*/ 40 h 78"/>
                <a:gd name="T48" fmla="*/ 11 w 78"/>
                <a:gd name="T49" fmla="*/ 66 h 78"/>
                <a:gd name="T50" fmla="*/ 14 w 78"/>
                <a:gd name="T51" fmla="*/ 69 h 78"/>
                <a:gd name="T52" fmla="*/ 39 w 78"/>
                <a:gd name="T53" fmla="*/ 78 h 78"/>
                <a:gd name="T54" fmla="*/ 40 w 78"/>
                <a:gd name="T55" fmla="*/ 78 h 78"/>
                <a:gd name="T56" fmla="*/ 73 w 78"/>
                <a:gd name="T57" fmla="*/ 58 h 78"/>
                <a:gd name="T58" fmla="*/ 75 w 78"/>
                <a:gd name="T59" fmla="*/ 54 h 78"/>
                <a:gd name="T60" fmla="*/ 78 w 78"/>
                <a:gd name="T61" fmla="*/ 39 h 78"/>
                <a:gd name="T62" fmla="*/ 75 w 78"/>
                <a:gd name="T63" fmla="*/ 24 h 78"/>
                <a:gd name="T64" fmla="*/ 73 w 78"/>
                <a:gd name="T65" fmla="*/ 20 h 78"/>
                <a:gd name="T66" fmla="*/ 54 w 78"/>
                <a:gd name="T67" fmla="*/ 3 h 78"/>
                <a:gd name="T68" fmla="*/ 50 w 78"/>
                <a:gd name="T69" fmla="*/ 2 h 78"/>
                <a:gd name="T70" fmla="*/ 46 w 78"/>
                <a:gd name="T71" fmla="*/ 1 h 78"/>
                <a:gd name="T72" fmla="*/ 42 w 78"/>
                <a:gd name="T73" fmla="*/ 0 h 78"/>
                <a:gd name="T74" fmla="*/ 39 w 78"/>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2" y="17"/>
                  </a:moveTo>
                  <a:cubicBezTo>
                    <a:pt x="26" y="13"/>
                    <a:pt x="32" y="11"/>
                    <a:pt x="39" y="11"/>
                  </a:cubicBezTo>
                  <a:cubicBezTo>
                    <a:pt x="39" y="11"/>
                    <a:pt x="39" y="11"/>
                    <a:pt x="39" y="11"/>
                  </a:cubicBezTo>
                  <a:cubicBezTo>
                    <a:pt x="40" y="11"/>
                    <a:pt x="40" y="11"/>
                    <a:pt x="40" y="11"/>
                  </a:cubicBezTo>
                  <a:cubicBezTo>
                    <a:pt x="42" y="11"/>
                    <a:pt x="43" y="11"/>
                    <a:pt x="45" y="11"/>
                  </a:cubicBezTo>
                  <a:cubicBezTo>
                    <a:pt x="45" y="11"/>
                    <a:pt x="46" y="12"/>
                    <a:pt x="47" y="12"/>
                  </a:cubicBezTo>
                  <a:cubicBezTo>
                    <a:pt x="48" y="12"/>
                    <a:pt x="49" y="13"/>
                    <a:pt x="51" y="13"/>
                  </a:cubicBezTo>
                  <a:cubicBezTo>
                    <a:pt x="56" y="16"/>
                    <a:pt x="61" y="20"/>
                    <a:pt x="64" y="24"/>
                  </a:cubicBezTo>
                  <a:cubicBezTo>
                    <a:pt x="64" y="26"/>
                    <a:pt x="65" y="27"/>
                    <a:pt x="66" y="28"/>
                  </a:cubicBezTo>
                  <a:cubicBezTo>
                    <a:pt x="67" y="32"/>
                    <a:pt x="68" y="35"/>
                    <a:pt x="68" y="39"/>
                  </a:cubicBezTo>
                  <a:cubicBezTo>
                    <a:pt x="68" y="43"/>
                    <a:pt x="67" y="46"/>
                    <a:pt x="66" y="50"/>
                  </a:cubicBezTo>
                  <a:cubicBezTo>
                    <a:pt x="65" y="51"/>
                    <a:pt x="65" y="52"/>
                    <a:pt x="64" y="53"/>
                  </a:cubicBezTo>
                  <a:cubicBezTo>
                    <a:pt x="59" y="62"/>
                    <a:pt x="50" y="68"/>
                    <a:pt x="40" y="68"/>
                  </a:cubicBezTo>
                  <a:cubicBezTo>
                    <a:pt x="40" y="68"/>
                    <a:pt x="39" y="68"/>
                    <a:pt x="39" y="68"/>
                  </a:cubicBezTo>
                  <a:cubicBezTo>
                    <a:pt x="33" y="68"/>
                    <a:pt x="26" y="65"/>
                    <a:pt x="21" y="61"/>
                  </a:cubicBezTo>
                  <a:cubicBezTo>
                    <a:pt x="20" y="60"/>
                    <a:pt x="19" y="59"/>
                    <a:pt x="18" y="58"/>
                  </a:cubicBezTo>
                  <a:cubicBezTo>
                    <a:pt x="14" y="53"/>
                    <a:pt x="11" y="47"/>
                    <a:pt x="11" y="40"/>
                  </a:cubicBezTo>
                  <a:cubicBezTo>
                    <a:pt x="11" y="32"/>
                    <a:pt x="14" y="25"/>
                    <a:pt x="18" y="20"/>
                  </a:cubicBezTo>
                  <a:cubicBezTo>
                    <a:pt x="19" y="19"/>
                    <a:pt x="20" y="18"/>
                    <a:pt x="22" y="17"/>
                  </a:cubicBezTo>
                  <a:moveTo>
                    <a:pt x="39" y="0"/>
                  </a:moveTo>
                  <a:cubicBezTo>
                    <a:pt x="39" y="0"/>
                    <a:pt x="39" y="0"/>
                    <a:pt x="39" y="0"/>
                  </a:cubicBezTo>
                  <a:cubicBezTo>
                    <a:pt x="29" y="1"/>
                    <a:pt x="21" y="4"/>
                    <a:pt x="14" y="9"/>
                  </a:cubicBezTo>
                  <a:cubicBezTo>
                    <a:pt x="13" y="10"/>
                    <a:pt x="12" y="11"/>
                    <a:pt x="11" y="12"/>
                  </a:cubicBezTo>
                  <a:cubicBezTo>
                    <a:pt x="4" y="20"/>
                    <a:pt x="0" y="29"/>
                    <a:pt x="0" y="40"/>
                  </a:cubicBezTo>
                  <a:cubicBezTo>
                    <a:pt x="1" y="50"/>
                    <a:pt x="5" y="59"/>
                    <a:pt x="11" y="66"/>
                  </a:cubicBezTo>
                  <a:cubicBezTo>
                    <a:pt x="12" y="67"/>
                    <a:pt x="13" y="68"/>
                    <a:pt x="14" y="69"/>
                  </a:cubicBezTo>
                  <a:cubicBezTo>
                    <a:pt x="21" y="75"/>
                    <a:pt x="30" y="78"/>
                    <a:pt x="39" y="78"/>
                  </a:cubicBezTo>
                  <a:cubicBezTo>
                    <a:pt x="40" y="78"/>
                    <a:pt x="40" y="78"/>
                    <a:pt x="40" y="78"/>
                  </a:cubicBezTo>
                  <a:cubicBezTo>
                    <a:pt x="54" y="78"/>
                    <a:pt x="67" y="70"/>
                    <a:pt x="73" y="58"/>
                  </a:cubicBezTo>
                  <a:cubicBezTo>
                    <a:pt x="74" y="57"/>
                    <a:pt x="75" y="55"/>
                    <a:pt x="75" y="54"/>
                  </a:cubicBezTo>
                  <a:cubicBezTo>
                    <a:pt x="77" y="49"/>
                    <a:pt x="78" y="44"/>
                    <a:pt x="78" y="39"/>
                  </a:cubicBezTo>
                  <a:cubicBezTo>
                    <a:pt x="78" y="33"/>
                    <a:pt x="77" y="28"/>
                    <a:pt x="75" y="24"/>
                  </a:cubicBezTo>
                  <a:cubicBezTo>
                    <a:pt x="74" y="22"/>
                    <a:pt x="74" y="21"/>
                    <a:pt x="73" y="20"/>
                  </a:cubicBezTo>
                  <a:cubicBezTo>
                    <a:pt x="69" y="12"/>
                    <a:pt x="62" y="7"/>
                    <a:pt x="54" y="3"/>
                  </a:cubicBezTo>
                  <a:cubicBezTo>
                    <a:pt x="53" y="3"/>
                    <a:pt x="52" y="2"/>
                    <a:pt x="50" y="2"/>
                  </a:cubicBezTo>
                  <a:cubicBezTo>
                    <a:pt x="49" y="1"/>
                    <a:pt x="47" y="1"/>
                    <a:pt x="46" y="1"/>
                  </a:cubicBezTo>
                  <a:cubicBezTo>
                    <a:pt x="44" y="1"/>
                    <a:pt x="43" y="0"/>
                    <a:pt x="42" y="0"/>
                  </a:cubicBezTo>
                  <a:cubicBezTo>
                    <a:pt x="41" y="0"/>
                    <a:pt x="40" y="0"/>
                    <a:pt x="3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0423"/>
            <p:cNvSpPr>
              <a:spLocks/>
            </p:cNvSpPr>
            <p:nvPr/>
          </p:nvSpPr>
          <p:spPr bwMode="auto">
            <a:xfrm>
              <a:off x="5276622" y="6064042"/>
              <a:ext cx="113391" cy="106721"/>
            </a:xfrm>
            <a:custGeom>
              <a:avLst/>
              <a:gdLst>
                <a:gd name="T0" fmla="*/ 36 w 72"/>
                <a:gd name="T1" fmla="*/ 0 h 68"/>
                <a:gd name="T2" fmla="*/ 24 w 72"/>
                <a:gd name="T3" fmla="*/ 2 h 68"/>
                <a:gd name="T4" fmla="*/ 20 w 72"/>
                <a:gd name="T5" fmla="*/ 4 h 68"/>
                <a:gd name="T6" fmla="*/ 3 w 72"/>
                <a:gd name="T7" fmla="*/ 29 h 68"/>
                <a:gd name="T8" fmla="*/ 32 w 72"/>
                <a:gd name="T9" fmla="*/ 67 h 68"/>
                <a:gd name="T10" fmla="*/ 37 w 72"/>
                <a:gd name="T11" fmla="*/ 68 h 68"/>
                <a:gd name="T12" fmla="*/ 70 w 72"/>
                <a:gd name="T13" fmla="*/ 39 h 68"/>
                <a:gd name="T14" fmla="*/ 56 w 72"/>
                <a:gd name="T15" fmla="*/ 6 h 68"/>
                <a:gd name="T16" fmla="*/ 53 w 72"/>
                <a:gd name="T17" fmla="*/ 4 h 68"/>
                <a:gd name="T18" fmla="*/ 43 w 72"/>
                <a:gd name="T19" fmla="*/ 0 h 68"/>
                <a:gd name="T20" fmla="*/ 42 w 72"/>
                <a:gd name="T21" fmla="*/ 0 h 68"/>
                <a:gd name="T22" fmla="*/ 38 w 72"/>
                <a:gd name="T23" fmla="*/ 0 h 68"/>
                <a:gd name="T24" fmla="*/ 36 w 72"/>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8">
                  <a:moveTo>
                    <a:pt x="36" y="0"/>
                  </a:moveTo>
                  <a:cubicBezTo>
                    <a:pt x="32" y="0"/>
                    <a:pt x="28" y="1"/>
                    <a:pt x="24" y="2"/>
                  </a:cubicBezTo>
                  <a:cubicBezTo>
                    <a:pt x="23" y="3"/>
                    <a:pt x="21" y="3"/>
                    <a:pt x="20" y="4"/>
                  </a:cubicBezTo>
                  <a:cubicBezTo>
                    <a:pt x="11" y="9"/>
                    <a:pt x="5" y="18"/>
                    <a:pt x="3" y="29"/>
                  </a:cubicBezTo>
                  <a:cubicBezTo>
                    <a:pt x="0" y="47"/>
                    <a:pt x="13" y="65"/>
                    <a:pt x="32" y="67"/>
                  </a:cubicBezTo>
                  <a:cubicBezTo>
                    <a:pt x="33" y="68"/>
                    <a:pt x="35" y="68"/>
                    <a:pt x="37" y="68"/>
                  </a:cubicBezTo>
                  <a:cubicBezTo>
                    <a:pt x="53" y="68"/>
                    <a:pt x="68" y="56"/>
                    <a:pt x="70" y="39"/>
                  </a:cubicBezTo>
                  <a:cubicBezTo>
                    <a:pt x="72" y="26"/>
                    <a:pt x="66" y="13"/>
                    <a:pt x="56" y="6"/>
                  </a:cubicBezTo>
                  <a:cubicBezTo>
                    <a:pt x="55" y="5"/>
                    <a:pt x="54" y="4"/>
                    <a:pt x="53" y="4"/>
                  </a:cubicBezTo>
                  <a:cubicBezTo>
                    <a:pt x="49" y="2"/>
                    <a:pt x="46" y="1"/>
                    <a:pt x="43" y="0"/>
                  </a:cubicBezTo>
                  <a:cubicBezTo>
                    <a:pt x="42" y="0"/>
                    <a:pt x="42" y="0"/>
                    <a:pt x="42" y="0"/>
                  </a:cubicBezTo>
                  <a:cubicBezTo>
                    <a:pt x="40" y="0"/>
                    <a:pt x="39" y="0"/>
                    <a:pt x="38" y="0"/>
                  </a:cubicBezTo>
                  <a:cubicBezTo>
                    <a:pt x="38" y="0"/>
                    <a:pt x="37" y="0"/>
                    <a:pt x="3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0541"/>
            <p:cNvSpPr>
              <a:spLocks/>
            </p:cNvSpPr>
            <p:nvPr/>
          </p:nvSpPr>
          <p:spPr bwMode="auto">
            <a:xfrm>
              <a:off x="6887440" y="5926641"/>
              <a:ext cx="132067" cy="132734"/>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0648"/>
            <p:cNvSpPr>
              <a:spLocks/>
            </p:cNvSpPr>
            <p:nvPr/>
          </p:nvSpPr>
          <p:spPr bwMode="auto">
            <a:xfrm>
              <a:off x="5875595" y="6842437"/>
              <a:ext cx="530935" cy="781729"/>
            </a:xfrm>
            <a:custGeom>
              <a:avLst/>
              <a:gdLst>
                <a:gd name="T0" fmla="*/ 787 w 796"/>
                <a:gd name="T1" fmla="*/ 0 h 1172"/>
                <a:gd name="T2" fmla="*/ 796 w 796"/>
                <a:gd name="T3" fmla="*/ 5 h 1172"/>
                <a:gd name="T4" fmla="*/ 9 w 796"/>
                <a:gd name="T5" fmla="*/ 1172 h 1172"/>
                <a:gd name="T6" fmla="*/ 0 w 796"/>
                <a:gd name="T7" fmla="*/ 1165 h 1172"/>
                <a:gd name="T8" fmla="*/ 787 w 796"/>
                <a:gd name="T9" fmla="*/ 0 h 1172"/>
              </a:gdLst>
              <a:ahLst/>
              <a:cxnLst>
                <a:cxn ang="0">
                  <a:pos x="T0" y="T1"/>
                </a:cxn>
                <a:cxn ang="0">
                  <a:pos x="T2" y="T3"/>
                </a:cxn>
                <a:cxn ang="0">
                  <a:pos x="T4" y="T5"/>
                </a:cxn>
                <a:cxn ang="0">
                  <a:pos x="T6" y="T7"/>
                </a:cxn>
                <a:cxn ang="0">
                  <a:pos x="T8" y="T9"/>
                </a:cxn>
              </a:cxnLst>
              <a:rect l="0" t="0" r="r" b="b"/>
              <a:pathLst>
                <a:path w="796" h="1172">
                  <a:moveTo>
                    <a:pt x="787" y="0"/>
                  </a:moveTo>
                  <a:lnTo>
                    <a:pt x="796" y="5"/>
                  </a:lnTo>
                  <a:lnTo>
                    <a:pt x="9" y="1172"/>
                  </a:lnTo>
                  <a:lnTo>
                    <a:pt x="0" y="1165"/>
                  </a:lnTo>
                  <a:lnTo>
                    <a:pt x="78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0655"/>
            <p:cNvSpPr>
              <a:spLocks/>
            </p:cNvSpPr>
            <p:nvPr/>
          </p:nvSpPr>
          <p:spPr bwMode="auto">
            <a:xfrm>
              <a:off x="5914948" y="7064549"/>
              <a:ext cx="964488" cy="961820"/>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0676"/>
            <p:cNvSpPr>
              <a:spLocks/>
            </p:cNvSpPr>
            <p:nvPr/>
          </p:nvSpPr>
          <p:spPr bwMode="auto">
            <a:xfrm>
              <a:off x="4289459" y="7933656"/>
              <a:ext cx="80708" cy="80040"/>
            </a:xfrm>
            <a:custGeom>
              <a:avLst/>
              <a:gdLst>
                <a:gd name="T0" fmla="*/ 45 w 51"/>
                <a:gd name="T1" fmla="*/ 35 h 51"/>
                <a:gd name="T2" fmla="*/ 15 w 51"/>
                <a:gd name="T3" fmla="*/ 45 h 51"/>
                <a:gd name="T4" fmla="*/ 5 w 51"/>
                <a:gd name="T5" fmla="*/ 15 h 51"/>
                <a:gd name="T6" fmla="*/ 35 w 51"/>
                <a:gd name="T7" fmla="*/ 5 h 51"/>
                <a:gd name="T8" fmla="*/ 45 w 51"/>
                <a:gd name="T9" fmla="*/ 35 h 51"/>
              </a:gdLst>
              <a:ahLst/>
              <a:cxnLst>
                <a:cxn ang="0">
                  <a:pos x="T0" y="T1"/>
                </a:cxn>
                <a:cxn ang="0">
                  <a:pos x="T2" y="T3"/>
                </a:cxn>
                <a:cxn ang="0">
                  <a:pos x="T4" y="T5"/>
                </a:cxn>
                <a:cxn ang="0">
                  <a:pos x="T6" y="T7"/>
                </a:cxn>
                <a:cxn ang="0">
                  <a:pos x="T8" y="T9"/>
                </a:cxn>
              </a:cxnLst>
              <a:rect l="0" t="0" r="r" b="b"/>
              <a:pathLst>
                <a:path w="51" h="51">
                  <a:moveTo>
                    <a:pt x="45" y="35"/>
                  </a:moveTo>
                  <a:cubicBezTo>
                    <a:pt x="39" y="46"/>
                    <a:pt x="26" y="51"/>
                    <a:pt x="15" y="45"/>
                  </a:cubicBezTo>
                  <a:cubicBezTo>
                    <a:pt x="4" y="39"/>
                    <a:pt x="0" y="26"/>
                    <a:pt x="5" y="15"/>
                  </a:cubicBezTo>
                  <a:cubicBezTo>
                    <a:pt x="11" y="4"/>
                    <a:pt x="24" y="0"/>
                    <a:pt x="35" y="5"/>
                  </a:cubicBezTo>
                  <a:cubicBezTo>
                    <a:pt x="46" y="11"/>
                    <a:pt x="51" y="24"/>
                    <a:pt x="45" y="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0677"/>
            <p:cNvSpPr>
              <a:spLocks/>
            </p:cNvSpPr>
            <p:nvPr/>
          </p:nvSpPr>
          <p:spPr bwMode="auto">
            <a:xfrm>
              <a:off x="4863082" y="7918982"/>
              <a:ext cx="148742" cy="146741"/>
            </a:xfrm>
            <a:custGeom>
              <a:avLst/>
              <a:gdLst>
                <a:gd name="T0" fmla="*/ 83 w 94"/>
                <a:gd name="T1" fmla="*/ 65 h 93"/>
                <a:gd name="T2" fmla="*/ 28 w 94"/>
                <a:gd name="T3" fmla="*/ 83 h 93"/>
                <a:gd name="T4" fmla="*/ 10 w 94"/>
                <a:gd name="T5" fmla="*/ 28 h 93"/>
                <a:gd name="T6" fmla="*/ 66 w 94"/>
                <a:gd name="T7" fmla="*/ 10 h 93"/>
                <a:gd name="T8" fmla="*/ 83 w 94"/>
                <a:gd name="T9" fmla="*/ 65 h 93"/>
              </a:gdLst>
              <a:ahLst/>
              <a:cxnLst>
                <a:cxn ang="0">
                  <a:pos x="T0" y="T1"/>
                </a:cxn>
                <a:cxn ang="0">
                  <a:pos x="T2" y="T3"/>
                </a:cxn>
                <a:cxn ang="0">
                  <a:pos x="T4" y="T5"/>
                </a:cxn>
                <a:cxn ang="0">
                  <a:pos x="T6" y="T7"/>
                </a:cxn>
                <a:cxn ang="0">
                  <a:pos x="T8" y="T9"/>
                </a:cxn>
              </a:cxnLst>
              <a:rect l="0" t="0" r="r" b="b"/>
              <a:pathLst>
                <a:path w="94" h="93">
                  <a:moveTo>
                    <a:pt x="83" y="65"/>
                  </a:moveTo>
                  <a:cubicBezTo>
                    <a:pt x="73" y="86"/>
                    <a:pt x="48" y="93"/>
                    <a:pt x="28" y="83"/>
                  </a:cubicBezTo>
                  <a:cubicBezTo>
                    <a:pt x="8" y="73"/>
                    <a:pt x="0" y="48"/>
                    <a:pt x="10" y="28"/>
                  </a:cubicBezTo>
                  <a:cubicBezTo>
                    <a:pt x="21" y="8"/>
                    <a:pt x="45" y="0"/>
                    <a:pt x="66" y="10"/>
                  </a:cubicBezTo>
                  <a:cubicBezTo>
                    <a:pt x="86" y="21"/>
                    <a:pt x="94" y="45"/>
                    <a:pt x="83" y="6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0679"/>
            <p:cNvSpPr>
              <a:spLocks/>
            </p:cNvSpPr>
            <p:nvPr/>
          </p:nvSpPr>
          <p:spPr bwMode="auto">
            <a:xfrm>
              <a:off x="5438707" y="8095737"/>
              <a:ext cx="92714" cy="92714"/>
            </a:xfrm>
            <a:custGeom>
              <a:avLst/>
              <a:gdLst>
                <a:gd name="T0" fmla="*/ 53 w 59"/>
                <a:gd name="T1" fmla="*/ 42 h 59"/>
                <a:gd name="T2" fmla="*/ 18 w 59"/>
                <a:gd name="T3" fmla="*/ 53 h 59"/>
                <a:gd name="T4" fmla="*/ 7 w 59"/>
                <a:gd name="T5" fmla="*/ 18 h 59"/>
                <a:gd name="T6" fmla="*/ 42 w 59"/>
                <a:gd name="T7" fmla="*/ 7 h 59"/>
                <a:gd name="T8" fmla="*/ 53 w 59"/>
                <a:gd name="T9" fmla="*/ 42 h 59"/>
              </a:gdLst>
              <a:ahLst/>
              <a:cxnLst>
                <a:cxn ang="0">
                  <a:pos x="T0" y="T1"/>
                </a:cxn>
                <a:cxn ang="0">
                  <a:pos x="T2" y="T3"/>
                </a:cxn>
                <a:cxn ang="0">
                  <a:pos x="T4" y="T5"/>
                </a:cxn>
                <a:cxn ang="0">
                  <a:pos x="T6" y="T7"/>
                </a:cxn>
                <a:cxn ang="0">
                  <a:pos x="T8" y="T9"/>
                </a:cxn>
              </a:cxnLst>
              <a:rect l="0" t="0" r="r" b="b"/>
              <a:pathLst>
                <a:path w="59" h="59">
                  <a:moveTo>
                    <a:pt x="53" y="42"/>
                  </a:moveTo>
                  <a:cubicBezTo>
                    <a:pt x="46" y="54"/>
                    <a:pt x="30" y="59"/>
                    <a:pt x="18" y="53"/>
                  </a:cubicBezTo>
                  <a:cubicBezTo>
                    <a:pt x="5" y="46"/>
                    <a:pt x="0" y="31"/>
                    <a:pt x="7" y="18"/>
                  </a:cubicBezTo>
                  <a:cubicBezTo>
                    <a:pt x="13" y="5"/>
                    <a:pt x="29" y="0"/>
                    <a:pt x="42" y="7"/>
                  </a:cubicBezTo>
                  <a:cubicBezTo>
                    <a:pt x="54" y="13"/>
                    <a:pt x="59" y="29"/>
                    <a:pt x="53" y="4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0680"/>
            <p:cNvSpPr>
              <a:spLocks/>
            </p:cNvSpPr>
            <p:nvPr/>
          </p:nvSpPr>
          <p:spPr bwMode="auto">
            <a:xfrm>
              <a:off x="8316157" y="6631664"/>
              <a:ext cx="152744" cy="152744"/>
            </a:xfrm>
            <a:custGeom>
              <a:avLst/>
              <a:gdLst>
                <a:gd name="T0" fmla="*/ 87 w 97"/>
                <a:gd name="T1" fmla="*/ 68 h 97"/>
                <a:gd name="T2" fmla="*/ 29 w 97"/>
                <a:gd name="T3" fmla="*/ 86 h 97"/>
                <a:gd name="T4" fmla="*/ 11 w 97"/>
                <a:gd name="T5" fmla="*/ 29 h 97"/>
                <a:gd name="T6" fmla="*/ 68 w 97"/>
                <a:gd name="T7" fmla="*/ 11 h 97"/>
                <a:gd name="T8" fmla="*/ 87 w 97"/>
                <a:gd name="T9" fmla="*/ 68 h 97"/>
              </a:gdLst>
              <a:ahLst/>
              <a:cxnLst>
                <a:cxn ang="0">
                  <a:pos x="T0" y="T1"/>
                </a:cxn>
                <a:cxn ang="0">
                  <a:pos x="T2" y="T3"/>
                </a:cxn>
                <a:cxn ang="0">
                  <a:pos x="T4" y="T5"/>
                </a:cxn>
                <a:cxn ang="0">
                  <a:pos x="T6" y="T7"/>
                </a:cxn>
                <a:cxn ang="0">
                  <a:pos x="T8" y="T9"/>
                </a:cxn>
              </a:cxnLst>
              <a:rect l="0" t="0" r="r" b="b"/>
              <a:pathLst>
                <a:path w="97" h="97">
                  <a:moveTo>
                    <a:pt x="87" y="68"/>
                  </a:moveTo>
                  <a:cubicBezTo>
                    <a:pt x="76" y="89"/>
                    <a:pt x="50" y="97"/>
                    <a:pt x="29" y="86"/>
                  </a:cubicBezTo>
                  <a:cubicBezTo>
                    <a:pt x="9" y="75"/>
                    <a:pt x="0" y="50"/>
                    <a:pt x="11" y="29"/>
                  </a:cubicBezTo>
                  <a:cubicBezTo>
                    <a:pt x="22" y="8"/>
                    <a:pt x="47" y="0"/>
                    <a:pt x="68" y="11"/>
                  </a:cubicBezTo>
                  <a:cubicBezTo>
                    <a:pt x="89" y="21"/>
                    <a:pt x="97" y="47"/>
                    <a:pt x="87"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681"/>
            <p:cNvSpPr>
              <a:spLocks/>
            </p:cNvSpPr>
            <p:nvPr/>
          </p:nvSpPr>
          <p:spPr bwMode="auto">
            <a:xfrm>
              <a:off x="5969642" y="8278497"/>
              <a:ext cx="84042" cy="83376"/>
            </a:xfrm>
            <a:custGeom>
              <a:avLst/>
              <a:gdLst>
                <a:gd name="T0" fmla="*/ 48 w 53"/>
                <a:gd name="T1" fmla="*/ 37 h 53"/>
                <a:gd name="T2" fmla="*/ 16 w 53"/>
                <a:gd name="T3" fmla="*/ 47 h 53"/>
                <a:gd name="T4" fmla="*/ 6 w 53"/>
                <a:gd name="T5" fmla="*/ 16 h 53"/>
                <a:gd name="T6" fmla="*/ 37 w 53"/>
                <a:gd name="T7" fmla="*/ 6 h 53"/>
                <a:gd name="T8" fmla="*/ 48 w 53"/>
                <a:gd name="T9" fmla="*/ 37 h 53"/>
              </a:gdLst>
              <a:ahLst/>
              <a:cxnLst>
                <a:cxn ang="0">
                  <a:pos x="T0" y="T1"/>
                </a:cxn>
                <a:cxn ang="0">
                  <a:pos x="T2" y="T3"/>
                </a:cxn>
                <a:cxn ang="0">
                  <a:pos x="T4" y="T5"/>
                </a:cxn>
                <a:cxn ang="0">
                  <a:pos x="T6" y="T7"/>
                </a:cxn>
                <a:cxn ang="0">
                  <a:pos x="T8" y="T9"/>
                </a:cxn>
              </a:cxnLst>
              <a:rect l="0" t="0" r="r" b="b"/>
              <a:pathLst>
                <a:path w="53" h="53">
                  <a:moveTo>
                    <a:pt x="48" y="37"/>
                  </a:moveTo>
                  <a:cubicBezTo>
                    <a:pt x="42" y="49"/>
                    <a:pt x="27" y="53"/>
                    <a:pt x="16" y="47"/>
                  </a:cubicBezTo>
                  <a:cubicBezTo>
                    <a:pt x="4" y="42"/>
                    <a:pt x="0" y="27"/>
                    <a:pt x="6" y="16"/>
                  </a:cubicBezTo>
                  <a:cubicBezTo>
                    <a:pt x="12" y="4"/>
                    <a:pt x="26" y="0"/>
                    <a:pt x="37" y="6"/>
                  </a:cubicBezTo>
                  <a:cubicBezTo>
                    <a:pt x="49" y="12"/>
                    <a:pt x="53" y="26"/>
                    <a:pt x="48" y="3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0683"/>
            <p:cNvSpPr>
              <a:spLocks/>
            </p:cNvSpPr>
            <p:nvPr/>
          </p:nvSpPr>
          <p:spPr bwMode="auto">
            <a:xfrm>
              <a:off x="6377849" y="7209956"/>
              <a:ext cx="104053" cy="105387"/>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0684"/>
            <p:cNvSpPr>
              <a:spLocks/>
            </p:cNvSpPr>
            <p:nvPr/>
          </p:nvSpPr>
          <p:spPr bwMode="auto">
            <a:xfrm>
              <a:off x="6343165" y="6784408"/>
              <a:ext cx="121395" cy="119394"/>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0709"/>
            <p:cNvSpPr>
              <a:spLocks/>
            </p:cNvSpPr>
            <p:nvPr/>
          </p:nvSpPr>
          <p:spPr bwMode="auto">
            <a:xfrm>
              <a:off x="4901102" y="7359365"/>
              <a:ext cx="98050" cy="96048"/>
            </a:xfrm>
            <a:custGeom>
              <a:avLst/>
              <a:gdLst>
                <a:gd name="T0" fmla="*/ 55 w 62"/>
                <a:gd name="T1" fmla="*/ 43 h 61"/>
                <a:gd name="T2" fmla="*/ 19 w 62"/>
                <a:gd name="T3" fmla="*/ 55 h 61"/>
                <a:gd name="T4" fmla="*/ 7 w 62"/>
                <a:gd name="T5" fmla="*/ 18 h 61"/>
                <a:gd name="T6" fmla="*/ 43 w 62"/>
                <a:gd name="T7" fmla="*/ 7 h 61"/>
                <a:gd name="T8" fmla="*/ 55 w 62"/>
                <a:gd name="T9" fmla="*/ 43 h 61"/>
              </a:gdLst>
              <a:ahLst/>
              <a:cxnLst>
                <a:cxn ang="0">
                  <a:pos x="T0" y="T1"/>
                </a:cxn>
                <a:cxn ang="0">
                  <a:pos x="T2" y="T3"/>
                </a:cxn>
                <a:cxn ang="0">
                  <a:pos x="T4" y="T5"/>
                </a:cxn>
                <a:cxn ang="0">
                  <a:pos x="T6" y="T7"/>
                </a:cxn>
                <a:cxn ang="0">
                  <a:pos x="T8" y="T9"/>
                </a:cxn>
              </a:cxnLst>
              <a:rect l="0" t="0" r="r" b="b"/>
              <a:pathLst>
                <a:path w="62" h="61">
                  <a:moveTo>
                    <a:pt x="55" y="43"/>
                  </a:moveTo>
                  <a:cubicBezTo>
                    <a:pt x="48" y="56"/>
                    <a:pt x="32" y="61"/>
                    <a:pt x="19" y="55"/>
                  </a:cubicBezTo>
                  <a:cubicBezTo>
                    <a:pt x="6" y="48"/>
                    <a:pt x="0" y="32"/>
                    <a:pt x="7" y="18"/>
                  </a:cubicBezTo>
                  <a:cubicBezTo>
                    <a:pt x="14" y="5"/>
                    <a:pt x="30" y="0"/>
                    <a:pt x="43" y="7"/>
                  </a:cubicBezTo>
                  <a:cubicBezTo>
                    <a:pt x="57" y="13"/>
                    <a:pt x="62" y="30"/>
                    <a:pt x="55" y="4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0710"/>
            <p:cNvSpPr>
              <a:spLocks noEditPoints="1"/>
            </p:cNvSpPr>
            <p:nvPr/>
          </p:nvSpPr>
          <p:spPr bwMode="auto">
            <a:xfrm>
              <a:off x="4852410" y="7309340"/>
              <a:ext cx="196766" cy="196766"/>
            </a:xfrm>
            <a:custGeom>
              <a:avLst/>
              <a:gdLst>
                <a:gd name="T0" fmla="*/ 37 w 125"/>
                <a:gd name="T1" fmla="*/ 111 h 125"/>
                <a:gd name="T2" fmla="*/ 13 w 125"/>
                <a:gd name="T3" fmla="*/ 38 h 125"/>
                <a:gd name="T4" fmla="*/ 87 w 125"/>
                <a:gd name="T5" fmla="*/ 14 h 125"/>
                <a:gd name="T6" fmla="*/ 111 w 125"/>
                <a:gd name="T7" fmla="*/ 88 h 125"/>
                <a:gd name="T8" fmla="*/ 37 w 125"/>
                <a:gd name="T9" fmla="*/ 111 h 125"/>
                <a:gd name="T10" fmla="*/ 80 w 125"/>
                <a:gd name="T11" fmla="*/ 27 h 125"/>
                <a:gd name="T12" fmla="*/ 27 w 125"/>
                <a:gd name="T13" fmla="*/ 44 h 125"/>
                <a:gd name="T14" fmla="*/ 44 w 125"/>
                <a:gd name="T15" fmla="*/ 98 h 125"/>
                <a:gd name="T16" fmla="*/ 98 w 125"/>
                <a:gd name="T17" fmla="*/ 81 h 125"/>
                <a:gd name="T18" fmla="*/ 80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1"/>
                  </a:moveTo>
                  <a:cubicBezTo>
                    <a:pt x="10" y="98"/>
                    <a:pt x="0" y="64"/>
                    <a:pt x="13" y="38"/>
                  </a:cubicBezTo>
                  <a:cubicBezTo>
                    <a:pt x="27" y="11"/>
                    <a:pt x="60" y="0"/>
                    <a:pt x="87" y="14"/>
                  </a:cubicBezTo>
                  <a:cubicBezTo>
                    <a:pt x="114" y="28"/>
                    <a:pt x="125" y="61"/>
                    <a:pt x="111" y="88"/>
                  </a:cubicBezTo>
                  <a:cubicBezTo>
                    <a:pt x="97" y="115"/>
                    <a:pt x="64" y="125"/>
                    <a:pt x="37" y="111"/>
                  </a:cubicBezTo>
                  <a:close/>
                  <a:moveTo>
                    <a:pt x="80" y="27"/>
                  </a:moveTo>
                  <a:cubicBezTo>
                    <a:pt x="61" y="17"/>
                    <a:pt x="37" y="25"/>
                    <a:pt x="27" y="44"/>
                  </a:cubicBezTo>
                  <a:cubicBezTo>
                    <a:pt x="16" y="64"/>
                    <a:pt x="24" y="88"/>
                    <a:pt x="44" y="98"/>
                  </a:cubicBezTo>
                  <a:cubicBezTo>
                    <a:pt x="63" y="108"/>
                    <a:pt x="88" y="101"/>
                    <a:pt x="98" y="81"/>
                  </a:cubicBezTo>
                  <a:cubicBezTo>
                    <a:pt x="108" y="61"/>
                    <a:pt x="100" y="37"/>
                    <a:pt x="80" y="2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0716"/>
            <p:cNvSpPr>
              <a:spLocks/>
            </p:cNvSpPr>
            <p:nvPr/>
          </p:nvSpPr>
          <p:spPr bwMode="auto">
            <a:xfrm>
              <a:off x="5703504" y="8193117"/>
              <a:ext cx="66034" cy="66700"/>
            </a:xfrm>
            <a:custGeom>
              <a:avLst/>
              <a:gdLst>
                <a:gd name="T0" fmla="*/ 37 w 42"/>
                <a:gd name="T1" fmla="*/ 29 h 42"/>
                <a:gd name="T2" fmla="*/ 13 w 42"/>
                <a:gd name="T3" fmla="*/ 37 h 42"/>
                <a:gd name="T4" fmla="*/ 5 w 42"/>
                <a:gd name="T5" fmla="*/ 12 h 42"/>
                <a:gd name="T6" fmla="*/ 30 w 42"/>
                <a:gd name="T7" fmla="*/ 4 h 42"/>
                <a:gd name="T8" fmla="*/ 37 w 42"/>
                <a:gd name="T9" fmla="*/ 29 h 42"/>
              </a:gdLst>
              <a:ahLst/>
              <a:cxnLst>
                <a:cxn ang="0">
                  <a:pos x="T0" y="T1"/>
                </a:cxn>
                <a:cxn ang="0">
                  <a:pos x="T2" y="T3"/>
                </a:cxn>
                <a:cxn ang="0">
                  <a:pos x="T4" y="T5"/>
                </a:cxn>
                <a:cxn ang="0">
                  <a:pos x="T6" y="T7"/>
                </a:cxn>
                <a:cxn ang="0">
                  <a:pos x="T8" y="T9"/>
                </a:cxn>
              </a:cxnLst>
              <a:rect l="0" t="0" r="r" b="b"/>
              <a:pathLst>
                <a:path w="42" h="42">
                  <a:moveTo>
                    <a:pt x="37" y="29"/>
                  </a:moveTo>
                  <a:cubicBezTo>
                    <a:pt x="33" y="38"/>
                    <a:pt x="22" y="42"/>
                    <a:pt x="13" y="37"/>
                  </a:cubicBezTo>
                  <a:cubicBezTo>
                    <a:pt x="4" y="32"/>
                    <a:pt x="0" y="21"/>
                    <a:pt x="5" y="12"/>
                  </a:cubicBezTo>
                  <a:cubicBezTo>
                    <a:pt x="9" y="3"/>
                    <a:pt x="20" y="0"/>
                    <a:pt x="30" y="4"/>
                  </a:cubicBezTo>
                  <a:cubicBezTo>
                    <a:pt x="39" y="9"/>
                    <a:pt x="42" y="20"/>
                    <a:pt x="37" y="2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0717"/>
            <p:cNvSpPr>
              <a:spLocks noEditPoints="1"/>
            </p:cNvSpPr>
            <p:nvPr/>
          </p:nvSpPr>
          <p:spPr bwMode="auto">
            <a:xfrm>
              <a:off x="5668820" y="8158433"/>
              <a:ext cx="135402" cy="134068"/>
            </a:xfrm>
            <a:custGeom>
              <a:avLst/>
              <a:gdLst>
                <a:gd name="T0" fmla="*/ 26 w 86"/>
                <a:gd name="T1" fmla="*/ 76 h 85"/>
                <a:gd name="T2" fmla="*/ 10 w 86"/>
                <a:gd name="T3" fmla="*/ 25 h 85"/>
                <a:gd name="T4" fmla="*/ 60 w 86"/>
                <a:gd name="T5" fmla="*/ 9 h 85"/>
                <a:gd name="T6" fmla="*/ 76 w 86"/>
                <a:gd name="T7" fmla="*/ 60 h 85"/>
                <a:gd name="T8" fmla="*/ 26 w 86"/>
                <a:gd name="T9" fmla="*/ 76 h 85"/>
                <a:gd name="T10" fmla="*/ 56 w 86"/>
                <a:gd name="T11" fmla="*/ 18 h 85"/>
                <a:gd name="T12" fmla="*/ 19 w 86"/>
                <a:gd name="T13" fmla="*/ 30 h 85"/>
                <a:gd name="T14" fmla="*/ 31 w 86"/>
                <a:gd name="T15" fmla="*/ 67 h 85"/>
                <a:gd name="T16" fmla="*/ 67 w 86"/>
                <a:gd name="T17" fmla="*/ 55 h 85"/>
                <a:gd name="T18" fmla="*/ 56 w 86"/>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5">
                  <a:moveTo>
                    <a:pt x="26" y="76"/>
                  </a:moveTo>
                  <a:cubicBezTo>
                    <a:pt x="8" y="66"/>
                    <a:pt x="0" y="44"/>
                    <a:pt x="10" y="25"/>
                  </a:cubicBezTo>
                  <a:cubicBezTo>
                    <a:pt x="19" y="7"/>
                    <a:pt x="42" y="0"/>
                    <a:pt x="60" y="9"/>
                  </a:cubicBezTo>
                  <a:cubicBezTo>
                    <a:pt x="79" y="19"/>
                    <a:pt x="86" y="41"/>
                    <a:pt x="76" y="60"/>
                  </a:cubicBezTo>
                  <a:cubicBezTo>
                    <a:pt x="67" y="78"/>
                    <a:pt x="44" y="85"/>
                    <a:pt x="26" y="76"/>
                  </a:cubicBezTo>
                  <a:close/>
                  <a:moveTo>
                    <a:pt x="56" y="18"/>
                  </a:moveTo>
                  <a:cubicBezTo>
                    <a:pt x="42" y="11"/>
                    <a:pt x="26" y="17"/>
                    <a:pt x="19" y="30"/>
                  </a:cubicBezTo>
                  <a:cubicBezTo>
                    <a:pt x="12" y="43"/>
                    <a:pt x="17" y="60"/>
                    <a:pt x="31" y="67"/>
                  </a:cubicBezTo>
                  <a:cubicBezTo>
                    <a:pt x="44" y="74"/>
                    <a:pt x="60" y="69"/>
                    <a:pt x="67" y="55"/>
                  </a:cubicBezTo>
                  <a:cubicBezTo>
                    <a:pt x="74" y="42"/>
                    <a:pt x="69" y="25"/>
                    <a:pt x="56" y="1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0718"/>
            <p:cNvSpPr>
              <a:spLocks/>
            </p:cNvSpPr>
            <p:nvPr/>
          </p:nvSpPr>
          <p:spPr bwMode="auto">
            <a:xfrm>
              <a:off x="5880260" y="7033198"/>
              <a:ext cx="70702" cy="71370"/>
            </a:xfrm>
            <a:custGeom>
              <a:avLst/>
              <a:gdLst>
                <a:gd name="T0" fmla="*/ 40 w 45"/>
                <a:gd name="T1" fmla="*/ 32 h 45"/>
                <a:gd name="T2" fmla="*/ 14 w 45"/>
                <a:gd name="T3" fmla="*/ 40 h 45"/>
                <a:gd name="T4" fmla="*/ 5 w 45"/>
                <a:gd name="T5" fmla="*/ 14 h 45"/>
                <a:gd name="T6" fmla="*/ 32 w 45"/>
                <a:gd name="T7" fmla="*/ 5 h 45"/>
                <a:gd name="T8" fmla="*/ 40 w 45"/>
                <a:gd name="T9" fmla="*/ 32 h 45"/>
              </a:gdLst>
              <a:ahLst/>
              <a:cxnLst>
                <a:cxn ang="0">
                  <a:pos x="T0" y="T1"/>
                </a:cxn>
                <a:cxn ang="0">
                  <a:pos x="T2" y="T3"/>
                </a:cxn>
                <a:cxn ang="0">
                  <a:pos x="T4" y="T5"/>
                </a:cxn>
                <a:cxn ang="0">
                  <a:pos x="T6" y="T7"/>
                </a:cxn>
                <a:cxn ang="0">
                  <a:pos x="T8" y="T9"/>
                </a:cxn>
              </a:cxnLst>
              <a:rect l="0" t="0" r="r" b="b"/>
              <a:pathLst>
                <a:path w="45" h="45">
                  <a:moveTo>
                    <a:pt x="40" y="32"/>
                  </a:moveTo>
                  <a:cubicBezTo>
                    <a:pt x="35" y="41"/>
                    <a:pt x="23" y="45"/>
                    <a:pt x="14" y="40"/>
                  </a:cubicBezTo>
                  <a:cubicBezTo>
                    <a:pt x="4" y="35"/>
                    <a:pt x="0" y="23"/>
                    <a:pt x="5" y="14"/>
                  </a:cubicBezTo>
                  <a:cubicBezTo>
                    <a:pt x="10" y="4"/>
                    <a:pt x="22" y="0"/>
                    <a:pt x="32" y="5"/>
                  </a:cubicBezTo>
                  <a:cubicBezTo>
                    <a:pt x="41" y="10"/>
                    <a:pt x="45" y="22"/>
                    <a:pt x="40" y="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0719"/>
            <p:cNvSpPr>
              <a:spLocks noEditPoints="1"/>
            </p:cNvSpPr>
            <p:nvPr/>
          </p:nvSpPr>
          <p:spPr bwMode="auto">
            <a:xfrm>
              <a:off x="5843575" y="6997180"/>
              <a:ext cx="143406" cy="143406"/>
            </a:xfrm>
            <a:custGeom>
              <a:avLst/>
              <a:gdLst>
                <a:gd name="T0" fmla="*/ 27 w 91"/>
                <a:gd name="T1" fmla="*/ 81 h 91"/>
                <a:gd name="T2" fmla="*/ 10 w 91"/>
                <a:gd name="T3" fmla="*/ 27 h 91"/>
                <a:gd name="T4" fmla="*/ 64 w 91"/>
                <a:gd name="T5" fmla="*/ 10 h 91"/>
                <a:gd name="T6" fmla="*/ 81 w 91"/>
                <a:gd name="T7" fmla="*/ 64 h 91"/>
                <a:gd name="T8" fmla="*/ 27 w 91"/>
                <a:gd name="T9" fmla="*/ 81 h 91"/>
                <a:gd name="T10" fmla="*/ 59 w 91"/>
                <a:gd name="T11" fmla="*/ 20 h 91"/>
                <a:gd name="T12" fmla="*/ 20 w 91"/>
                <a:gd name="T13" fmla="*/ 32 h 91"/>
                <a:gd name="T14" fmla="*/ 32 w 91"/>
                <a:gd name="T15" fmla="*/ 72 h 91"/>
                <a:gd name="T16" fmla="*/ 72 w 91"/>
                <a:gd name="T17" fmla="*/ 59 h 91"/>
                <a:gd name="T18" fmla="*/ 59 w 91"/>
                <a:gd name="T19"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27" y="81"/>
                  </a:moveTo>
                  <a:cubicBezTo>
                    <a:pt x="8" y="71"/>
                    <a:pt x="0" y="47"/>
                    <a:pt x="10" y="27"/>
                  </a:cubicBezTo>
                  <a:cubicBezTo>
                    <a:pt x="20" y="8"/>
                    <a:pt x="44" y="0"/>
                    <a:pt x="64" y="10"/>
                  </a:cubicBezTo>
                  <a:cubicBezTo>
                    <a:pt x="84" y="20"/>
                    <a:pt x="91" y="44"/>
                    <a:pt x="81" y="64"/>
                  </a:cubicBezTo>
                  <a:cubicBezTo>
                    <a:pt x="71" y="84"/>
                    <a:pt x="47" y="91"/>
                    <a:pt x="27" y="81"/>
                  </a:cubicBezTo>
                  <a:close/>
                  <a:moveTo>
                    <a:pt x="59" y="20"/>
                  </a:moveTo>
                  <a:cubicBezTo>
                    <a:pt x="45" y="12"/>
                    <a:pt x="27" y="18"/>
                    <a:pt x="20" y="32"/>
                  </a:cubicBezTo>
                  <a:cubicBezTo>
                    <a:pt x="12" y="47"/>
                    <a:pt x="18" y="64"/>
                    <a:pt x="32" y="72"/>
                  </a:cubicBezTo>
                  <a:cubicBezTo>
                    <a:pt x="47" y="79"/>
                    <a:pt x="64" y="74"/>
                    <a:pt x="72" y="59"/>
                  </a:cubicBezTo>
                  <a:cubicBezTo>
                    <a:pt x="79" y="45"/>
                    <a:pt x="74" y="27"/>
                    <a:pt x="59" y="2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0720"/>
            <p:cNvSpPr>
              <a:spLocks/>
            </p:cNvSpPr>
            <p:nvPr/>
          </p:nvSpPr>
          <p:spPr bwMode="auto">
            <a:xfrm>
              <a:off x="6887435" y="6908468"/>
              <a:ext cx="70702" cy="71370"/>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0721"/>
            <p:cNvSpPr>
              <a:spLocks noEditPoints="1"/>
            </p:cNvSpPr>
            <p:nvPr/>
          </p:nvSpPr>
          <p:spPr bwMode="auto">
            <a:xfrm>
              <a:off x="6850750" y="6871116"/>
              <a:ext cx="143406" cy="144740"/>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0722"/>
            <p:cNvSpPr>
              <a:spLocks/>
            </p:cNvSpPr>
            <p:nvPr/>
          </p:nvSpPr>
          <p:spPr bwMode="auto">
            <a:xfrm>
              <a:off x="6431872" y="7977675"/>
              <a:ext cx="92714" cy="92714"/>
            </a:xfrm>
            <a:custGeom>
              <a:avLst/>
              <a:gdLst>
                <a:gd name="T0" fmla="*/ 52 w 59"/>
                <a:gd name="T1" fmla="*/ 41 h 59"/>
                <a:gd name="T2" fmla="*/ 17 w 59"/>
                <a:gd name="T3" fmla="*/ 52 h 59"/>
                <a:gd name="T4" fmla="*/ 6 w 59"/>
                <a:gd name="T5" fmla="*/ 17 h 59"/>
                <a:gd name="T6" fmla="*/ 41 w 59"/>
                <a:gd name="T7" fmla="*/ 6 h 59"/>
                <a:gd name="T8" fmla="*/ 52 w 59"/>
                <a:gd name="T9" fmla="*/ 41 h 59"/>
              </a:gdLst>
              <a:ahLst/>
              <a:cxnLst>
                <a:cxn ang="0">
                  <a:pos x="T0" y="T1"/>
                </a:cxn>
                <a:cxn ang="0">
                  <a:pos x="T2" y="T3"/>
                </a:cxn>
                <a:cxn ang="0">
                  <a:pos x="T4" y="T5"/>
                </a:cxn>
                <a:cxn ang="0">
                  <a:pos x="T6" y="T7"/>
                </a:cxn>
                <a:cxn ang="0">
                  <a:pos x="T8" y="T9"/>
                </a:cxn>
              </a:cxnLst>
              <a:rect l="0" t="0" r="r" b="b"/>
              <a:pathLst>
                <a:path w="59" h="59">
                  <a:moveTo>
                    <a:pt x="52" y="41"/>
                  </a:moveTo>
                  <a:cubicBezTo>
                    <a:pt x="46" y="54"/>
                    <a:pt x="30" y="59"/>
                    <a:pt x="17" y="52"/>
                  </a:cubicBezTo>
                  <a:cubicBezTo>
                    <a:pt x="5" y="46"/>
                    <a:pt x="0" y="30"/>
                    <a:pt x="6" y="17"/>
                  </a:cubicBezTo>
                  <a:cubicBezTo>
                    <a:pt x="13" y="5"/>
                    <a:pt x="28" y="0"/>
                    <a:pt x="41" y="6"/>
                  </a:cubicBezTo>
                  <a:cubicBezTo>
                    <a:pt x="54" y="13"/>
                    <a:pt x="59" y="28"/>
                    <a:pt x="52" y="4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0723"/>
            <p:cNvSpPr>
              <a:spLocks noEditPoints="1"/>
            </p:cNvSpPr>
            <p:nvPr/>
          </p:nvSpPr>
          <p:spPr bwMode="auto">
            <a:xfrm>
              <a:off x="6383181" y="7928317"/>
              <a:ext cx="188762" cy="189429"/>
            </a:xfrm>
            <a:custGeom>
              <a:avLst/>
              <a:gdLst>
                <a:gd name="T0" fmla="*/ 36 w 120"/>
                <a:gd name="T1" fmla="*/ 107 h 120"/>
                <a:gd name="T2" fmla="*/ 14 w 120"/>
                <a:gd name="T3" fmla="*/ 36 h 120"/>
                <a:gd name="T4" fmla="*/ 84 w 120"/>
                <a:gd name="T5" fmla="*/ 13 h 120"/>
                <a:gd name="T6" fmla="*/ 107 w 120"/>
                <a:gd name="T7" fmla="*/ 84 h 120"/>
                <a:gd name="T8" fmla="*/ 36 w 120"/>
                <a:gd name="T9" fmla="*/ 107 h 120"/>
                <a:gd name="T10" fmla="*/ 78 w 120"/>
                <a:gd name="T11" fmla="*/ 26 h 120"/>
                <a:gd name="T12" fmla="*/ 26 w 120"/>
                <a:gd name="T13" fmla="*/ 43 h 120"/>
                <a:gd name="T14" fmla="*/ 43 w 120"/>
                <a:gd name="T15" fmla="*/ 94 h 120"/>
                <a:gd name="T16" fmla="*/ 94 w 120"/>
                <a:gd name="T17" fmla="*/ 78 h 120"/>
                <a:gd name="T18" fmla="*/ 78 w 120"/>
                <a:gd name="T19" fmla="*/ 2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36" y="107"/>
                  </a:moveTo>
                  <a:cubicBezTo>
                    <a:pt x="10" y="94"/>
                    <a:pt x="0" y="62"/>
                    <a:pt x="14" y="36"/>
                  </a:cubicBezTo>
                  <a:cubicBezTo>
                    <a:pt x="27" y="10"/>
                    <a:pt x="58" y="0"/>
                    <a:pt x="84" y="13"/>
                  </a:cubicBezTo>
                  <a:cubicBezTo>
                    <a:pt x="110" y="27"/>
                    <a:pt x="120" y="58"/>
                    <a:pt x="107" y="84"/>
                  </a:cubicBezTo>
                  <a:cubicBezTo>
                    <a:pt x="94" y="110"/>
                    <a:pt x="62" y="120"/>
                    <a:pt x="36" y="107"/>
                  </a:cubicBezTo>
                  <a:close/>
                  <a:moveTo>
                    <a:pt x="78" y="26"/>
                  </a:moveTo>
                  <a:cubicBezTo>
                    <a:pt x="59" y="16"/>
                    <a:pt x="36" y="24"/>
                    <a:pt x="26" y="43"/>
                  </a:cubicBezTo>
                  <a:cubicBezTo>
                    <a:pt x="16" y="61"/>
                    <a:pt x="24" y="85"/>
                    <a:pt x="43" y="94"/>
                  </a:cubicBezTo>
                  <a:cubicBezTo>
                    <a:pt x="61" y="104"/>
                    <a:pt x="85" y="97"/>
                    <a:pt x="94" y="78"/>
                  </a:cubicBezTo>
                  <a:cubicBezTo>
                    <a:pt x="104" y="59"/>
                    <a:pt x="97" y="36"/>
                    <a:pt x="78"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0724"/>
            <p:cNvSpPr>
              <a:spLocks/>
            </p:cNvSpPr>
            <p:nvPr/>
          </p:nvSpPr>
          <p:spPr bwMode="auto">
            <a:xfrm>
              <a:off x="4890427" y="8639342"/>
              <a:ext cx="54694" cy="56696"/>
            </a:xfrm>
            <a:custGeom>
              <a:avLst/>
              <a:gdLst>
                <a:gd name="T0" fmla="*/ 31 w 35"/>
                <a:gd name="T1" fmla="*/ 25 h 36"/>
                <a:gd name="T2" fmla="*/ 10 w 35"/>
                <a:gd name="T3" fmla="*/ 32 h 36"/>
                <a:gd name="T4" fmla="*/ 4 w 35"/>
                <a:gd name="T5" fmla="*/ 11 h 36"/>
                <a:gd name="T6" fmla="*/ 25 w 35"/>
                <a:gd name="T7" fmla="*/ 4 h 36"/>
                <a:gd name="T8" fmla="*/ 31 w 35"/>
                <a:gd name="T9" fmla="*/ 25 h 36"/>
              </a:gdLst>
              <a:ahLst/>
              <a:cxnLst>
                <a:cxn ang="0">
                  <a:pos x="T0" y="T1"/>
                </a:cxn>
                <a:cxn ang="0">
                  <a:pos x="T2" y="T3"/>
                </a:cxn>
                <a:cxn ang="0">
                  <a:pos x="T4" y="T5"/>
                </a:cxn>
                <a:cxn ang="0">
                  <a:pos x="T6" y="T7"/>
                </a:cxn>
                <a:cxn ang="0">
                  <a:pos x="T8" y="T9"/>
                </a:cxn>
              </a:cxnLst>
              <a:rect l="0" t="0" r="r" b="b"/>
              <a:pathLst>
                <a:path w="35" h="36">
                  <a:moveTo>
                    <a:pt x="31" y="25"/>
                  </a:moveTo>
                  <a:cubicBezTo>
                    <a:pt x="27" y="33"/>
                    <a:pt x="18" y="36"/>
                    <a:pt x="10" y="32"/>
                  </a:cubicBezTo>
                  <a:cubicBezTo>
                    <a:pt x="3" y="28"/>
                    <a:pt x="0" y="19"/>
                    <a:pt x="4" y="11"/>
                  </a:cubicBezTo>
                  <a:cubicBezTo>
                    <a:pt x="8" y="3"/>
                    <a:pt x="17" y="0"/>
                    <a:pt x="25" y="4"/>
                  </a:cubicBezTo>
                  <a:cubicBezTo>
                    <a:pt x="32" y="8"/>
                    <a:pt x="35" y="18"/>
                    <a:pt x="31"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98" name="直接连接符 97"/>
            <p:cNvCxnSpPr>
              <a:stCxn id="41" idx="2"/>
              <a:endCxn id="77" idx="0"/>
            </p:cNvCxnSpPr>
            <p:nvPr/>
          </p:nvCxnSpPr>
          <p:spPr>
            <a:xfrm flipV="1">
              <a:off x="6668004" y="5972466"/>
              <a:ext cx="232014" cy="135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55" idx="2"/>
              <a:endCxn id="77" idx="2"/>
            </p:cNvCxnSpPr>
            <p:nvPr/>
          </p:nvCxnSpPr>
          <p:spPr>
            <a:xfrm flipH="1" flipV="1">
              <a:off x="7008501" y="6013550"/>
              <a:ext cx="184860" cy="10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Freeform 20292"/>
            <p:cNvSpPr>
              <a:spLocks/>
            </p:cNvSpPr>
            <p:nvPr/>
          </p:nvSpPr>
          <p:spPr bwMode="auto">
            <a:xfrm>
              <a:off x="5911620" y="5835260"/>
              <a:ext cx="78706" cy="77372"/>
            </a:xfrm>
            <a:custGeom>
              <a:avLst/>
              <a:gdLst>
                <a:gd name="T0" fmla="*/ 25 w 50"/>
                <a:gd name="T1" fmla="*/ 0 h 49"/>
                <a:gd name="T2" fmla="*/ 25 w 50"/>
                <a:gd name="T3" fmla="*/ 0 h 49"/>
                <a:gd name="T4" fmla="*/ 0 w 50"/>
                <a:gd name="T5" fmla="*/ 25 h 49"/>
                <a:gd name="T6" fmla="*/ 8 w 50"/>
                <a:gd name="T7" fmla="*/ 42 h 49"/>
                <a:gd name="T8" fmla="*/ 12 w 50"/>
                <a:gd name="T9" fmla="*/ 45 h 49"/>
                <a:gd name="T10" fmla="*/ 14 w 50"/>
                <a:gd name="T11" fmla="*/ 46 h 49"/>
                <a:gd name="T12" fmla="*/ 18 w 50"/>
                <a:gd name="T13" fmla="*/ 48 h 49"/>
                <a:gd name="T14" fmla="*/ 25 w 50"/>
                <a:gd name="T15" fmla="*/ 49 h 49"/>
                <a:gd name="T16" fmla="*/ 26 w 50"/>
                <a:gd name="T17" fmla="*/ 49 h 49"/>
                <a:gd name="T18" fmla="*/ 34 w 50"/>
                <a:gd name="T19" fmla="*/ 48 h 49"/>
                <a:gd name="T20" fmla="*/ 38 w 50"/>
                <a:gd name="T21" fmla="*/ 46 h 49"/>
                <a:gd name="T22" fmla="*/ 47 w 50"/>
                <a:gd name="T23" fmla="*/ 37 h 49"/>
                <a:gd name="T24" fmla="*/ 48 w 50"/>
                <a:gd name="T25" fmla="*/ 33 h 49"/>
                <a:gd name="T26" fmla="*/ 50 w 50"/>
                <a:gd name="T27" fmla="*/ 29 h 49"/>
                <a:gd name="T28" fmla="*/ 50 w 50"/>
                <a:gd name="T29" fmla="*/ 24 h 49"/>
                <a:gd name="T30" fmla="*/ 49 w 50"/>
                <a:gd name="T31" fmla="*/ 19 h 49"/>
                <a:gd name="T32" fmla="*/ 48 w 50"/>
                <a:gd name="T33" fmla="*/ 15 h 49"/>
                <a:gd name="T34" fmla="*/ 25 w 50"/>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25" y="0"/>
                  </a:moveTo>
                  <a:cubicBezTo>
                    <a:pt x="25" y="0"/>
                    <a:pt x="25" y="0"/>
                    <a:pt x="25" y="0"/>
                  </a:cubicBezTo>
                  <a:cubicBezTo>
                    <a:pt x="11" y="0"/>
                    <a:pt x="0" y="11"/>
                    <a:pt x="0" y="25"/>
                  </a:cubicBezTo>
                  <a:cubicBezTo>
                    <a:pt x="0" y="32"/>
                    <a:pt x="3" y="38"/>
                    <a:pt x="8" y="42"/>
                  </a:cubicBezTo>
                  <a:cubicBezTo>
                    <a:pt x="9" y="43"/>
                    <a:pt x="10" y="44"/>
                    <a:pt x="12" y="45"/>
                  </a:cubicBezTo>
                  <a:cubicBezTo>
                    <a:pt x="12" y="46"/>
                    <a:pt x="13" y="46"/>
                    <a:pt x="14" y="46"/>
                  </a:cubicBezTo>
                  <a:cubicBezTo>
                    <a:pt x="15" y="47"/>
                    <a:pt x="16" y="48"/>
                    <a:pt x="18" y="48"/>
                  </a:cubicBezTo>
                  <a:cubicBezTo>
                    <a:pt x="20" y="49"/>
                    <a:pt x="23" y="49"/>
                    <a:pt x="25" y="49"/>
                  </a:cubicBezTo>
                  <a:cubicBezTo>
                    <a:pt x="25" y="49"/>
                    <a:pt x="25" y="49"/>
                    <a:pt x="26" y="49"/>
                  </a:cubicBezTo>
                  <a:cubicBezTo>
                    <a:pt x="29" y="49"/>
                    <a:pt x="31" y="49"/>
                    <a:pt x="34" y="48"/>
                  </a:cubicBezTo>
                  <a:cubicBezTo>
                    <a:pt x="35" y="47"/>
                    <a:pt x="37" y="46"/>
                    <a:pt x="38" y="46"/>
                  </a:cubicBezTo>
                  <a:cubicBezTo>
                    <a:pt x="42" y="44"/>
                    <a:pt x="45" y="40"/>
                    <a:pt x="47" y="37"/>
                  </a:cubicBezTo>
                  <a:cubicBezTo>
                    <a:pt x="47" y="36"/>
                    <a:pt x="48" y="34"/>
                    <a:pt x="48" y="33"/>
                  </a:cubicBezTo>
                  <a:cubicBezTo>
                    <a:pt x="49" y="32"/>
                    <a:pt x="49" y="31"/>
                    <a:pt x="50" y="29"/>
                  </a:cubicBezTo>
                  <a:cubicBezTo>
                    <a:pt x="50" y="27"/>
                    <a:pt x="50" y="26"/>
                    <a:pt x="50" y="24"/>
                  </a:cubicBezTo>
                  <a:cubicBezTo>
                    <a:pt x="50" y="22"/>
                    <a:pt x="50" y="20"/>
                    <a:pt x="49" y="19"/>
                  </a:cubicBezTo>
                  <a:cubicBezTo>
                    <a:pt x="49" y="17"/>
                    <a:pt x="49" y="16"/>
                    <a:pt x="48" y="15"/>
                  </a:cubicBezTo>
                  <a:cubicBezTo>
                    <a:pt x="44" y="6"/>
                    <a:pt x="35"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5335117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63" presetClass="path" presetSubtype="0" decel="30000" fill="hold" nodeType="withEffect">
                                  <p:stCondLst>
                                    <p:cond delay="500"/>
                                  </p:stCondLst>
                                  <p:childTnLst>
                                    <p:animMotion origin="layout" path="M 0.23997 0.22338 L 4.375E-6 -4.44444E-6 " pathEditMode="relative" rAng="0" ptsTypes="AA">
                                      <p:cBhvr>
                                        <p:cTn id="9" dur="1000" fill="hold"/>
                                        <p:tgtEl>
                                          <p:spTgt spid="7"/>
                                        </p:tgtEl>
                                        <p:attrNameLst>
                                          <p:attrName>ppt_x</p:attrName>
                                          <p:attrName>ppt_y</p:attrName>
                                        </p:attrNameLst>
                                      </p:cBhvr>
                                      <p:rCtr x="-12005" y="-11181"/>
                                    </p:animMotion>
                                  </p:childTnLst>
                                </p:cTn>
                              </p:par>
                              <p:par>
                                <p:cTn id="10" presetID="6" presetClass="emph" presetSubtype="0" decel="30000" fill="hold" nodeType="withEffect">
                                  <p:stCondLst>
                                    <p:cond delay="500"/>
                                  </p:stCondLst>
                                  <p:childTnLst>
                                    <p:animScale>
                                      <p:cBhvr>
                                        <p:cTn id="11" dur="1000" fill="hold"/>
                                        <p:tgtEl>
                                          <p:spTgt spid="7"/>
                                        </p:tgtEl>
                                      </p:cBhvr>
                                      <p:by x="150000" y="150000"/>
                                      <p:from x="146726" y="119179"/>
                                      <p:to x="100000" y="100000"/>
                                    </p:animScale>
                                  </p:childTnLst>
                                </p:cTn>
                              </p:par>
                              <p:par>
                                <p:cTn id="12" presetID="10" presetClass="entr" presetSubtype="0" fill="hold" grpId="0" nodeType="withEffect">
                                  <p:stCondLst>
                                    <p:cond delay="25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750"/>
                                        <p:tgtEl>
                                          <p:spTgt spid="5"/>
                                        </p:tgtEl>
                                      </p:cBhvr>
                                    </p:animEffect>
                                  </p:childTnLst>
                                </p:cTn>
                              </p:par>
                              <p:par>
                                <p:cTn id="15" presetID="35" presetClass="path" presetSubtype="0" decel="100000" fill="hold" grpId="1" nodeType="withEffect">
                                  <p:stCondLst>
                                    <p:cond delay="250"/>
                                  </p:stCondLst>
                                  <p:childTnLst>
                                    <p:animMotion origin="layout" path="M 2.08333E-7 -2.59259E-6 L -0.04557 -2.59259E-6 " pathEditMode="relative" rAng="0" ptsTypes="AA">
                                      <p:cBhvr>
                                        <p:cTn id="16" dur="1500" spd="-100000" fill="hold"/>
                                        <p:tgtEl>
                                          <p:spTgt spid="5"/>
                                        </p:tgtEl>
                                        <p:attrNameLst>
                                          <p:attrName>ppt_x</p:attrName>
                                          <p:attrName>ppt_y</p:attrName>
                                        </p:attrNameLst>
                                      </p:cBhvr>
                                      <p:rCtr x="-2279" y="0"/>
                                    </p:animMotion>
                                  </p:childTnLst>
                                </p:cTn>
                              </p:par>
                              <p:par>
                                <p:cTn id="17" presetID="10" presetClass="entr" presetSubtype="0"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50"/>
                                        <p:tgtEl>
                                          <p:spTgt spid="6"/>
                                        </p:tgtEl>
                                      </p:cBhvr>
                                    </p:animEffect>
                                  </p:childTnLst>
                                </p:cTn>
                              </p:par>
                              <p:par>
                                <p:cTn id="20" presetID="35" presetClass="path" presetSubtype="0" decel="100000" fill="hold" grpId="1" nodeType="withEffect">
                                  <p:stCondLst>
                                    <p:cond delay="250"/>
                                  </p:stCondLst>
                                  <p:childTnLst>
                                    <p:animMotion origin="layout" path="M 2.08333E-7 -2.59259E-6 L -0.04557 -2.59259E-6 " pathEditMode="relative" rAng="0" ptsTypes="AA">
                                      <p:cBhvr>
                                        <p:cTn id="21" dur="1500" spd="-100000" fill="hold"/>
                                        <p:tgtEl>
                                          <p:spTgt spid="6"/>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77438" y="1886856"/>
            <a:ext cx="4270912" cy="4037008"/>
          </a:xfrm>
          <a:prstGeom prst="rect">
            <a:avLst/>
          </a:prstGeom>
          <a:noFill/>
          <a:ln w="254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19028" r="8840"/>
          <a:stretch/>
        </p:blipFill>
        <p:spPr>
          <a:xfrm>
            <a:off x="1326713" y="1601233"/>
            <a:ext cx="4232635" cy="3990186"/>
          </a:xfrm>
          <a:prstGeom prst="rect">
            <a:avLst/>
          </a:prstGeom>
        </p:spPr>
      </p:pic>
      <p:sp>
        <p:nvSpPr>
          <p:cNvPr id="4" name="矩形 3"/>
          <p:cNvSpPr/>
          <p:nvPr/>
        </p:nvSpPr>
        <p:spPr>
          <a:xfrm>
            <a:off x="6599000" y="454548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C</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5" name="矩形 4"/>
          <p:cNvSpPr/>
          <p:nvPr/>
        </p:nvSpPr>
        <p:spPr>
          <a:xfrm>
            <a:off x="6599001" y="1977497"/>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A</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6" name="矩形 5"/>
          <p:cNvSpPr/>
          <p:nvPr/>
        </p:nvSpPr>
        <p:spPr>
          <a:xfrm>
            <a:off x="6599000" y="3261489"/>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B</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7" name="矩形 6"/>
          <p:cNvSpPr/>
          <p:nvPr/>
        </p:nvSpPr>
        <p:spPr>
          <a:xfrm>
            <a:off x="7500476" y="2000815"/>
            <a:ext cx="3022614" cy="600164"/>
          </a:xfrm>
          <a:prstGeom prst="rect">
            <a:avLst/>
          </a:prstGeom>
        </p:spPr>
        <p:txBody>
          <a:bodyPr wrap="square">
            <a:spAutoFit/>
          </a:bodyPr>
          <a:lstStyle/>
          <a:p>
            <a:pPr algn="just">
              <a:lnSpc>
                <a:spcPct val="150000"/>
              </a:lnSpc>
            </a:pPr>
            <a:r>
              <a:rPr lang="zh-CN" altLang="en-US" sz="1100" dirty="0">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8" name="矩形 7"/>
          <p:cNvSpPr/>
          <p:nvPr/>
        </p:nvSpPr>
        <p:spPr>
          <a:xfrm>
            <a:off x="7500476" y="3284808"/>
            <a:ext cx="3022614" cy="600164"/>
          </a:xfrm>
          <a:prstGeom prst="rect">
            <a:avLst/>
          </a:prstGeom>
        </p:spPr>
        <p:txBody>
          <a:bodyPr wrap="square">
            <a:spAutoFit/>
          </a:bodyPr>
          <a:lstStyle/>
          <a:p>
            <a:pPr algn="just">
              <a:lnSpc>
                <a:spcPct val="150000"/>
              </a:lnSpc>
            </a:pPr>
            <a:r>
              <a:rPr lang="zh-CN" altLang="en-US" sz="1100" dirty="0">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9" name="矩形 8"/>
          <p:cNvSpPr/>
          <p:nvPr/>
        </p:nvSpPr>
        <p:spPr>
          <a:xfrm>
            <a:off x="7500476" y="4568800"/>
            <a:ext cx="3022614" cy="600164"/>
          </a:xfrm>
          <a:prstGeom prst="rect">
            <a:avLst/>
          </a:prstGeom>
        </p:spPr>
        <p:txBody>
          <a:bodyPr wrap="square">
            <a:spAutoFit/>
          </a:bodyPr>
          <a:lstStyle/>
          <a:p>
            <a:pPr algn="just">
              <a:lnSpc>
                <a:spcPct val="150000"/>
              </a:lnSpc>
            </a:pPr>
            <a:r>
              <a:rPr lang="zh-CN" altLang="en-US" sz="1100" dirty="0">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nvGrpSpPr>
          <p:cNvPr id="10" name="组合 9"/>
          <p:cNvGrpSpPr/>
          <p:nvPr/>
        </p:nvGrpSpPr>
        <p:grpSpPr>
          <a:xfrm>
            <a:off x="452188" y="4307724"/>
            <a:ext cx="2990842" cy="979010"/>
            <a:chOff x="656776" y="4189954"/>
            <a:chExt cx="2990842" cy="979010"/>
          </a:xfrm>
        </p:grpSpPr>
        <p:sp>
          <p:nvSpPr>
            <p:cNvPr id="11" name="矩形 10"/>
            <p:cNvSpPr/>
            <p:nvPr/>
          </p:nvSpPr>
          <p:spPr>
            <a:xfrm>
              <a:off x="656776" y="4189954"/>
              <a:ext cx="2990842" cy="979010"/>
            </a:xfrm>
            <a:prstGeom prst="rect">
              <a:avLst/>
            </a:prstGeom>
            <a:solidFill>
              <a:srgbClr val="6A6A6A"/>
            </a:solidFill>
            <a:ln>
              <a:noFill/>
            </a:ln>
            <a:effectLst>
              <a:outerShdw blurRad="368300" dist="38100" dir="8100000" sx="103000" sy="10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905477" y="4232438"/>
              <a:ext cx="877163" cy="369332"/>
            </a:xfrm>
            <a:prstGeom prst="rect">
              <a:avLst/>
            </a:prstGeom>
            <a:noFill/>
          </p:spPr>
          <p:txBody>
            <a:bodyPr wrap="none" rtlCol="0">
              <a:spAutoFit/>
            </a:bodyPr>
            <a:lstStyle/>
            <a:p>
              <a:pPr algn="ctr"/>
              <a:r>
                <a:rPr lang="zh-CN" altLang="en-US" b="1" dirty="0">
                  <a:solidFill>
                    <a:schemeClr val="bg1"/>
                  </a:solidFill>
                  <a:latin typeface="造字工房俊雅（非商用）常规体" pitchFamily="2" charset="-122"/>
                  <a:ea typeface="造字工房俊雅（非商用）常规体" pitchFamily="2" charset="-122"/>
                </a:rPr>
                <a:t>标题文本</a:t>
              </a:r>
            </a:p>
          </p:txBody>
        </p:sp>
        <p:sp>
          <p:nvSpPr>
            <p:cNvPr id="13" name="矩形 12"/>
            <p:cNvSpPr/>
            <p:nvPr/>
          </p:nvSpPr>
          <p:spPr>
            <a:xfrm>
              <a:off x="768286" y="4554059"/>
              <a:ext cx="2365707" cy="461665"/>
            </a:xfrm>
            <a:prstGeom prst="rect">
              <a:avLst/>
            </a:prstGeom>
          </p:spPr>
          <p:txBody>
            <a:bodyPr wrap="square">
              <a:spAutoFit/>
            </a:bodyPr>
            <a:lstStyle/>
            <a:p>
              <a:pPr algn="just"/>
              <a:r>
                <a:rPr lang="zh-CN" altLang="en-US" sz="1200" dirty="0">
                  <a:solidFill>
                    <a:schemeClr val="bg1"/>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en-US" sz="1200" dirty="0"/>
            </a:p>
          </p:txBody>
        </p:sp>
      </p:grpSp>
      <p:grpSp>
        <p:nvGrpSpPr>
          <p:cNvPr id="14" name="组合 13"/>
          <p:cNvGrpSpPr/>
          <p:nvPr/>
        </p:nvGrpSpPr>
        <p:grpSpPr>
          <a:xfrm>
            <a:off x="3495675" y="317622"/>
            <a:ext cx="5200650" cy="981580"/>
            <a:chOff x="3495675" y="193771"/>
            <a:chExt cx="5200650" cy="981580"/>
          </a:xfrm>
        </p:grpSpPr>
        <p:sp>
          <p:nvSpPr>
            <p:cNvPr id="15"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6"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团队目标制定</a:t>
              </a:r>
            </a:p>
          </p:txBody>
        </p:sp>
      </p:grpSp>
    </p:spTree>
    <p:extLst>
      <p:ext uri="{BB962C8B-B14F-4D97-AF65-F5344CB8AC3E}">
        <p14:creationId xmlns:p14="http://schemas.microsoft.com/office/powerpoint/2010/main" val="345418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1500"/>
                                        <p:tgtEl>
                                          <p:spTgt spid="2"/>
                                        </p:tgtEl>
                                      </p:cBhvr>
                                    </p:animEffect>
                                  </p:childTnLst>
                                </p:cTn>
                              </p:par>
                            </p:childTnLst>
                          </p:cTn>
                        </p:par>
                        <p:par>
                          <p:cTn id="11" fill="hold">
                            <p:stCondLst>
                              <p:cond delay="1500"/>
                            </p:stCondLst>
                            <p:childTnLst>
                              <p:par>
                                <p:cTn id="12" presetID="14"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750"/>
                                        <p:tgtEl>
                                          <p:spTgt spid="10"/>
                                        </p:tgtEl>
                                      </p:cBhvr>
                                    </p:animEffect>
                                  </p:childTnLst>
                                </p:cTn>
                              </p:par>
                            </p:childTnLst>
                          </p:cTn>
                        </p:par>
                        <p:par>
                          <p:cTn id="15" fill="hold">
                            <p:stCondLst>
                              <p:cond delay="225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3250"/>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 xmlns:a16="http://schemas.microsoft.com/office/drawing/2014/main" id="{E6FA7C0D-73D9-47CA-BD93-D08CC35145A6}"/>
              </a:ext>
            </a:extLst>
          </p:cNvPr>
          <p:cNvGrpSpPr/>
          <p:nvPr/>
        </p:nvGrpSpPr>
        <p:grpSpPr>
          <a:xfrm>
            <a:off x="1513261" y="3992375"/>
            <a:ext cx="9405167" cy="199867"/>
            <a:chOff x="1431526" y="1746251"/>
            <a:chExt cx="9786115" cy="207963"/>
          </a:xfrm>
        </p:grpSpPr>
        <p:sp>
          <p:nvSpPr>
            <p:cNvPr id="3" name="Rectangle 7">
              <a:extLst>
                <a:ext uri="{FF2B5EF4-FFF2-40B4-BE49-F238E27FC236}">
                  <a16:creationId xmlns="" xmlns:a16="http://schemas.microsoft.com/office/drawing/2014/main" id="{B434DB39-5A6E-471F-9AB1-AC2F5BB36719}"/>
                </a:ext>
              </a:extLst>
            </p:cNvPr>
            <p:cNvSpPr>
              <a:spLocks noChangeArrowheads="1"/>
            </p:cNvSpPr>
            <p:nvPr/>
          </p:nvSpPr>
          <p:spPr bwMode="auto">
            <a:xfrm>
              <a:off x="1614488" y="1839913"/>
              <a:ext cx="9437688" cy="2063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4" name="Freeform 12">
              <a:extLst>
                <a:ext uri="{FF2B5EF4-FFF2-40B4-BE49-F238E27FC236}">
                  <a16:creationId xmlns="" xmlns:a16="http://schemas.microsoft.com/office/drawing/2014/main" id="{9FFD64B4-3DE9-4E81-AD40-38FD5DAABEE0}"/>
                </a:ext>
              </a:extLst>
            </p:cNvPr>
            <p:cNvSpPr>
              <a:spLocks noEditPoints="1"/>
            </p:cNvSpPr>
            <p:nvPr/>
          </p:nvSpPr>
          <p:spPr bwMode="auto">
            <a:xfrm>
              <a:off x="11052176" y="1766925"/>
              <a:ext cx="165465" cy="16661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w="9525">
              <a:solidFill>
                <a:srgbClr val="000000"/>
              </a:solid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5" name="Oval 14">
              <a:extLst>
                <a:ext uri="{FF2B5EF4-FFF2-40B4-BE49-F238E27FC236}">
                  <a16:creationId xmlns="" xmlns:a16="http://schemas.microsoft.com/office/drawing/2014/main" id="{02B80FD4-3A5B-40DE-8C27-D6531F841AFF}"/>
                </a:ext>
              </a:extLst>
            </p:cNvPr>
            <p:cNvSpPr>
              <a:spLocks noChangeArrowheads="1"/>
            </p:cNvSpPr>
            <p:nvPr/>
          </p:nvSpPr>
          <p:spPr bwMode="auto">
            <a:xfrm>
              <a:off x="3321454" y="1746251"/>
              <a:ext cx="206375" cy="207963"/>
            </a:xfrm>
            <a:prstGeom prst="ellipse">
              <a:avLst/>
            </a:prstGeom>
            <a:solidFill>
              <a:srgbClr val="595959"/>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6" name="Oval 19">
              <a:extLst>
                <a:ext uri="{FF2B5EF4-FFF2-40B4-BE49-F238E27FC236}">
                  <a16:creationId xmlns="" xmlns:a16="http://schemas.microsoft.com/office/drawing/2014/main" id="{D5D476F4-0BC1-46A1-9B98-ECF4558B8720}"/>
                </a:ext>
              </a:extLst>
            </p:cNvPr>
            <p:cNvSpPr>
              <a:spLocks noChangeArrowheads="1"/>
            </p:cNvSpPr>
            <p:nvPr/>
          </p:nvSpPr>
          <p:spPr bwMode="auto">
            <a:xfrm>
              <a:off x="6159898"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7" name="Oval 270">
              <a:extLst>
                <a:ext uri="{FF2B5EF4-FFF2-40B4-BE49-F238E27FC236}">
                  <a16:creationId xmlns="" xmlns:a16="http://schemas.microsoft.com/office/drawing/2014/main" id="{2DC46796-BD4A-45FA-81B2-C6310EA3A009}"/>
                </a:ext>
              </a:extLst>
            </p:cNvPr>
            <p:cNvSpPr>
              <a:spLocks noChangeArrowheads="1"/>
            </p:cNvSpPr>
            <p:nvPr/>
          </p:nvSpPr>
          <p:spPr bwMode="auto">
            <a:xfrm>
              <a:off x="8809850"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8" name="Freeform 12">
              <a:extLst>
                <a:ext uri="{FF2B5EF4-FFF2-40B4-BE49-F238E27FC236}">
                  <a16:creationId xmlns="" xmlns:a16="http://schemas.microsoft.com/office/drawing/2014/main" id="{D8E2AF2A-9645-42F7-804C-14DEB9FE651C}"/>
                </a:ext>
              </a:extLst>
            </p:cNvPr>
            <p:cNvSpPr>
              <a:spLocks noEditPoints="1"/>
            </p:cNvSpPr>
            <p:nvPr/>
          </p:nvSpPr>
          <p:spPr bwMode="auto">
            <a:xfrm>
              <a:off x="1431526" y="1758116"/>
              <a:ext cx="182962" cy="18423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w="9525">
              <a:solidFill>
                <a:srgbClr val="000000"/>
              </a:solid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grpSp>
      <p:sp>
        <p:nvSpPr>
          <p:cNvPr id="9" name="TextBox 12">
            <a:extLst>
              <a:ext uri="{FF2B5EF4-FFF2-40B4-BE49-F238E27FC236}">
                <a16:creationId xmlns="" xmlns:a16="http://schemas.microsoft.com/office/drawing/2014/main" id="{537FC11F-6D66-476E-8FA5-9C8595CC597A}"/>
              </a:ext>
            </a:extLst>
          </p:cNvPr>
          <p:cNvSpPr txBox="1"/>
          <p:nvPr/>
        </p:nvSpPr>
        <p:spPr>
          <a:xfrm>
            <a:off x="3154297" y="4244558"/>
            <a:ext cx="56680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july</a:t>
            </a:r>
          </a:p>
        </p:txBody>
      </p:sp>
      <p:sp>
        <p:nvSpPr>
          <p:cNvPr id="10" name="TextBox 13">
            <a:extLst>
              <a:ext uri="{FF2B5EF4-FFF2-40B4-BE49-F238E27FC236}">
                <a16:creationId xmlns="" xmlns:a16="http://schemas.microsoft.com/office/drawing/2014/main" id="{EA2FBB73-DD85-4F2C-8057-10B636AB4F47}"/>
              </a:ext>
            </a:extLst>
          </p:cNvPr>
          <p:cNvSpPr txBox="1"/>
          <p:nvPr/>
        </p:nvSpPr>
        <p:spPr>
          <a:xfrm>
            <a:off x="5753962" y="4278745"/>
            <a:ext cx="80708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august</a:t>
            </a:r>
          </a:p>
        </p:txBody>
      </p:sp>
      <p:sp>
        <p:nvSpPr>
          <p:cNvPr id="11" name="TextBox 14">
            <a:extLst>
              <a:ext uri="{FF2B5EF4-FFF2-40B4-BE49-F238E27FC236}">
                <a16:creationId xmlns="" xmlns:a16="http://schemas.microsoft.com/office/drawing/2014/main" id="{73C15115-D9F8-4133-B884-44F8C81C5B14}"/>
              </a:ext>
            </a:extLst>
          </p:cNvPr>
          <p:cNvSpPr txBox="1"/>
          <p:nvPr/>
        </p:nvSpPr>
        <p:spPr>
          <a:xfrm>
            <a:off x="8400690" y="4241516"/>
            <a:ext cx="807084" cy="318100"/>
          </a:xfrm>
          <a:prstGeom prst="rect">
            <a:avLst/>
          </a:prstGeom>
          <a:noFill/>
        </p:spPr>
        <p:txBody>
          <a:bodyPr wrap="square" rtlCol="0">
            <a:spAutoFit/>
          </a:bodyPr>
          <a:lstStyle/>
          <a:p>
            <a:r>
              <a:rPr lang="id-ID" sz="1467">
                <a:solidFill>
                  <a:schemeClr val="tx1">
                    <a:lumMod val="75000"/>
                    <a:lumOff val="25000"/>
                  </a:schemeClr>
                </a:solidFill>
                <a:latin typeface="Helvetica" panose="020B0604020202020204" pitchFamily="34" charset="0"/>
              </a:rPr>
              <a:t>sept</a:t>
            </a:r>
            <a:endParaRPr lang="id-ID" sz="1467" dirty="0">
              <a:solidFill>
                <a:schemeClr val="tx1">
                  <a:lumMod val="75000"/>
                  <a:lumOff val="25000"/>
                </a:schemeClr>
              </a:solidFill>
              <a:latin typeface="Helvetica" panose="020B0604020202020204" pitchFamily="34" charset="0"/>
            </a:endParaRPr>
          </a:p>
        </p:txBody>
      </p:sp>
      <p:grpSp>
        <p:nvGrpSpPr>
          <p:cNvPr id="12" name="组合 11">
            <a:extLst>
              <a:ext uri="{FF2B5EF4-FFF2-40B4-BE49-F238E27FC236}">
                <a16:creationId xmlns="" xmlns:a16="http://schemas.microsoft.com/office/drawing/2014/main" id="{79D765A6-EB27-4645-A838-335119224B49}"/>
              </a:ext>
            </a:extLst>
          </p:cNvPr>
          <p:cNvGrpSpPr/>
          <p:nvPr/>
        </p:nvGrpSpPr>
        <p:grpSpPr>
          <a:xfrm>
            <a:off x="2419027" y="4873336"/>
            <a:ext cx="2019523" cy="751333"/>
            <a:chOff x="621823" y="3272097"/>
            <a:chExt cx="1514642" cy="563500"/>
          </a:xfrm>
        </p:grpSpPr>
        <p:sp>
          <p:nvSpPr>
            <p:cNvPr id="13" name="文本框 66">
              <a:extLst>
                <a:ext uri="{FF2B5EF4-FFF2-40B4-BE49-F238E27FC236}">
                  <a16:creationId xmlns="" xmlns:a16="http://schemas.microsoft.com/office/drawing/2014/main" id="{99BC4D5E-D544-4052-B848-5FBF61921F67}"/>
                </a:ext>
              </a:extLst>
            </p:cNvPr>
            <p:cNvSpPr txBox="1">
              <a:spLocks noChangeArrowheads="1"/>
            </p:cNvSpPr>
            <p:nvPr/>
          </p:nvSpPr>
          <p:spPr bwMode="auto">
            <a:xfrm>
              <a:off x="621823"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ea typeface="造字工房俊雅（非商用）常规体" pitchFamily="2" charset="-122"/>
                </a:rPr>
                <a:t>您的内容打在这里，或者通过复制您的文本后，在此框中选择粘贴，并选择只保留文字</a:t>
              </a:r>
            </a:p>
          </p:txBody>
        </p:sp>
        <p:sp>
          <p:nvSpPr>
            <p:cNvPr id="14" name="文本框 13">
              <a:extLst>
                <a:ext uri="{FF2B5EF4-FFF2-40B4-BE49-F238E27FC236}">
                  <a16:creationId xmlns="" xmlns:a16="http://schemas.microsoft.com/office/drawing/2014/main" id="{C55DE57E-ED2F-4808-9C8F-2C90BF2D98BD}"/>
                </a:ext>
              </a:extLst>
            </p:cNvPr>
            <p:cNvSpPr txBox="1"/>
            <p:nvPr/>
          </p:nvSpPr>
          <p:spPr>
            <a:xfrm>
              <a:off x="9364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02/15</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15" name="组合 14">
            <a:extLst>
              <a:ext uri="{FF2B5EF4-FFF2-40B4-BE49-F238E27FC236}">
                <a16:creationId xmlns="" xmlns:a16="http://schemas.microsoft.com/office/drawing/2014/main" id="{FED374E5-525E-4AB5-AE01-A4AAAEFAB14A}"/>
              </a:ext>
            </a:extLst>
          </p:cNvPr>
          <p:cNvGrpSpPr/>
          <p:nvPr/>
        </p:nvGrpSpPr>
        <p:grpSpPr>
          <a:xfrm>
            <a:off x="5173403" y="4873336"/>
            <a:ext cx="1913323" cy="751333"/>
            <a:chOff x="2689284" y="3272097"/>
            <a:chExt cx="1434992" cy="563500"/>
          </a:xfrm>
        </p:grpSpPr>
        <p:sp>
          <p:nvSpPr>
            <p:cNvPr id="16" name="文本框 66">
              <a:extLst>
                <a:ext uri="{FF2B5EF4-FFF2-40B4-BE49-F238E27FC236}">
                  <a16:creationId xmlns="" xmlns:a16="http://schemas.microsoft.com/office/drawing/2014/main" id="{3242DC6F-258C-45F3-B79D-9365AED06D2C}"/>
                </a:ext>
              </a:extLst>
            </p:cNvPr>
            <p:cNvSpPr txBox="1">
              <a:spLocks noChangeArrowheads="1"/>
            </p:cNvSpPr>
            <p:nvPr/>
          </p:nvSpPr>
          <p:spPr bwMode="auto">
            <a:xfrm>
              <a:off x="2689284" y="3612362"/>
              <a:ext cx="143499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ea typeface="造字工房俊雅（非商用）常规体" pitchFamily="2" charset="-122"/>
                </a:rPr>
                <a:t>您的内容打在这里，或者通过复制您的文本后，在此框中选择粘贴，并选择只保留文字</a:t>
              </a:r>
            </a:p>
          </p:txBody>
        </p:sp>
        <p:sp>
          <p:nvSpPr>
            <p:cNvPr id="17" name="文本框 16">
              <a:extLst>
                <a:ext uri="{FF2B5EF4-FFF2-40B4-BE49-F238E27FC236}">
                  <a16:creationId xmlns="" xmlns:a16="http://schemas.microsoft.com/office/drawing/2014/main" id="{5F8348C9-E16C-4BB2-B392-7FE9284FED84}"/>
                </a:ext>
              </a:extLst>
            </p:cNvPr>
            <p:cNvSpPr txBox="1"/>
            <p:nvPr/>
          </p:nvSpPr>
          <p:spPr>
            <a:xfrm>
              <a:off x="29938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02/17</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18" name="组合 17">
            <a:extLst>
              <a:ext uri="{FF2B5EF4-FFF2-40B4-BE49-F238E27FC236}">
                <a16:creationId xmlns="" xmlns:a16="http://schemas.microsoft.com/office/drawing/2014/main" id="{A3EF6125-3C81-4543-AF5C-1C8741DE62DC}"/>
              </a:ext>
            </a:extLst>
          </p:cNvPr>
          <p:cNvGrpSpPr/>
          <p:nvPr/>
        </p:nvGrpSpPr>
        <p:grpSpPr>
          <a:xfrm>
            <a:off x="7738781" y="4859088"/>
            <a:ext cx="2019523" cy="751333"/>
            <a:chOff x="4475458" y="3272097"/>
            <a:chExt cx="1514642" cy="563500"/>
          </a:xfrm>
        </p:grpSpPr>
        <p:sp>
          <p:nvSpPr>
            <p:cNvPr id="19" name="文本框 66">
              <a:extLst>
                <a:ext uri="{FF2B5EF4-FFF2-40B4-BE49-F238E27FC236}">
                  <a16:creationId xmlns="" xmlns:a16="http://schemas.microsoft.com/office/drawing/2014/main" id="{649AA47B-7BBD-442F-B0FB-BD59D84CF927}"/>
                </a:ext>
              </a:extLst>
            </p:cNvPr>
            <p:cNvSpPr txBox="1">
              <a:spLocks noChangeArrowheads="1"/>
            </p:cNvSpPr>
            <p:nvPr/>
          </p:nvSpPr>
          <p:spPr bwMode="auto">
            <a:xfrm>
              <a:off x="4475458"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ea typeface="造字工房俊雅（非商用）常规体" pitchFamily="2" charset="-122"/>
                </a:rPr>
                <a:t>您的内容打在这里，或者通过复制您的文本后，在此框中选择粘贴，并选择只保留文字</a:t>
              </a:r>
            </a:p>
          </p:txBody>
        </p:sp>
        <p:sp>
          <p:nvSpPr>
            <p:cNvPr id="20" name="文本框 19">
              <a:extLst>
                <a:ext uri="{FF2B5EF4-FFF2-40B4-BE49-F238E27FC236}">
                  <a16:creationId xmlns="" xmlns:a16="http://schemas.microsoft.com/office/drawing/2014/main" id="{8E333172-039B-45F7-B73C-DDE8E55B834B}"/>
                </a:ext>
              </a:extLst>
            </p:cNvPr>
            <p:cNvSpPr txBox="1"/>
            <p:nvPr/>
          </p:nvSpPr>
          <p:spPr>
            <a:xfrm>
              <a:off x="4813122"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06/19</a:t>
              </a:r>
              <a:endParaRPr lang="zh-CN" altLang="en-US" sz="2667" b="1" kern="2000" dirty="0">
                <a:solidFill>
                  <a:schemeClr val="tx1">
                    <a:lumMod val="75000"/>
                    <a:lumOff val="25000"/>
                  </a:schemeClr>
                </a:solidFill>
                <a:latin typeface="Helvetica" panose="020B0604020202020204" pitchFamily="34" charset="0"/>
              </a:endParaRPr>
            </a:p>
          </p:txBody>
        </p:sp>
      </p:grpSp>
      <p:sp>
        <p:nvSpPr>
          <p:cNvPr id="21" name="椭圆 20">
            <a:extLst>
              <a:ext uri="{FF2B5EF4-FFF2-40B4-BE49-F238E27FC236}">
                <a16:creationId xmlns="" xmlns:a16="http://schemas.microsoft.com/office/drawing/2014/main" id="{57019E80-9AD5-40CD-B402-32FFF5EF454A}"/>
              </a:ext>
            </a:extLst>
          </p:cNvPr>
          <p:cNvSpPr/>
          <p:nvPr/>
        </p:nvSpPr>
        <p:spPr>
          <a:xfrm>
            <a:off x="2339602" y="1483480"/>
            <a:ext cx="2178373" cy="2178373"/>
          </a:xfrm>
          <a:prstGeom prst="ellipse">
            <a:avLst/>
          </a:prstGeom>
          <a:blipFill>
            <a:blip r:embed="rId3">
              <a:extLst>
                <a:ext uri="{BEBA8EAE-BF5A-486C-A8C5-ECC9F3942E4B}">
                  <a14:imgProps xmlns:a14="http://schemas.microsoft.com/office/drawing/2010/main">
                    <a14:imgLayer r:embed="rId4">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22" name="椭圆 21">
            <a:extLst>
              <a:ext uri="{FF2B5EF4-FFF2-40B4-BE49-F238E27FC236}">
                <a16:creationId xmlns="" xmlns:a16="http://schemas.microsoft.com/office/drawing/2014/main" id="{E835D6E8-38DD-4297-9F61-3EE3BB5ECA79}"/>
              </a:ext>
            </a:extLst>
          </p:cNvPr>
          <p:cNvSpPr/>
          <p:nvPr/>
        </p:nvSpPr>
        <p:spPr>
          <a:xfrm>
            <a:off x="7511042" y="1483480"/>
            <a:ext cx="2178373" cy="2178373"/>
          </a:xfrm>
          <a:prstGeom prst="ellipse">
            <a:avLst/>
          </a:prstGeom>
          <a:blipFill>
            <a:blip r:embed="rId3">
              <a:extLst>
                <a:ext uri="{BEBA8EAE-BF5A-486C-A8C5-ECC9F3942E4B}">
                  <a14:imgProps xmlns:a14="http://schemas.microsoft.com/office/drawing/2010/main">
                    <a14:imgLayer r:embed="rId4">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nvGrpSpPr>
          <p:cNvPr id="23" name="组合 22"/>
          <p:cNvGrpSpPr/>
          <p:nvPr/>
        </p:nvGrpSpPr>
        <p:grpSpPr>
          <a:xfrm>
            <a:off x="3495675" y="317622"/>
            <a:ext cx="5200650" cy="981580"/>
            <a:chOff x="3495675" y="193771"/>
            <a:chExt cx="5200650" cy="981580"/>
          </a:xfrm>
        </p:grpSpPr>
        <p:sp>
          <p:nvSpPr>
            <p:cNvPr id="2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5"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团队目标制定</a:t>
              </a:r>
            </a:p>
          </p:txBody>
        </p:sp>
      </p:grpSp>
    </p:spTree>
    <p:extLst>
      <p:ext uri="{BB962C8B-B14F-4D97-AF65-F5344CB8AC3E}">
        <p14:creationId xmlns:p14="http://schemas.microsoft.com/office/powerpoint/2010/main" val="302486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3" presetClass="entr" presetSubtype="16" fill="hold" grpId="0" nodeType="withEffect">
                                  <p:stCondLst>
                                    <p:cond delay="8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3" presetClass="entr" presetSubtype="16" fill="hold" grpId="0" nodeType="withEffect">
                                  <p:stCondLst>
                                    <p:cond delay="130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par>
                                <p:cTn id="23" presetID="47" presetClass="entr" presetSubtype="0" fill="hold"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17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200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53" presetClass="entr" presetSubtype="16" fill="hold" grpId="0" nodeType="withEffect">
                                  <p:stCondLst>
                                    <p:cond delay="9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1000" fill="hold"/>
                                        <p:tgtEl>
                                          <p:spTgt spid="21"/>
                                        </p:tgtEl>
                                        <p:attrNameLst>
                                          <p:attrName>ppt_w</p:attrName>
                                        </p:attrNameLst>
                                      </p:cBhvr>
                                      <p:tavLst>
                                        <p:tav tm="0">
                                          <p:val>
                                            <p:fltVal val="0"/>
                                          </p:val>
                                        </p:tav>
                                        <p:tav tm="100000">
                                          <p:val>
                                            <p:strVal val="#ppt_w"/>
                                          </p:val>
                                        </p:tav>
                                      </p:tavLst>
                                    </p:anim>
                                    <p:anim calcmode="lin" valueType="num">
                                      <p:cBhvr>
                                        <p:cTn id="41" dur="1000" fill="hold"/>
                                        <p:tgtEl>
                                          <p:spTgt spid="21"/>
                                        </p:tgtEl>
                                        <p:attrNameLst>
                                          <p:attrName>ppt_h</p:attrName>
                                        </p:attrNameLst>
                                      </p:cBhvr>
                                      <p:tavLst>
                                        <p:tav tm="0">
                                          <p:val>
                                            <p:fltVal val="0"/>
                                          </p:val>
                                        </p:tav>
                                        <p:tav tm="100000">
                                          <p:val>
                                            <p:strVal val="#ppt_h"/>
                                          </p:val>
                                        </p:tav>
                                      </p:tavLst>
                                    </p:anim>
                                    <p:animEffect transition="in" filter="fade">
                                      <p:cBhvr>
                                        <p:cTn id="42" dur="1000"/>
                                        <p:tgtEl>
                                          <p:spTgt spid="21"/>
                                        </p:tgtEl>
                                      </p:cBhvr>
                                    </p:animEffect>
                                  </p:childTnLst>
                                </p:cTn>
                              </p:par>
                              <p:par>
                                <p:cTn id="43" presetID="53" presetClass="entr" presetSubtype="16" fill="hold" grpId="0" nodeType="withEffect">
                                  <p:stCondLst>
                                    <p:cond delay="1400"/>
                                  </p:stCondLst>
                                  <p:childTnLst>
                                    <p:set>
                                      <p:cBhvr>
                                        <p:cTn id="44" dur="1" fill="hold">
                                          <p:stCondLst>
                                            <p:cond delay="0"/>
                                          </p:stCondLst>
                                        </p:cTn>
                                        <p:tgtEl>
                                          <p:spTgt spid="22"/>
                                        </p:tgtEl>
                                        <p:attrNameLst>
                                          <p:attrName>style.visibility</p:attrName>
                                        </p:attrNameLst>
                                      </p:cBhvr>
                                      <p:to>
                                        <p:strVal val="visible"/>
                                      </p:to>
                                    </p:set>
                                    <p:anim calcmode="lin" valueType="num">
                                      <p:cBhvr>
                                        <p:cTn id="45" dur="1000" fill="hold"/>
                                        <p:tgtEl>
                                          <p:spTgt spid="22"/>
                                        </p:tgtEl>
                                        <p:attrNameLst>
                                          <p:attrName>ppt_w</p:attrName>
                                        </p:attrNameLst>
                                      </p:cBhvr>
                                      <p:tavLst>
                                        <p:tav tm="0">
                                          <p:val>
                                            <p:fltVal val="0"/>
                                          </p:val>
                                        </p:tav>
                                        <p:tav tm="100000">
                                          <p:val>
                                            <p:strVal val="#ppt_w"/>
                                          </p:val>
                                        </p:tav>
                                      </p:tavLst>
                                    </p:anim>
                                    <p:anim calcmode="lin" valueType="num">
                                      <p:cBhvr>
                                        <p:cTn id="46" dur="1000" fill="hold"/>
                                        <p:tgtEl>
                                          <p:spTgt spid="22"/>
                                        </p:tgtEl>
                                        <p:attrNameLst>
                                          <p:attrName>ppt_h</p:attrName>
                                        </p:attrNameLst>
                                      </p:cBhvr>
                                      <p:tavLst>
                                        <p:tav tm="0">
                                          <p:val>
                                            <p:fltVal val="0"/>
                                          </p:val>
                                        </p:tav>
                                        <p:tav tm="100000">
                                          <p:val>
                                            <p:strVal val="#ppt_h"/>
                                          </p:val>
                                        </p:tav>
                                      </p:tavLst>
                                    </p:anim>
                                    <p:animEffect transition="in" filter="fade">
                                      <p:cBhvr>
                                        <p:cTn id="4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6"/>
          <p:cNvSpPr/>
          <p:nvPr/>
        </p:nvSpPr>
        <p:spPr>
          <a:xfrm>
            <a:off x="6156325" y="1738313"/>
            <a:ext cx="531813"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sp>
        <p:nvSpPr>
          <p:cNvPr id="3" name="Oval 4"/>
          <p:cNvSpPr/>
          <p:nvPr/>
        </p:nvSpPr>
        <p:spPr>
          <a:xfrm>
            <a:off x="7208838" y="3397250"/>
            <a:ext cx="819150" cy="819150"/>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4" name="Oval 12"/>
          <p:cNvSpPr/>
          <p:nvPr/>
        </p:nvSpPr>
        <p:spPr>
          <a:xfrm>
            <a:off x="2455863" y="2786063"/>
            <a:ext cx="819150" cy="817562"/>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5" name="Oval 13"/>
          <p:cNvSpPr/>
          <p:nvPr/>
        </p:nvSpPr>
        <p:spPr>
          <a:xfrm>
            <a:off x="1219200" y="4495800"/>
            <a:ext cx="819150" cy="819150"/>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6" name="Oval 15"/>
          <p:cNvSpPr/>
          <p:nvPr/>
        </p:nvSpPr>
        <p:spPr>
          <a:xfrm>
            <a:off x="8186738" y="5160963"/>
            <a:ext cx="531812"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grpSp>
        <p:nvGrpSpPr>
          <p:cNvPr id="7" name="Group 19"/>
          <p:cNvGrpSpPr/>
          <p:nvPr/>
        </p:nvGrpSpPr>
        <p:grpSpPr>
          <a:xfrm>
            <a:off x="2155825" y="4449763"/>
            <a:ext cx="2390775" cy="911819"/>
            <a:chOff x="0" y="0"/>
            <a:chExt cx="2391371" cy="911620"/>
          </a:xfrm>
        </p:grpSpPr>
        <p:sp>
          <p:nvSpPr>
            <p:cNvPr id="8" name="TextBox 17"/>
            <p:cNvSpPr/>
            <p:nvPr/>
          </p:nvSpPr>
          <p:spPr>
            <a:xfrm>
              <a:off x="0" y="0"/>
              <a:ext cx="556702"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2013</a:t>
              </a:r>
            </a:p>
          </p:txBody>
        </p:sp>
        <p:sp>
          <p:nvSpPr>
            <p:cNvPr id="9" name="Rectangle 1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10" name="Group 20"/>
          <p:cNvGrpSpPr/>
          <p:nvPr/>
        </p:nvGrpSpPr>
        <p:grpSpPr>
          <a:xfrm>
            <a:off x="3425825" y="2740025"/>
            <a:ext cx="2390775" cy="911819"/>
            <a:chOff x="0" y="0"/>
            <a:chExt cx="2391371" cy="911620"/>
          </a:xfrm>
        </p:grpSpPr>
        <p:sp>
          <p:nvSpPr>
            <p:cNvPr id="11" name="TextBox 21"/>
            <p:cNvSpPr/>
            <p:nvPr/>
          </p:nvSpPr>
          <p:spPr>
            <a:xfrm>
              <a:off x="0" y="0"/>
              <a:ext cx="556702"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2014</a:t>
              </a:r>
            </a:p>
          </p:txBody>
        </p:sp>
        <p:sp>
          <p:nvSpPr>
            <p:cNvPr id="12" name="Rectangle 22"/>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13" name="Group 23"/>
          <p:cNvGrpSpPr/>
          <p:nvPr/>
        </p:nvGrpSpPr>
        <p:grpSpPr>
          <a:xfrm>
            <a:off x="6892925" y="1544638"/>
            <a:ext cx="2390775" cy="912151"/>
            <a:chOff x="0" y="0"/>
            <a:chExt cx="2391371" cy="911108"/>
          </a:xfrm>
        </p:grpSpPr>
        <p:sp>
          <p:nvSpPr>
            <p:cNvPr id="14" name="TextBox 24"/>
            <p:cNvSpPr/>
            <p:nvPr/>
          </p:nvSpPr>
          <p:spPr>
            <a:xfrm>
              <a:off x="0" y="0"/>
              <a:ext cx="556702" cy="368910"/>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2015</a:t>
              </a:r>
            </a:p>
          </p:txBody>
        </p:sp>
        <p:sp>
          <p:nvSpPr>
            <p:cNvPr id="15" name="Rectangle 25"/>
            <p:cNvSpPr/>
            <p:nvPr/>
          </p:nvSpPr>
          <p:spPr>
            <a:xfrm>
              <a:off x="0" y="357743"/>
              <a:ext cx="2391371" cy="553365"/>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16" name="Group 26"/>
          <p:cNvGrpSpPr/>
          <p:nvPr/>
        </p:nvGrpSpPr>
        <p:grpSpPr>
          <a:xfrm>
            <a:off x="8123238" y="3351213"/>
            <a:ext cx="2390775" cy="911819"/>
            <a:chOff x="0" y="0"/>
            <a:chExt cx="2391371" cy="911620"/>
          </a:xfrm>
        </p:grpSpPr>
        <p:sp>
          <p:nvSpPr>
            <p:cNvPr id="17" name="TextBox 27"/>
            <p:cNvSpPr/>
            <p:nvPr/>
          </p:nvSpPr>
          <p:spPr>
            <a:xfrm>
              <a:off x="0" y="0"/>
              <a:ext cx="556702"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2016</a:t>
              </a:r>
            </a:p>
          </p:txBody>
        </p:sp>
        <p:sp>
          <p:nvSpPr>
            <p:cNvPr id="18" name="Rectangle 2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19" name="Group 29"/>
          <p:cNvGrpSpPr/>
          <p:nvPr/>
        </p:nvGrpSpPr>
        <p:grpSpPr>
          <a:xfrm>
            <a:off x="8839200" y="4972050"/>
            <a:ext cx="2390775" cy="911819"/>
            <a:chOff x="0" y="0"/>
            <a:chExt cx="2391371" cy="911620"/>
          </a:xfrm>
        </p:grpSpPr>
        <p:sp>
          <p:nvSpPr>
            <p:cNvPr id="20" name="TextBox 30"/>
            <p:cNvSpPr/>
            <p:nvPr/>
          </p:nvSpPr>
          <p:spPr>
            <a:xfrm>
              <a:off x="0" y="0"/>
              <a:ext cx="556702"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2017</a:t>
              </a:r>
            </a:p>
          </p:txBody>
        </p:sp>
        <p:sp>
          <p:nvSpPr>
            <p:cNvPr id="21" name="Rectangle 31"/>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cxnSp>
        <p:nvCxnSpPr>
          <p:cNvPr id="22" name="Curved Connector 33"/>
          <p:cNvCxnSpPr/>
          <p:nvPr/>
        </p:nvCxnSpPr>
        <p:spPr>
          <a:xfrm rot="5400000" flipH="1" flipV="1">
            <a:off x="1506538" y="3546475"/>
            <a:ext cx="1066800" cy="827088"/>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23" name="Freeform 37"/>
          <p:cNvSpPr/>
          <p:nvPr/>
        </p:nvSpPr>
        <p:spPr>
          <a:xfrm>
            <a:off x="3221038" y="2005013"/>
            <a:ext cx="2955925" cy="844550"/>
          </a:xfrm>
          <a:custGeom>
            <a:avLst/>
            <a:gdLst/>
            <a:ahLst/>
            <a:cxnLst>
              <a:cxn ang="0">
                <a:pos x="0" y="844008"/>
              </a:cxn>
              <a:cxn ang="0">
                <a:pos x="935711" y="58208"/>
              </a:cxn>
              <a:cxn ang="0">
                <a:pos x="2955999" y="58208"/>
              </a:cxn>
            </a:cxnLst>
            <a:rect l="0" t="0" r="0" b="0"/>
            <a:pathLst>
              <a:path w="2955851" h="845092">
                <a:moveTo>
                  <a:pt x="0" y="845092"/>
                </a:moveTo>
                <a:cubicBezTo>
                  <a:pt x="221511" y="517254"/>
                  <a:pt x="443023" y="189417"/>
                  <a:pt x="935665" y="58282"/>
                </a:cubicBezTo>
                <a:cubicBezTo>
                  <a:pt x="1428307" y="-72853"/>
                  <a:pt x="2955851" y="58282"/>
                  <a:pt x="2955851" y="58282"/>
                </a:cubicBezTo>
              </a:path>
            </a:pathLst>
          </a:custGeom>
          <a:noFill/>
          <a:ln w="25400" cap="flat" cmpd="sng">
            <a:solidFill>
              <a:srgbClr val="262626"/>
            </a:solidFill>
            <a:prstDash val="sysDot"/>
            <a:bevel/>
            <a:headEnd type="none" w="med" len="med"/>
            <a:tailEnd type="none" w="med" len="med"/>
          </a:ln>
        </p:spPr>
        <p:txBody>
          <a:bodyPr/>
          <a:lstStyle/>
          <a:p>
            <a:endParaRPr lang="zh-CN" altLang="en-US"/>
          </a:p>
        </p:txBody>
      </p:sp>
      <p:cxnSp>
        <p:nvCxnSpPr>
          <p:cNvPr id="24" name="Curved Connector 39"/>
          <p:cNvCxnSpPr>
            <a:endCxn id="3" idx="0"/>
          </p:cNvCxnSpPr>
          <p:nvPr/>
        </p:nvCxnSpPr>
        <p:spPr>
          <a:xfrm rot="10800000" flipH="1" flipV="1">
            <a:off x="6632575" y="2251075"/>
            <a:ext cx="985838" cy="1146175"/>
          </a:xfrm>
          <a:prstGeom prst="curvedConnector4">
            <a:avLst>
              <a:gd name="adj1" fmla="val -23181"/>
              <a:gd name="adj2" fmla="val 53343"/>
            </a:avLst>
          </a:prstGeom>
          <a:ln w="25400" cap="flat" cmpd="sng">
            <a:solidFill>
              <a:srgbClr val="262626"/>
            </a:solidFill>
            <a:prstDash val="sysDot"/>
            <a:bevel/>
            <a:headEnd type="none" w="med" len="med"/>
            <a:tailEnd type="none" w="med" len="med"/>
          </a:ln>
        </p:spPr>
      </p:cxnSp>
      <p:cxnSp>
        <p:nvCxnSpPr>
          <p:cNvPr id="25" name="Curved Connector 41"/>
          <p:cNvCxnSpPr>
            <a:endCxn id="3" idx="0"/>
          </p:cNvCxnSpPr>
          <p:nvPr/>
        </p:nvCxnSpPr>
        <p:spPr>
          <a:xfrm rot="-5400000" flipH="1">
            <a:off x="7607300" y="4227513"/>
            <a:ext cx="881063" cy="858837"/>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26" name="Freeform 7"/>
          <p:cNvSpPr>
            <a:spLocks noEditPoints="1"/>
          </p:cNvSpPr>
          <p:nvPr/>
        </p:nvSpPr>
        <p:spPr>
          <a:xfrm>
            <a:off x="1457325" y="4695825"/>
            <a:ext cx="342900" cy="401638"/>
          </a:xfrm>
          <a:custGeom>
            <a:avLst/>
            <a:gdLst/>
            <a:ahLst/>
            <a:cxnLst>
              <a:cxn ang="0">
                <a:pos x="625374098" y="300437490"/>
              </a:cxn>
              <a:cxn ang="0">
                <a:pos x="572378801" y="346656327"/>
              </a:cxn>
              <a:cxn ang="0">
                <a:pos x="572378801" y="439097764"/>
              </a:cxn>
              <a:cxn ang="0">
                <a:pos x="487582197" y="439097764"/>
              </a:cxn>
              <a:cxn ang="0">
                <a:pos x="445183895" y="496875072"/>
              </a:cxn>
              <a:cxn ang="0">
                <a:pos x="487582197" y="543097672"/>
              </a:cxn>
              <a:cxn ang="0">
                <a:pos x="572378801" y="543097672"/>
              </a:cxn>
              <a:cxn ang="0">
                <a:pos x="572378801" y="635539109"/>
              </a:cxn>
              <a:cxn ang="0">
                <a:pos x="625374098" y="693312655"/>
              </a:cxn>
              <a:cxn ang="0">
                <a:pos x="667772400" y="635539109"/>
              </a:cxn>
              <a:cxn ang="0">
                <a:pos x="667772400" y="543097672"/>
              </a:cxn>
              <a:cxn ang="0">
                <a:pos x="752569005" y="543097672"/>
              </a:cxn>
              <a:cxn ang="0">
                <a:pos x="805567743" y="496875072"/>
              </a:cxn>
              <a:cxn ang="0">
                <a:pos x="752569005" y="439097764"/>
              </a:cxn>
              <a:cxn ang="0">
                <a:pos x="667772400" y="439097764"/>
              </a:cxn>
              <a:cxn ang="0">
                <a:pos x="667772400" y="346656327"/>
              </a:cxn>
              <a:cxn ang="0">
                <a:pos x="625374098" y="300437490"/>
              </a:cxn>
              <a:cxn ang="0">
                <a:pos x="105997476" y="1143968891"/>
              </a:cxn>
              <a:cxn ang="0">
                <a:pos x="95397040" y="1132414182"/>
              </a:cxn>
              <a:cxn ang="0">
                <a:pos x="84796604" y="1097746291"/>
              </a:cxn>
              <a:cxn ang="0">
                <a:pos x="95397040" y="1063082164"/>
              </a:cxn>
              <a:cxn ang="0">
                <a:pos x="233192383" y="912863418"/>
              </a:cxn>
              <a:cxn ang="0">
                <a:pos x="243789377" y="901308709"/>
              </a:cxn>
              <a:cxn ang="0">
                <a:pos x="264990249" y="912863418"/>
              </a:cxn>
              <a:cxn ang="0">
                <a:pos x="264990249" y="935972837"/>
              </a:cxn>
              <a:cxn ang="0">
                <a:pos x="127194906" y="1086191582"/>
              </a:cxn>
              <a:cxn ang="0">
                <a:pos x="116594470" y="1097746291"/>
              </a:cxn>
              <a:cxn ang="0">
                <a:pos x="127194906" y="1109301001"/>
              </a:cxn>
              <a:cxn ang="0">
                <a:pos x="127194906" y="1132414182"/>
              </a:cxn>
              <a:cxn ang="0">
                <a:pos x="105997476" y="1143968891"/>
              </a:cxn>
              <a:cxn ang="0">
                <a:pos x="614777104" y="831976691"/>
              </a:cxn>
              <a:cxn ang="0">
                <a:pos x="392185156" y="727980545"/>
              </a:cxn>
              <a:cxn ang="0">
                <a:pos x="296788116" y="485320363"/>
              </a:cxn>
              <a:cxn ang="0">
                <a:pos x="392185156" y="242660181"/>
              </a:cxn>
              <a:cxn ang="0">
                <a:pos x="614777104" y="138664036"/>
              </a:cxn>
              <a:cxn ang="0">
                <a:pos x="847966046" y="242660181"/>
              </a:cxn>
              <a:cxn ang="0">
                <a:pos x="932762650" y="485320363"/>
              </a:cxn>
              <a:cxn ang="0">
                <a:pos x="847966046" y="727980545"/>
              </a:cxn>
              <a:cxn ang="0">
                <a:pos x="614777104" y="831976691"/>
              </a:cxn>
              <a:cxn ang="0">
                <a:pos x="614777104" y="0"/>
              </a:cxn>
              <a:cxn ang="0">
                <a:pos x="180193645" y="485320363"/>
              </a:cxn>
              <a:cxn ang="0">
                <a:pos x="264990249" y="762644673"/>
              </a:cxn>
              <a:cxn ang="0">
                <a:pos x="42398302" y="1005304855"/>
              </a:cxn>
              <a:cxn ang="0">
                <a:pos x="42398302" y="1190187728"/>
              </a:cxn>
              <a:cxn ang="0">
                <a:pos x="127194906" y="1236410327"/>
              </a:cxn>
              <a:cxn ang="0">
                <a:pos x="211991511" y="1190187728"/>
              </a:cxn>
              <a:cxn ang="0">
                <a:pos x="423983023" y="970640727"/>
              </a:cxn>
              <a:cxn ang="0">
                <a:pos x="455780889" y="935972837"/>
              </a:cxn>
              <a:cxn ang="0">
                <a:pos x="614777104" y="970640727"/>
              </a:cxn>
              <a:cxn ang="0">
                <a:pos x="1059957557" y="485320363"/>
              </a:cxn>
              <a:cxn ang="0">
                <a:pos x="614777104" y="0"/>
              </a:cxn>
            </a:cxnLst>
            <a:rect l="0" t="0" r="0" b="0"/>
            <a:pathLst>
              <a:path w="100" h="107">
                <a:moveTo>
                  <a:pt x="59" y="26"/>
                </a:moveTo>
                <a:cubicBezTo>
                  <a:pt x="56" y="26"/>
                  <a:pt x="54" y="28"/>
                  <a:pt x="54" y="30"/>
                </a:cubicBezTo>
                <a:cubicBezTo>
                  <a:pt x="54" y="38"/>
                  <a:pt x="54" y="38"/>
                  <a:pt x="54" y="38"/>
                </a:cubicBezTo>
                <a:cubicBezTo>
                  <a:pt x="46" y="38"/>
                  <a:pt x="46" y="38"/>
                  <a:pt x="46" y="38"/>
                </a:cubicBezTo>
                <a:cubicBezTo>
                  <a:pt x="44" y="38"/>
                  <a:pt x="42" y="40"/>
                  <a:pt x="42" y="43"/>
                </a:cubicBezTo>
                <a:cubicBezTo>
                  <a:pt x="42" y="45"/>
                  <a:pt x="44" y="47"/>
                  <a:pt x="46" y="47"/>
                </a:cubicBezTo>
                <a:cubicBezTo>
                  <a:pt x="54" y="47"/>
                  <a:pt x="54" y="47"/>
                  <a:pt x="54" y="47"/>
                </a:cubicBezTo>
                <a:cubicBezTo>
                  <a:pt x="54" y="55"/>
                  <a:pt x="54" y="55"/>
                  <a:pt x="54" y="55"/>
                </a:cubicBezTo>
                <a:cubicBezTo>
                  <a:pt x="54" y="58"/>
                  <a:pt x="56" y="60"/>
                  <a:pt x="59" y="60"/>
                </a:cubicBezTo>
                <a:cubicBezTo>
                  <a:pt x="61" y="60"/>
                  <a:pt x="63" y="58"/>
                  <a:pt x="63" y="55"/>
                </a:cubicBezTo>
                <a:cubicBezTo>
                  <a:pt x="63" y="47"/>
                  <a:pt x="63" y="47"/>
                  <a:pt x="63" y="47"/>
                </a:cubicBezTo>
                <a:cubicBezTo>
                  <a:pt x="71" y="47"/>
                  <a:pt x="71" y="47"/>
                  <a:pt x="71" y="47"/>
                </a:cubicBezTo>
                <a:cubicBezTo>
                  <a:pt x="74" y="47"/>
                  <a:pt x="76" y="45"/>
                  <a:pt x="76" y="43"/>
                </a:cubicBezTo>
                <a:cubicBezTo>
                  <a:pt x="76" y="40"/>
                  <a:pt x="74" y="38"/>
                  <a:pt x="71" y="38"/>
                </a:cubicBezTo>
                <a:cubicBezTo>
                  <a:pt x="63" y="38"/>
                  <a:pt x="63" y="38"/>
                  <a:pt x="63" y="38"/>
                </a:cubicBezTo>
                <a:cubicBezTo>
                  <a:pt x="63" y="30"/>
                  <a:pt x="63" y="30"/>
                  <a:pt x="63" y="30"/>
                </a:cubicBezTo>
                <a:cubicBezTo>
                  <a:pt x="63" y="28"/>
                  <a:pt x="61" y="26"/>
                  <a:pt x="59" y="26"/>
                </a:cubicBezTo>
                <a:moveTo>
                  <a:pt x="10" y="99"/>
                </a:moveTo>
                <a:cubicBezTo>
                  <a:pt x="10" y="99"/>
                  <a:pt x="9" y="99"/>
                  <a:pt x="9" y="98"/>
                </a:cubicBezTo>
                <a:cubicBezTo>
                  <a:pt x="8" y="97"/>
                  <a:pt x="8" y="96"/>
                  <a:pt x="8" y="95"/>
                </a:cubicBezTo>
                <a:cubicBezTo>
                  <a:pt x="8" y="94"/>
                  <a:pt x="8" y="93"/>
                  <a:pt x="9" y="92"/>
                </a:cubicBezTo>
                <a:cubicBezTo>
                  <a:pt x="22" y="79"/>
                  <a:pt x="22" y="79"/>
                  <a:pt x="22" y="79"/>
                </a:cubicBezTo>
                <a:cubicBezTo>
                  <a:pt x="22" y="78"/>
                  <a:pt x="23" y="78"/>
                  <a:pt x="23" y="78"/>
                </a:cubicBezTo>
                <a:cubicBezTo>
                  <a:pt x="24" y="78"/>
                  <a:pt x="24" y="78"/>
                  <a:pt x="25" y="79"/>
                </a:cubicBezTo>
                <a:cubicBezTo>
                  <a:pt x="25" y="79"/>
                  <a:pt x="25" y="80"/>
                  <a:pt x="25" y="81"/>
                </a:cubicBezTo>
                <a:cubicBezTo>
                  <a:pt x="12" y="94"/>
                  <a:pt x="12" y="94"/>
                  <a:pt x="12" y="94"/>
                </a:cubicBezTo>
                <a:cubicBezTo>
                  <a:pt x="11" y="95"/>
                  <a:pt x="11" y="95"/>
                  <a:pt x="11" y="95"/>
                </a:cubicBezTo>
                <a:cubicBezTo>
                  <a:pt x="12" y="96"/>
                  <a:pt x="12" y="96"/>
                  <a:pt x="12" y="96"/>
                </a:cubicBezTo>
                <a:cubicBezTo>
                  <a:pt x="12" y="97"/>
                  <a:pt x="12" y="98"/>
                  <a:pt x="12" y="98"/>
                </a:cubicBezTo>
                <a:cubicBezTo>
                  <a:pt x="11" y="99"/>
                  <a:pt x="11" y="99"/>
                  <a:pt x="10" y="99"/>
                </a:cubicBezTo>
                <a:moveTo>
                  <a:pt x="58" y="72"/>
                </a:moveTo>
                <a:cubicBezTo>
                  <a:pt x="50" y="72"/>
                  <a:pt x="43" y="69"/>
                  <a:pt x="37" y="63"/>
                </a:cubicBezTo>
                <a:cubicBezTo>
                  <a:pt x="32" y="58"/>
                  <a:pt x="28" y="50"/>
                  <a:pt x="28" y="42"/>
                </a:cubicBezTo>
                <a:cubicBezTo>
                  <a:pt x="28" y="34"/>
                  <a:pt x="32" y="26"/>
                  <a:pt x="37" y="21"/>
                </a:cubicBezTo>
                <a:cubicBezTo>
                  <a:pt x="43" y="15"/>
                  <a:pt x="50" y="12"/>
                  <a:pt x="58" y="12"/>
                </a:cubicBezTo>
                <a:cubicBezTo>
                  <a:pt x="67" y="12"/>
                  <a:pt x="74" y="15"/>
                  <a:pt x="80" y="21"/>
                </a:cubicBezTo>
                <a:cubicBezTo>
                  <a:pt x="85" y="26"/>
                  <a:pt x="88" y="34"/>
                  <a:pt x="88" y="42"/>
                </a:cubicBezTo>
                <a:cubicBezTo>
                  <a:pt x="88" y="50"/>
                  <a:pt x="85" y="58"/>
                  <a:pt x="80" y="63"/>
                </a:cubicBezTo>
                <a:cubicBezTo>
                  <a:pt x="74" y="69"/>
                  <a:pt x="67" y="72"/>
                  <a:pt x="58" y="72"/>
                </a:cubicBezTo>
                <a:moveTo>
                  <a:pt x="58" y="0"/>
                </a:moveTo>
                <a:cubicBezTo>
                  <a:pt x="35" y="0"/>
                  <a:pt x="17" y="19"/>
                  <a:pt x="17" y="42"/>
                </a:cubicBezTo>
                <a:cubicBezTo>
                  <a:pt x="17" y="51"/>
                  <a:pt x="20" y="59"/>
                  <a:pt x="25" y="66"/>
                </a:cubicBezTo>
                <a:cubicBezTo>
                  <a:pt x="4" y="87"/>
                  <a:pt x="4" y="87"/>
                  <a:pt x="4" y="87"/>
                </a:cubicBezTo>
                <a:cubicBezTo>
                  <a:pt x="0" y="91"/>
                  <a:pt x="0" y="99"/>
                  <a:pt x="4" y="103"/>
                </a:cubicBezTo>
                <a:cubicBezTo>
                  <a:pt x="6" y="106"/>
                  <a:pt x="9" y="107"/>
                  <a:pt x="12" y="107"/>
                </a:cubicBezTo>
                <a:cubicBezTo>
                  <a:pt x="15" y="107"/>
                  <a:pt x="18" y="106"/>
                  <a:pt x="20" y="103"/>
                </a:cubicBezTo>
                <a:cubicBezTo>
                  <a:pt x="40" y="84"/>
                  <a:pt x="40" y="84"/>
                  <a:pt x="40" y="84"/>
                </a:cubicBezTo>
                <a:cubicBezTo>
                  <a:pt x="43" y="81"/>
                  <a:pt x="43" y="81"/>
                  <a:pt x="43" y="81"/>
                </a:cubicBezTo>
                <a:cubicBezTo>
                  <a:pt x="48" y="83"/>
                  <a:pt x="53" y="84"/>
                  <a:pt x="58" y="84"/>
                </a:cubicBezTo>
                <a:cubicBezTo>
                  <a:pt x="81" y="84"/>
                  <a:pt x="100" y="65"/>
                  <a:pt x="100" y="42"/>
                </a:cubicBezTo>
                <a:cubicBezTo>
                  <a:pt x="100" y="19"/>
                  <a:pt x="81" y="0"/>
                  <a:pt x="58" y="0"/>
                </a:cubicBezTo>
              </a:path>
            </a:pathLst>
          </a:custGeom>
          <a:solidFill>
            <a:schemeClr val="bg1"/>
          </a:solidFill>
          <a:ln w="9525" cap="flat" cmpd="sng">
            <a:solidFill>
              <a:schemeClr val="bg1"/>
            </a:solidFill>
            <a:prstDash val="solid"/>
            <a:round/>
            <a:headEnd type="none" w="med" len="med"/>
            <a:tailEnd type="none" w="med" len="med"/>
          </a:ln>
        </p:spPr>
        <p:txBody>
          <a:bodyPr/>
          <a:lstStyle/>
          <a:p>
            <a:endParaRPr lang="zh-CN" altLang="en-US"/>
          </a:p>
        </p:txBody>
      </p:sp>
      <p:sp>
        <p:nvSpPr>
          <p:cNvPr id="27" name="Freeform 9"/>
          <p:cNvSpPr>
            <a:spLocks noEditPoints="1"/>
          </p:cNvSpPr>
          <p:nvPr/>
        </p:nvSpPr>
        <p:spPr>
          <a:xfrm>
            <a:off x="6288088" y="1868488"/>
            <a:ext cx="269875" cy="271462"/>
          </a:xfrm>
          <a:custGeom>
            <a:avLst/>
            <a:gdLst/>
            <a:ahLst/>
            <a:cxnLst>
              <a:cxn ang="0">
                <a:pos x="405548911" y="718604737"/>
              </a:cxn>
              <a:cxn ang="0">
                <a:pos x="113837642" y="426893468"/>
              </a:cxn>
              <a:cxn ang="0">
                <a:pos x="170758773" y="249022152"/>
              </a:cxn>
              <a:cxn ang="0">
                <a:pos x="241907300" y="184986168"/>
              </a:cxn>
              <a:cxn ang="0">
                <a:pos x="270366710" y="177871316"/>
              </a:cxn>
              <a:cxn ang="0">
                <a:pos x="305940973" y="192101021"/>
              </a:cxn>
              <a:cxn ang="0">
                <a:pos x="291711268" y="256137005"/>
              </a:cxn>
              <a:cxn ang="0">
                <a:pos x="241907300" y="305940973"/>
              </a:cxn>
              <a:cxn ang="0">
                <a:pos x="206333036" y="426893468"/>
              </a:cxn>
              <a:cxn ang="0">
                <a:pos x="263251858" y="569190521"/>
              </a:cxn>
              <a:cxn ang="0">
                <a:pos x="405548911" y="626111653"/>
              </a:cxn>
              <a:cxn ang="0">
                <a:pos x="554963126" y="569190521"/>
              </a:cxn>
              <a:cxn ang="0">
                <a:pos x="611881947" y="426893468"/>
              </a:cxn>
              <a:cxn ang="0">
                <a:pos x="569192832" y="305940973"/>
              </a:cxn>
              <a:cxn ang="0">
                <a:pos x="533618568" y="263251858"/>
              </a:cxn>
              <a:cxn ang="0">
                <a:pos x="526503716" y="206330726"/>
              </a:cxn>
              <a:cxn ang="0">
                <a:pos x="562077979" y="184986168"/>
              </a:cxn>
              <a:cxn ang="0">
                <a:pos x="590537389" y="199215874"/>
              </a:cxn>
              <a:cxn ang="0">
                <a:pos x="640341358" y="249022152"/>
              </a:cxn>
              <a:cxn ang="0">
                <a:pos x="704377342" y="426893468"/>
              </a:cxn>
              <a:cxn ang="0">
                <a:pos x="405548911" y="718604737"/>
              </a:cxn>
              <a:cxn ang="0">
                <a:pos x="405548911" y="462467732"/>
              </a:cxn>
              <a:cxn ang="0">
                <a:pos x="362859795" y="419778616"/>
              </a:cxn>
              <a:cxn ang="0">
                <a:pos x="362859795" y="120952495"/>
              </a:cxn>
              <a:cxn ang="0">
                <a:pos x="405548911" y="78263379"/>
              </a:cxn>
              <a:cxn ang="0">
                <a:pos x="455355189" y="120952495"/>
              </a:cxn>
              <a:cxn ang="0">
                <a:pos x="455355189" y="419778616"/>
              </a:cxn>
              <a:cxn ang="0">
                <a:pos x="405548911" y="462467732"/>
              </a:cxn>
              <a:cxn ang="0">
                <a:pos x="412663763" y="0"/>
              </a:cxn>
              <a:cxn ang="0">
                <a:pos x="0" y="412663763"/>
              </a:cxn>
              <a:cxn ang="0">
                <a:pos x="412663763" y="832442380"/>
              </a:cxn>
              <a:cxn ang="0">
                <a:pos x="832444690" y="412663763"/>
              </a:cxn>
              <a:cxn ang="0">
                <a:pos x="412663763" y="0"/>
              </a:cxn>
            </a:cxnLst>
            <a:rect l="0" t="0" r="0" b="0"/>
            <a:pathLst>
              <a:path w="117" h="117">
                <a:moveTo>
                  <a:pt x="57" y="101"/>
                </a:moveTo>
                <a:cubicBezTo>
                  <a:pt x="35" y="101"/>
                  <a:pt x="16" y="82"/>
                  <a:pt x="16" y="60"/>
                </a:cubicBezTo>
                <a:cubicBezTo>
                  <a:pt x="16" y="50"/>
                  <a:pt x="19" y="42"/>
                  <a:pt x="24" y="35"/>
                </a:cubicBezTo>
                <a:cubicBezTo>
                  <a:pt x="27" y="31"/>
                  <a:pt x="30" y="28"/>
                  <a:pt x="34" y="26"/>
                </a:cubicBezTo>
                <a:cubicBezTo>
                  <a:pt x="35" y="25"/>
                  <a:pt x="36" y="25"/>
                  <a:pt x="38" y="25"/>
                </a:cubicBezTo>
                <a:cubicBezTo>
                  <a:pt x="39" y="25"/>
                  <a:pt x="41" y="26"/>
                  <a:pt x="43" y="27"/>
                </a:cubicBezTo>
                <a:cubicBezTo>
                  <a:pt x="45" y="30"/>
                  <a:pt x="44" y="34"/>
                  <a:pt x="41" y="36"/>
                </a:cubicBezTo>
                <a:cubicBezTo>
                  <a:pt x="38" y="38"/>
                  <a:pt x="36" y="40"/>
                  <a:pt x="34" y="43"/>
                </a:cubicBezTo>
                <a:cubicBezTo>
                  <a:pt x="31" y="47"/>
                  <a:pt x="29" y="53"/>
                  <a:pt x="29" y="60"/>
                </a:cubicBezTo>
                <a:cubicBezTo>
                  <a:pt x="29" y="68"/>
                  <a:pt x="32" y="75"/>
                  <a:pt x="37" y="80"/>
                </a:cubicBezTo>
                <a:cubicBezTo>
                  <a:pt x="42" y="85"/>
                  <a:pt x="49" y="88"/>
                  <a:pt x="57" y="88"/>
                </a:cubicBezTo>
                <a:cubicBezTo>
                  <a:pt x="65" y="88"/>
                  <a:pt x="72" y="85"/>
                  <a:pt x="78" y="80"/>
                </a:cubicBezTo>
                <a:cubicBezTo>
                  <a:pt x="83" y="75"/>
                  <a:pt x="86" y="68"/>
                  <a:pt x="86" y="60"/>
                </a:cubicBezTo>
                <a:cubicBezTo>
                  <a:pt x="86" y="53"/>
                  <a:pt x="84" y="47"/>
                  <a:pt x="80" y="43"/>
                </a:cubicBezTo>
                <a:cubicBezTo>
                  <a:pt x="79" y="41"/>
                  <a:pt x="77" y="39"/>
                  <a:pt x="75" y="37"/>
                </a:cubicBezTo>
                <a:cubicBezTo>
                  <a:pt x="73" y="35"/>
                  <a:pt x="72" y="31"/>
                  <a:pt x="74" y="29"/>
                </a:cubicBezTo>
                <a:cubicBezTo>
                  <a:pt x="76" y="27"/>
                  <a:pt x="77" y="26"/>
                  <a:pt x="79" y="26"/>
                </a:cubicBezTo>
                <a:cubicBezTo>
                  <a:pt x="81" y="26"/>
                  <a:pt x="82" y="27"/>
                  <a:pt x="83" y="28"/>
                </a:cubicBezTo>
                <a:cubicBezTo>
                  <a:pt x="86" y="30"/>
                  <a:pt x="88" y="32"/>
                  <a:pt x="90" y="35"/>
                </a:cubicBezTo>
                <a:cubicBezTo>
                  <a:pt x="96" y="42"/>
                  <a:pt x="99" y="51"/>
                  <a:pt x="99" y="60"/>
                </a:cubicBezTo>
                <a:cubicBezTo>
                  <a:pt x="99" y="82"/>
                  <a:pt x="80" y="101"/>
                  <a:pt x="57" y="101"/>
                </a:cubicBezTo>
                <a:moveTo>
                  <a:pt x="57" y="65"/>
                </a:moveTo>
                <a:cubicBezTo>
                  <a:pt x="54" y="65"/>
                  <a:pt x="51" y="62"/>
                  <a:pt x="51" y="59"/>
                </a:cubicBezTo>
                <a:cubicBezTo>
                  <a:pt x="51" y="17"/>
                  <a:pt x="51" y="17"/>
                  <a:pt x="51" y="17"/>
                </a:cubicBezTo>
                <a:cubicBezTo>
                  <a:pt x="51" y="14"/>
                  <a:pt x="54" y="11"/>
                  <a:pt x="57" y="11"/>
                </a:cubicBezTo>
                <a:cubicBezTo>
                  <a:pt x="61" y="11"/>
                  <a:pt x="64" y="14"/>
                  <a:pt x="64" y="17"/>
                </a:cubicBezTo>
                <a:cubicBezTo>
                  <a:pt x="64" y="59"/>
                  <a:pt x="64" y="59"/>
                  <a:pt x="64" y="59"/>
                </a:cubicBezTo>
                <a:cubicBezTo>
                  <a:pt x="64" y="62"/>
                  <a:pt x="61" y="65"/>
                  <a:pt x="57" y="65"/>
                </a:cubicBezTo>
                <a:moveTo>
                  <a:pt x="58" y="0"/>
                </a:moveTo>
                <a:cubicBezTo>
                  <a:pt x="26" y="0"/>
                  <a:pt x="0" y="26"/>
                  <a:pt x="0" y="58"/>
                </a:cubicBezTo>
                <a:cubicBezTo>
                  <a:pt x="0" y="90"/>
                  <a:pt x="26" y="117"/>
                  <a:pt x="58" y="117"/>
                </a:cubicBezTo>
                <a:cubicBezTo>
                  <a:pt x="90" y="117"/>
                  <a:pt x="117" y="90"/>
                  <a:pt x="117" y="58"/>
                </a:cubicBezTo>
                <a:cubicBezTo>
                  <a:pt x="117" y="26"/>
                  <a:pt x="90" y="0"/>
                  <a:pt x="58" y="0"/>
                </a:cubicBezTo>
              </a:path>
            </a:pathLst>
          </a:custGeom>
          <a:solidFill>
            <a:schemeClr val="bg1"/>
          </a:solidFill>
          <a:ln w="9525">
            <a:noFill/>
          </a:ln>
        </p:spPr>
        <p:txBody>
          <a:bodyPr/>
          <a:lstStyle/>
          <a:p>
            <a:endParaRPr lang="zh-CN" altLang="en-US"/>
          </a:p>
        </p:txBody>
      </p:sp>
      <p:sp>
        <p:nvSpPr>
          <p:cNvPr id="28" name="Freeform 10"/>
          <p:cNvSpPr>
            <a:spLocks noEditPoints="1"/>
          </p:cNvSpPr>
          <p:nvPr/>
        </p:nvSpPr>
        <p:spPr>
          <a:xfrm>
            <a:off x="2568575" y="2965450"/>
            <a:ext cx="595313" cy="431800"/>
          </a:xfrm>
          <a:custGeom>
            <a:avLst/>
            <a:gdLst/>
            <a:ahLst/>
            <a:cxnLst>
              <a:cxn ang="0">
                <a:pos x="909491562" y="890655822"/>
              </a:cxn>
              <a:cxn ang="0">
                <a:pos x="755048655" y="957874511"/>
              </a:cxn>
              <a:cxn ang="0">
                <a:pos x="755048655" y="1260364075"/>
              </a:cxn>
              <a:cxn ang="0">
                <a:pos x="909491562" y="1327582764"/>
              </a:cxn>
              <a:cxn ang="0">
                <a:pos x="1063934470" y="1260364075"/>
              </a:cxn>
              <a:cxn ang="0">
                <a:pos x="1063934470" y="957874511"/>
              </a:cxn>
              <a:cxn ang="0">
                <a:pos x="909491562" y="890655822"/>
              </a:cxn>
              <a:cxn ang="0">
                <a:pos x="909491562" y="470536286"/>
              </a:cxn>
              <a:cxn ang="0">
                <a:pos x="377527107" y="688999756"/>
              </a:cxn>
              <a:cxn ang="0">
                <a:pos x="377527107" y="857046478"/>
              </a:cxn>
              <a:cxn ang="0">
                <a:pos x="463323162" y="890655822"/>
              </a:cxn>
              <a:cxn ang="0">
                <a:pos x="549124777" y="857046478"/>
              </a:cxn>
              <a:cxn ang="0">
                <a:pos x="909491562" y="722609101"/>
              </a:cxn>
              <a:cxn ang="0">
                <a:pos x="1269858347" y="857046478"/>
              </a:cxn>
              <a:cxn ang="0">
                <a:pos x="1355659962" y="890655822"/>
              </a:cxn>
              <a:cxn ang="0">
                <a:pos x="1441456017" y="857046478"/>
              </a:cxn>
              <a:cxn ang="0">
                <a:pos x="1441456017" y="688999756"/>
              </a:cxn>
              <a:cxn ang="0">
                <a:pos x="909491562" y="470536286"/>
              </a:cxn>
              <a:cxn ang="0">
                <a:pos x="909491562" y="0"/>
              </a:cxn>
              <a:cxn ang="0">
                <a:pos x="34320646" y="369708253"/>
              </a:cxn>
              <a:cxn ang="0">
                <a:pos x="34320646" y="520947569"/>
              </a:cxn>
              <a:cxn ang="0">
                <a:pos x="120122261" y="554562379"/>
              </a:cxn>
              <a:cxn ang="0">
                <a:pos x="205923877" y="520947569"/>
              </a:cxn>
              <a:cxn ang="0">
                <a:pos x="909491562" y="235265410"/>
              </a:cxn>
              <a:cxn ang="0">
                <a:pos x="1630219571" y="520947569"/>
              </a:cxn>
              <a:cxn ang="0">
                <a:pos x="1716021187" y="554562379"/>
              </a:cxn>
              <a:cxn ang="0">
                <a:pos x="1784662479" y="520947569"/>
              </a:cxn>
              <a:cxn ang="0">
                <a:pos x="1784662479" y="369708253"/>
              </a:cxn>
              <a:cxn ang="0">
                <a:pos x="909491562" y="0"/>
              </a:cxn>
            </a:cxnLst>
            <a:rect l="0" t="0" r="0" b="0"/>
            <a:pathLst>
              <a:path w="107" h="79">
                <a:moveTo>
                  <a:pt x="53" y="53"/>
                </a:moveTo>
                <a:cubicBezTo>
                  <a:pt x="50" y="53"/>
                  <a:pt x="46" y="55"/>
                  <a:pt x="44" y="57"/>
                </a:cubicBezTo>
                <a:cubicBezTo>
                  <a:pt x="39" y="62"/>
                  <a:pt x="39" y="70"/>
                  <a:pt x="44" y="75"/>
                </a:cubicBezTo>
                <a:cubicBezTo>
                  <a:pt x="46" y="77"/>
                  <a:pt x="50" y="79"/>
                  <a:pt x="53" y="79"/>
                </a:cubicBezTo>
                <a:cubicBezTo>
                  <a:pt x="56" y="79"/>
                  <a:pt x="59" y="77"/>
                  <a:pt x="62" y="75"/>
                </a:cubicBezTo>
                <a:cubicBezTo>
                  <a:pt x="67" y="70"/>
                  <a:pt x="67" y="62"/>
                  <a:pt x="62" y="57"/>
                </a:cubicBezTo>
                <a:cubicBezTo>
                  <a:pt x="59" y="55"/>
                  <a:pt x="56" y="53"/>
                  <a:pt x="53" y="53"/>
                </a:cubicBezTo>
                <a:moveTo>
                  <a:pt x="53" y="28"/>
                </a:moveTo>
                <a:cubicBezTo>
                  <a:pt x="42" y="28"/>
                  <a:pt x="31" y="32"/>
                  <a:pt x="22" y="41"/>
                </a:cubicBezTo>
                <a:cubicBezTo>
                  <a:pt x="19" y="44"/>
                  <a:pt x="19" y="48"/>
                  <a:pt x="22" y="51"/>
                </a:cubicBezTo>
                <a:cubicBezTo>
                  <a:pt x="24" y="53"/>
                  <a:pt x="25" y="53"/>
                  <a:pt x="27" y="53"/>
                </a:cubicBezTo>
                <a:cubicBezTo>
                  <a:pt x="29" y="53"/>
                  <a:pt x="31" y="53"/>
                  <a:pt x="32" y="51"/>
                </a:cubicBezTo>
                <a:cubicBezTo>
                  <a:pt x="38" y="45"/>
                  <a:pt x="46" y="43"/>
                  <a:pt x="53" y="43"/>
                </a:cubicBezTo>
                <a:cubicBezTo>
                  <a:pt x="61" y="43"/>
                  <a:pt x="68" y="45"/>
                  <a:pt x="74" y="51"/>
                </a:cubicBezTo>
                <a:cubicBezTo>
                  <a:pt x="76" y="53"/>
                  <a:pt x="77" y="53"/>
                  <a:pt x="79" y="53"/>
                </a:cubicBezTo>
                <a:cubicBezTo>
                  <a:pt x="81" y="53"/>
                  <a:pt x="83" y="53"/>
                  <a:pt x="84" y="51"/>
                </a:cubicBezTo>
                <a:cubicBezTo>
                  <a:pt x="87" y="48"/>
                  <a:pt x="87" y="44"/>
                  <a:pt x="84" y="41"/>
                </a:cubicBezTo>
                <a:cubicBezTo>
                  <a:pt x="76" y="32"/>
                  <a:pt x="65" y="28"/>
                  <a:pt x="53" y="28"/>
                </a:cubicBezTo>
                <a:moveTo>
                  <a:pt x="53" y="0"/>
                </a:moveTo>
                <a:cubicBezTo>
                  <a:pt x="35" y="0"/>
                  <a:pt x="16" y="7"/>
                  <a:pt x="2" y="22"/>
                </a:cubicBezTo>
                <a:cubicBezTo>
                  <a:pt x="0" y="24"/>
                  <a:pt x="0" y="28"/>
                  <a:pt x="2" y="31"/>
                </a:cubicBezTo>
                <a:cubicBezTo>
                  <a:pt x="3" y="32"/>
                  <a:pt x="5" y="33"/>
                  <a:pt x="7" y="33"/>
                </a:cubicBezTo>
                <a:cubicBezTo>
                  <a:pt x="9" y="33"/>
                  <a:pt x="10" y="32"/>
                  <a:pt x="12" y="31"/>
                </a:cubicBezTo>
                <a:cubicBezTo>
                  <a:pt x="23" y="20"/>
                  <a:pt x="38" y="14"/>
                  <a:pt x="53" y="14"/>
                </a:cubicBezTo>
                <a:cubicBezTo>
                  <a:pt x="68" y="14"/>
                  <a:pt x="83" y="20"/>
                  <a:pt x="95" y="31"/>
                </a:cubicBezTo>
                <a:cubicBezTo>
                  <a:pt x="96" y="32"/>
                  <a:pt x="98" y="33"/>
                  <a:pt x="100" y="33"/>
                </a:cubicBezTo>
                <a:cubicBezTo>
                  <a:pt x="101" y="33"/>
                  <a:pt x="103" y="32"/>
                  <a:pt x="104" y="31"/>
                </a:cubicBezTo>
                <a:cubicBezTo>
                  <a:pt x="107" y="28"/>
                  <a:pt x="107" y="24"/>
                  <a:pt x="104" y="22"/>
                </a:cubicBezTo>
                <a:cubicBezTo>
                  <a:pt x="90" y="7"/>
                  <a:pt x="72" y="0"/>
                  <a:pt x="53" y="0"/>
                </a:cubicBezTo>
              </a:path>
            </a:pathLst>
          </a:custGeom>
          <a:solidFill>
            <a:schemeClr val="bg1"/>
          </a:solidFill>
          <a:ln w="9525">
            <a:noFill/>
          </a:ln>
        </p:spPr>
        <p:txBody>
          <a:bodyPr/>
          <a:lstStyle/>
          <a:p>
            <a:endParaRPr lang="zh-CN" altLang="en-US"/>
          </a:p>
        </p:txBody>
      </p:sp>
      <p:sp>
        <p:nvSpPr>
          <p:cNvPr id="29" name="Freeform 73"/>
          <p:cNvSpPr>
            <a:spLocks noEditPoints="1"/>
          </p:cNvSpPr>
          <p:nvPr/>
        </p:nvSpPr>
        <p:spPr>
          <a:xfrm>
            <a:off x="7366000" y="3546475"/>
            <a:ext cx="504825" cy="569913"/>
          </a:xfrm>
          <a:custGeom>
            <a:avLst/>
            <a:gdLst/>
            <a:ahLst/>
            <a:cxnLst>
              <a:cxn ang="0">
                <a:pos x="786242555" y="393990353"/>
              </a:cxn>
              <a:cxn ang="0">
                <a:pos x="769866386" y="393990353"/>
              </a:cxn>
              <a:cxn ang="0">
                <a:pos x="769866386" y="393990353"/>
              </a:cxn>
              <a:cxn ang="0">
                <a:pos x="671582737" y="439452861"/>
              </a:cxn>
              <a:cxn ang="0">
                <a:pos x="671582737" y="606140520"/>
              </a:cxn>
              <a:cxn ang="0">
                <a:pos x="687964233" y="621293048"/>
              </a:cxn>
              <a:cxn ang="0">
                <a:pos x="687964233" y="1682043880"/>
              </a:cxn>
              <a:cxn ang="0">
                <a:pos x="769866386" y="1757811445"/>
              </a:cxn>
              <a:cxn ang="0">
                <a:pos x="868144708" y="1682043880"/>
              </a:cxn>
              <a:cxn ang="0">
                <a:pos x="868144708" y="621293048"/>
              </a:cxn>
              <a:cxn ang="0">
                <a:pos x="884526204" y="606140520"/>
              </a:cxn>
              <a:cxn ang="0">
                <a:pos x="884526204" y="439452861"/>
              </a:cxn>
              <a:cxn ang="0">
                <a:pos x="786242555" y="393990353"/>
              </a:cxn>
              <a:cxn ang="0">
                <a:pos x="573304416" y="196997637"/>
              </a:cxn>
              <a:cxn ang="0">
                <a:pos x="524165255" y="212150166"/>
              </a:cxn>
              <a:cxn ang="0">
                <a:pos x="524165255" y="833443215"/>
              </a:cxn>
              <a:cxn ang="0">
                <a:pos x="573304416" y="863753193"/>
              </a:cxn>
              <a:cxn ang="0">
                <a:pos x="622443576" y="833443215"/>
              </a:cxn>
              <a:cxn ang="0">
                <a:pos x="622443576" y="742523121"/>
              </a:cxn>
              <a:cxn ang="0">
                <a:pos x="540541423" y="530372955"/>
              </a:cxn>
              <a:cxn ang="0">
                <a:pos x="622443576" y="318222788"/>
              </a:cxn>
              <a:cxn ang="0">
                <a:pos x="622443576" y="212150166"/>
              </a:cxn>
              <a:cxn ang="0">
                <a:pos x="573304416" y="196997637"/>
              </a:cxn>
              <a:cxn ang="0">
                <a:pos x="982804526" y="196997637"/>
              </a:cxn>
              <a:cxn ang="0">
                <a:pos x="917283869" y="212150166"/>
              </a:cxn>
              <a:cxn ang="0">
                <a:pos x="917283869" y="318222788"/>
              </a:cxn>
              <a:cxn ang="0">
                <a:pos x="1015567518" y="530372955"/>
              </a:cxn>
              <a:cxn ang="0">
                <a:pos x="917283869" y="742523121"/>
              </a:cxn>
              <a:cxn ang="0">
                <a:pos x="917283869" y="833443215"/>
              </a:cxn>
              <a:cxn ang="0">
                <a:pos x="982804526" y="863753193"/>
              </a:cxn>
              <a:cxn ang="0">
                <a:pos x="1031943686" y="833443215"/>
              </a:cxn>
              <a:cxn ang="0">
                <a:pos x="1031943686" y="212150166"/>
              </a:cxn>
              <a:cxn ang="0">
                <a:pos x="982804526" y="196997637"/>
              </a:cxn>
              <a:cxn ang="0">
                <a:pos x="360360949" y="0"/>
              </a:cxn>
              <a:cxn ang="0">
                <a:pos x="311221788" y="15152528"/>
              </a:cxn>
              <a:cxn ang="0">
                <a:pos x="311221788" y="1045593381"/>
              </a:cxn>
              <a:cxn ang="0">
                <a:pos x="360360949" y="1060745910"/>
              </a:cxn>
              <a:cxn ang="0">
                <a:pos x="409500110" y="1045593381"/>
              </a:cxn>
              <a:cxn ang="0">
                <a:pos x="409500110" y="939520758"/>
              </a:cxn>
              <a:cxn ang="0">
                <a:pos x="229319635" y="530372955"/>
              </a:cxn>
              <a:cxn ang="0">
                <a:pos x="409500110" y="106072622"/>
              </a:cxn>
              <a:cxn ang="0">
                <a:pos x="409500110" y="15152528"/>
              </a:cxn>
              <a:cxn ang="0">
                <a:pos x="360360949" y="0"/>
              </a:cxn>
              <a:cxn ang="0">
                <a:pos x="1195747992" y="0"/>
              </a:cxn>
              <a:cxn ang="0">
                <a:pos x="1146608832" y="15152528"/>
              </a:cxn>
              <a:cxn ang="0">
                <a:pos x="1146608832" y="106072622"/>
              </a:cxn>
              <a:cxn ang="0">
                <a:pos x="1326789306" y="530372955"/>
              </a:cxn>
              <a:cxn ang="0">
                <a:pos x="1146608832" y="939520758"/>
              </a:cxn>
              <a:cxn ang="0">
                <a:pos x="1146608832" y="1045593381"/>
              </a:cxn>
              <a:cxn ang="0">
                <a:pos x="1195747992" y="1060745910"/>
              </a:cxn>
              <a:cxn ang="0">
                <a:pos x="1244887153" y="1045593381"/>
              </a:cxn>
              <a:cxn ang="0">
                <a:pos x="1244887153" y="15152528"/>
              </a:cxn>
              <a:cxn ang="0">
                <a:pos x="1195747992" y="0"/>
              </a:cxn>
            </a:cxnLst>
            <a:rect l="0" t="0" r="0" b="0"/>
            <a:pathLst>
              <a:path w="95" h="116">
                <a:moveTo>
                  <a:pt x="48" y="26"/>
                </a:moveTo>
                <a:cubicBezTo>
                  <a:pt x="48" y="26"/>
                  <a:pt x="48" y="26"/>
                  <a:pt x="47" y="26"/>
                </a:cubicBezTo>
                <a:cubicBezTo>
                  <a:pt x="47" y="26"/>
                  <a:pt x="47" y="26"/>
                  <a:pt x="47" y="26"/>
                </a:cubicBezTo>
                <a:cubicBezTo>
                  <a:pt x="45" y="26"/>
                  <a:pt x="42" y="27"/>
                  <a:pt x="41" y="29"/>
                </a:cubicBezTo>
                <a:cubicBezTo>
                  <a:pt x="38" y="32"/>
                  <a:pt x="38" y="37"/>
                  <a:pt x="41" y="40"/>
                </a:cubicBezTo>
                <a:cubicBezTo>
                  <a:pt x="41" y="41"/>
                  <a:pt x="42" y="41"/>
                  <a:pt x="42" y="41"/>
                </a:cubicBezTo>
                <a:cubicBezTo>
                  <a:pt x="42" y="111"/>
                  <a:pt x="42" y="111"/>
                  <a:pt x="42" y="111"/>
                </a:cubicBezTo>
                <a:cubicBezTo>
                  <a:pt x="42" y="114"/>
                  <a:pt x="44" y="116"/>
                  <a:pt x="47" y="116"/>
                </a:cubicBezTo>
                <a:cubicBezTo>
                  <a:pt x="50" y="116"/>
                  <a:pt x="53" y="114"/>
                  <a:pt x="53" y="111"/>
                </a:cubicBezTo>
                <a:cubicBezTo>
                  <a:pt x="53" y="41"/>
                  <a:pt x="53" y="41"/>
                  <a:pt x="53" y="41"/>
                </a:cubicBezTo>
                <a:cubicBezTo>
                  <a:pt x="53" y="41"/>
                  <a:pt x="53" y="41"/>
                  <a:pt x="54" y="40"/>
                </a:cubicBezTo>
                <a:cubicBezTo>
                  <a:pt x="57" y="37"/>
                  <a:pt x="57" y="32"/>
                  <a:pt x="54" y="29"/>
                </a:cubicBezTo>
                <a:cubicBezTo>
                  <a:pt x="52" y="27"/>
                  <a:pt x="50" y="26"/>
                  <a:pt x="48" y="26"/>
                </a:cubicBezTo>
                <a:moveTo>
                  <a:pt x="35" y="13"/>
                </a:moveTo>
                <a:cubicBezTo>
                  <a:pt x="34" y="13"/>
                  <a:pt x="32" y="13"/>
                  <a:pt x="32" y="14"/>
                </a:cubicBezTo>
                <a:cubicBezTo>
                  <a:pt x="20" y="26"/>
                  <a:pt x="20" y="44"/>
                  <a:pt x="32" y="55"/>
                </a:cubicBezTo>
                <a:cubicBezTo>
                  <a:pt x="32" y="56"/>
                  <a:pt x="34" y="57"/>
                  <a:pt x="35" y="57"/>
                </a:cubicBezTo>
                <a:cubicBezTo>
                  <a:pt x="36" y="57"/>
                  <a:pt x="37" y="56"/>
                  <a:pt x="38" y="55"/>
                </a:cubicBezTo>
                <a:cubicBezTo>
                  <a:pt x="40" y="53"/>
                  <a:pt x="40" y="50"/>
                  <a:pt x="38" y="49"/>
                </a:cubicBezTo>
                <a:cubicBezTo>
                  <a:pt x="34" y="45"/>
                  <a:pt x="33" y="40"/>
                  <a:pt x="33" y="35"/>
                </a:cubicBezTo>
                <a:cubicBezTo>
                  <a:pt x="33" y="30"/>
                  <a:pt x="34" y="25"/>
                  <a:pt x="38" y="21"/>
                </a:cubicBezTo>
                <a:cubicBezTo>
                  <a:pt x="40" y="19"/>
                  <a:pt x="40" y="16"/>
                  <a:pt x="38" y="14"/>
                </a:cubicBezTo>
                <a:cubicBezTo>
                  <a:pt x="37" y="13"/>
                  <a:pt x="36" y="13"/>
                  <a:pt x="35" y="13"/>
                </a:cubicBezTo>
                <a:moveTo>
                  <a:pt x="60" y="13"/>
                </a:moveTo>
                <a:cubicBezTo>
                  <a:pt x="59" y="13"/>
                  <a:pt x="57" y="13"/>
                  <a:pt x="56" y="14"/>
                </a:cubicBezTo>
                <a:cubicBezTo>
                  <a:pt x="55" y="16"/>
                  <a:pt x="55" y="19"/>
                  <a:pt x="56" y="21"/>
                </a:cubicBezTo>
                <a:cubicBezTo>
                  <a:pt x="60" y="25"/>
                  <a:pt x="62" y="30"/>
                  <a:pt x="62" y="35"/>
                </a:cubicBezTo>
                <a:cubicBezTo>
                  <a:pt x="62" y="40"/>
                  <a:pt x="60" y="45"/>
                  <a:pt x="56" y="49"/>
                </a:cubicBezTo>
                <a:cubicBezTo>
                  <a:pt x="55" y="50"/>
                  <a:pt x="55" y="53"/>
                  <a:pt x="56" y="55"/>
                </a:cubicBezTo>
                <a:cubicBezTo>
                  <a:pt x="57" y="56"/>
                  <a:pt x="59" y="57"/>
                  <a:pt x="60" y="57"/>
                </a:cubicBezTo>
                <a:cubicBezTo>
                  <a:pt x="61" y="57"/>
                  <a:pt x="62" y="56"/>
                  <a:pt x="63" y="55"/>
                </a:cubicBezTo>
                <a:cubicBezTo>
                  <a:pt x="75" y="44"/>
                  <a:pt x="75" y="26"/>
                  <a:pt x="63" y="14"/>
                </a:cubicBezTo>
                <a:cubicBezTo>
                  <a:pt x="62" y="13"/>
                  <a:pt x="61" y="13"/>
                  <a:pt x="60" y="13"/>
                </a:cubicBezTo>
                <a:moveTo>
                  <a:pt x="22" y="0"/>
                </a:moveTo>
                <a:cubicBezTo>
                  <a:pt x="21" y="0"/>
                  <a:pt x="19" y="0"/>
                  <a:pt x="19" y="1"/>
                </a:cubicBezTo>
                <a:cubicBezTo>
                  <a:pt x="0" y="20"/>
                  <a:pt x="0" y="50"/>
                  <a:pt x="19" y="69"/>
                </a:cubicBezTo>
                <a:cubicBezTo>
                  <a:pt x="19" y="69"/>
                  <a:pt x="21" y="70"/>
                  <a:pt x="22" y="70"/>
                </a:cubicBezTo>
                <a:cubicBezTo>
                  <a:pt x="23" y="70"/>
                  <a:pt x="24" y="69"/>
                  <a:pt x="25" y="69"/>
                </a:cubicBezTo>
                <a:cubicBezTo>
                  <a:pt x="27" y="67"/>
                  <a:pt x="27" y="64"/>
                  <a:pt x="25" y="62"/>
                </a:cubicBezTo>
                <a:cubicBezTo>
                  <a:pt x="17" y="55"/>
                  <a:pt x="14" y="45"/>
                  <a:pt x="14" y="35"/>
                </a:cubicBezTo>
                <a:cubicBezTo>
                  <a:pt x="14" y="25"/>
                  <a:pt x="17" y="15"/>
                  <a:pt x="25" y="7"/>
                </a:cubicBezTo>
                <a:cubicBezTo>
                  <a:pt x="27" y="6"/>
                  <a:pt x="27" y="3"/>
                  <a:pt x="25" y="1"/>
                </a:cubicBezTo>
                <a:cubicBezTo>
                  <a:pt x="24" y="0"/>
                  <a:pt x="23" y="0"/>
                  <a:pt x="22" y="0"/>
                </a:cubicBezTo>
                <a:moveTo>
                  <a:pt x="73" y="0"/>
                </a:moveTo>
                <a:cubicBezTo>
                  <a:pt x="72" y="0"/>
                  <a:pt x="71" y="0"/>
                  <a:pt x="70" y="1"/>
                </a:cubicBezTo>
                <a:cubicBezTo>
                  <a:pt x="68" y="3"/>
                  <a:pt x="68" y="6"/>
                  <a:pt x="70" y="7"/>
                </a:cubicBezTo>
                <a:cubicBezTo>
                  <a:pt x="77" y="15"/>
                  <a:pt x="81" y="25"/>
                  <a:pt x="81" y="35"/>
                </a:cubicBezTo>
                <a:cubicBezTo>
                  <a:pt x="81" y="45"/>
                  <a:pt x="77" y="55"/>
                  <a:pt x="70" y="62"/>
                </a:cubicBezTo>
                <a:cubicBezTo>
                  <a:pt x="68" y="64"/>
                  <a:pt x="68" y="67"/>
                  <a:pt x="70" y="69"/>
                </a:cubicBezTo>
                <a:cubicBezTo>
                  <a:pt x="71" y="69"/>
                  <a:pt x="72" y="70"/>
                  <a:pt x="73" y="70"/>
                </a:cubicBezTo>
                <a:cubicBezTo>
                  <a:pt x="74" y="70"/>
                  <a:pt x="75" y="69"/>
                  <a:pt x="76" y="69"/>
                </a:cubicBezTo>
                <a:cubicBezTo>
                  <a:pt x="95" y="50"/>
                  <a:pt x="95" y="20"/>
                  <a:pt x="76" y="1"/>
                </a:cubicBezTo>
                <a:cubicBezTo>
                  <a:pt x="75" y="0"/>
                  <a:pt x="74" y="0"/>
                  <a:pt x="73" y="0"/>
                </a:cubicBezTo>
              </a:path>
            </a:pathLst>
          </a:custGeom>
          <a:solidFill>
            <a:schemeClr val="bg1"/>
          </a:solidFill>
          <a:ln w="9525">
            <a:noFill/>
          </a:ln>
        </p:spPr>
        <p:txBody>
          <a:bodyPr/>
          <a:lstStyle/>
          <a:p>
            <a:endParaRPr lang="zh-CN" altLang="en-US"/>
          </a:p>
        </p:txBody>
      </p:sp>
      <p:sp>
        <p:nvSpPr>
          <p:cNvPr id="30" name="Freeform 12"/>
          <p:cNvSpPr>
            <a:spLocks noEditPoints="1"/>
          </p:cNvSpPr>
          <p:nvPr/>
        </p:nvSpPr>
        <p:spPr>
          <a:xfrm>
            <a:off x="8326438" y="5314950"/>
            <a:ext cx="252412" cy="241300"/>
          </a:xfrm>
          <a:custGeom>
            <a:avLst/>
            <a:gdLst/>
            <a:ahLst/>
            <a:cxnLst>
              <a:cxn ang="0">
                <a:pos x="100101438" y="541922457"/>
              </a:cxn>
              <a:cxn ang="0">
                <a:pos x="71500034" y="520531298"/>
              </a:cxn>
              <a:cxn ang="0">
                <a:pos x="71500034" y="221048139"/>
              </a:cxn>
              <a:cxn ang="0">
                <a:pos x="100101438" y="199656980"/>
              </a:cxn>
              <a:cxn ang="0">
                <a:pos x="550552120" y="199656980"/>
              </a:cxn>
              <a:cxn ang="0">
                <a:pos x="586302137" y="221048139"/>
              </a:cxn>
              <a:cxn ang="0">
                <a:pos x="586302137" y="520531298"/>
              </a:cxn>
              <a:cxn ang="0">
                <a:pos x="550552120" y="541922457"/>
              </a:cxn>
              <a:cxn ang="0">
                <a:pos x="100101438" y="541922457"/>
              </a:cxn>
              <a:cxn ang="0">
                <a:pos x="200200560" y="128349264"/>
              </a:cxn>
              <a:cxn ang="0">
                <a:pos x="200200560" y="99828490"/>
              </a:cxn>
              <a:cxn ang="0">
                <a:pos x="228801963" y="71305403"/>
              </a:cxn>
              <a:cxn ang="0">
                <a:pos x="679252645" y="71305403"/>
              </a:cxn>
              <a:cxn ang="0">
                <a:pos x="707854049" y="99828490"/>
              </a:cxn>
              <a:cxn ang="0">
                <a:pos x="707854049" y="392182033"/>
              </a:cxn>
              <a:cxn ang="0">
                <a:pos x="679252645" y="413573192"/>
              </a:cxn>
              <a:cxn ang="0">
                <a:pos x="657804488" y="413573192"/>
              </a:cxn>
              <a:cxn ang="0">
                <a:pos x="657804488" y="221048139"/>
              </a:cxn>
              <a:cxn ang="0">
                <a:pos x="550552120" y="128349264"/>
              </a:cxn>
              <a:cxn ang="0">
                <a:pos x="200200560" y="128349264"/>
              </a:cxn>
              <a:cxn ang="0">
                <a:pos x="679252645" y="0"/>
              </a:cxn>
              <a:cxn ang="0">
                <a:pos x="228801963" y="0"/>
              </a:cxn>
              <a:cxn ang="0">
                <a:pos x="128700525" y="99828490"/>
              </a:cxn>
              <a:cxn ang="0">
                <a:pos x="128700525" y="128349264"/>
              </a:cxn>
              <a:cxn ang="0">
                <a:pos x="100101438" y="128349264"/>
              </a:cxn>
              <a:cxn ang="0">
                <a:pos x="0" y="221048139"/>
              </a:cxn>
              <a:cxn ang="0">
                <a:pos x="0" y="520531298"/>
              </a:cxn>
              <a:cxn ang="0">
                <a:pos x="100101438" y="613230173"/>
              </a:cxn>
              <a:cxn ang="0">
                <a:pos x="278851524" y="613230173"/>
              </a:cxn>
              <a:cxn ang="0">
                <a:pos x="278851524" y="663142106"/>
              </a:cxn>
              <a:cxn ang="0">
                <a:pos x="185901016" y="663142106"/>
              </a:cxn>
              <a:cxn ang="0">
                <a:pos x="150150999" y="698797120"/>
              </a:cxn>
              <a:cxn ang="0">
                <a:pos x="185901016" y="741579437"/>
              </a:cxn>
              <a:cxn ang="0">
                <a:pos x="471903471" y="741579437"/>
              </a:cxn>
              <a:cxn ang="0">
                <a:pos x="507653488" y="698797120"/>
              </a:cxn>
              <a:cxn ang="0">
                <a:pos x="471903471" y="663142106"/>
              </a:cxn>
              <a:cxn ang="0">
                <a:pos x="378952963" y="663142106"/>
              </a:cxn>
              <a:cxn ang="0">
                <a:pos x="378952963" y="613230173"/>
              </a:cxn>
              <a:cxn ang="0">
                <a:pos x="550552120" y="613230173"/>
              </a:cxn>
              <a:cxn ang="0">
                <a:pos x="657804488" y="520531298"/>
              </a:cxn>
              <a:cxn ang="0">
                <a:pos x="657804488" y="484878596"/>
              </a:cxn>
              <a:cxn ang="0">
                <a:pos x="679252645" y="484878596"/>
              </a:cxn>
              <a:cxn ang="0">
                <a:pos x="779354083" y="392182033"/>
              </a:cxn>
              <a:cxn ang="0">
                <a:pos x="779354083" y="99828490"/>
              </a:cxn>
              <a:cxn ang="0">
                <a:pos x="679252645" y="0"/>
              </a:cxn>
            </a:cxnLst>
            <a:rect l="0" t="0" r="0" b="0"/>
            <a:pathLst>
              <a:path w="109" h="104">
                <a:moveTo>
                  <a:pt x="14" y="76"/>
                </a:moveTo>
                <a:cubicBezTo>
                  <a:pt x="12" y="76"/>
                  <a:pt x="10" y="74"/>
                  <a:pt x="10" y="73"/>
                </a:cubicBezTo>
                <a:cubicBezTo>
                  <a:pt x="10" y="31"/>
                  <a:pt x="10" y="31"/>
                  <a:pt x="10" y="31"/>
                </a:cubicBezTo>
                <a:cubicBezTo>
                  <a:pt x="10" y="30"/>
                  <a:pt x="12" y="28"/>
                  <a:pt x="14" y="28"/>
                </a:cubicBezTo>
                <a:cubicBezTo>
                  <a:pt x="77" y="28"/>
                  <a:pt x="77" y="28"/>
                  <a:pt x="77" y="28"/>
                </a:cubicBezTo>
                <a:cubicBezTo>
                  <a:pt x="80" y="28"/>
                  <a:pt x="82" y="30"/>
                  <a:pt x="82" y="31"/>
                </a:cubicBezTo>
                <a:cubicBezTo>
                  <a:pt x="82" y="73"/>
                  <a:pt x="82" y="73"/>
                  <a:pt x="82" y="73"/>
                </a:cubicBezTo>
                <a:cubicBezTo>
                  <a:pt x="82" y="74"/>
                  <a:pt x="80" y="76"/>
                  <a:pt x="77" y="76"/>
                </a:cubicBezTo>
                <a:cubicBezTo>
                  <a:pt x="14" y="76"/>
                  <a:pt x="14" y="76"/>
                  <a:pt x="14" y="76"/>
                </a:cubicBezTo>
                <a:moveTo>
                  <a:pt x="28" y="18"/>
                </a:moveTo>
                <a:cubicBezTo>
                  <a:pt x="28" y="14"/>
                  <a:pt x="28" y="14"/>
                  <a:pt x="28" y="14"/>
                </a:cubicBezTo>
                <a:cubicBezTo>
                  <a:pt x="28" y="12"/>
                  <a:pt x="29" y="10"/>
                  <a:pt x="32" y="10"/>
                </a:cubicBezTo>
                <a:cubicBezTo>
                  <a:pt x="95" y="10"/>
                  <a:pt x="95" y="10"/>
                  <a:pt x="95" y="10"/>
                </a:cubicBezTo>
                <a:cubicBezTo>
                  <a:pt x="98" y="10"/>
                  <a:pt x="99" y="12"/>
                  <a:pt x="99" y="14"/>
                </a:cubicBezTo>
                <a:cubicBezTo>
                  <a:pt x="99" y="55"/>
                  <a:pt x="99" y="55"/>
                  <a:pt x="99" y="55"/>
                </a:cubicBezTo>
                <a:cubicBezTo>
                  <a:pt x="99" y="56"/>
                  <a:pt x="98" y="58"/>
                  <a:pt x="95" y="58"/>
                </a:cubicBezTo>
                <a:cubicBezTo>
                  <a:pt x="92" y="58"/>
                  <a:pt x="92" y="58"/>
                  <a:pt x="92" y="58"/>
                </a:cubicBezTo>
                <a:cubicBezTo>
                  <a:pt x="92" y="31"/>
                  <a:pt x="92" y="31"/>
                  <a:pt x="92" y="31"/>
                </a:cubicBezTo>
                <a:cubicBezTo>
                  <a:pt x="92" y="23"/>
                  <a:pt x="85" y="18"/>
                  <a:pt x="77" y="18"/>
                </a:cubicBezTo>
                <a:cubicBezTo>
                  <a:pt x="28" y="18"/>
                  <a:pt x="28" y="18"/>
                  <a:pt x="28" y="18"/>
                </a:cubicBezTo>
                <a:moveTo>
                  <a:pt x="95" y="0"/>
                </a:moveTo>
                <a:cubicBezTo>
                  <a:pt x="32" y="0"/>
                  <a:pt x="32" y="0"/>
                  <a:pt x="32" y="0"/>
                </a:cubicBezTo>
                <a:cubicBezTo>
                  <a:pt x="24" y="0"/>
                  <a:pt x="18" y="6"/>
                  <a:pt x="18" y="14"/>
                </a:cubicBezTo>
                <a:cubicBezTo>
                  <a:pt x="18" y="18"/>
                  <a:pt x="18" y="18"/>
                  <a:pt x="18" y="18"/>
                </a:cubicBezTo>
                <a:cubicBezTo>
                  <a:pt x="14" y="18"/>
                  <a:pt x="14" y="18"/>
                  <a:pt x="14" y="18"/>
                </a:cubicBezTo>
                <a:cubicBezTo>
                  <a:pt x="7" y="18"/>
                  <a:pt x="0" y="23"/>
                  <a:pt x="0" y="31"/>
                </a:cubicBezTo>
                <a:cubicBezTo>
                  <a:pt x="0" y="73"/>
                  <a:pt x="0" y="73"/>
                  <a:pt x="0" y="73"/>
                </a:cubicBezTo>
                <a:cubicBezTo>
                  <a:pt x="0" y="81"/>
                  <a:pt x="7" y="86"/>
                  <a:pt x="14" y="86"/>
                </a:cubicBezTo>
                <a:cubicBezTo>
                  <a:pt x="39" y="86"/>
                  <a:pt x="39" y="86"/>
                  <a:pt x="39" y="86"/>
                </a:cubicBezTo>
                <a:cubicBezTo>
                  <a:pt x="39" y="93"/>
                  <a:pt x="39" y="93"/>
                  <a:pt x="39" y="93"/>
                </a:cubicBezTo>
                <a:cubicBezTo>
                  <a:pt x="26" y="93"/>
                  <a:pt x="26" y="93"/>
                  <a:pt x="26" y="93"/>
                </a:cubicBezTo>
                <a:cubicBezTo>
                  <a:pt x="23" y="93"/>
                  <a:pt x="21" y="95"/>
                  <a:pt x="21" y="98"/>
                </a:cubicBezTo>
                <a:cubicBezTo>
                  <a:pt x="21" y="101"/>
                  <a:pt x="23" y="104"/>
                  <a:pt x="26" y="104"/>
                </a:cubicBezTo>
                <a:cubicBezTo>
                  <a:pt x="66" y="104"/>
                  <a:pt x="66" y="104"/>
                  <a:pt x="66" y="104"/>
                </a:cubicBezTo>
                <a:cubicBezTo>
                  <a:pt x="68" y="104"/>
                  <a:pt x="71" y="101"/>
                  <a:pt x="71" y="98"/>
                </a:cubicBezTo>
                <a:cubicBezTo>
                  <a:pt x="71" y="95"/>
                  <a:pt x="68" y="93"/>
                  <a:pt x="66" y="93"/>
                </a:cubicBezTo>
                <a:cubicBezTo>
                  <a:pt x="53" y="93"/>
                  <a:pt x="53" y="93"/>
                  <a:pt x="53" y="93"/>
                </a:cubicBezTo>
                <a:cubicBezTo>
                  <a:pt x="53" y="86"/>
                  <a:pt x="53" y="86"/>
                  <a:pt x="53" y="86"/>
                </a:cubicBezTo>
                <a:cubicBezTo>
                  <a:pt x="77" y="86"/>
                  <a:pt x="77" y="86"/>
                  <a:pt x="77" y="86"/>
                </a:cubicBezTo>
                <a:cubicBezTo>
                  <a:pt x="85" y="86"/>
                  <a:pt x="92" y="81"/>
                  <a:pt x="92" y="73"/>
                </a:cubicBezTo>
                <a:cubicBezTo>
                  <a:pt x="92" y="68"/>
                  <a:pt x="92" y="68"/>
                  <a:pt x="92" y="68"/>
                </a:cubicBezTo>
                <a:cubicBezTo>
                  <a:pt x="95" y="68"/>
                  <a:pt x="95" y="68"/>
                  <a:pt x="95" y="68"/>
                </a:cubicBezTo>
                <a:cubicBezTo>
                  <a:pt x="103" y="68"/>
                  <a:pt x="109" y="63"/>
                  <a:pt x="109" y="55"/>
                </a:cubicBezTo>
                <a:cubicBezTo>
                  <a:pt x="109" y="14"/>
                  <a:pt x="109" y="14"/>
                  <a:pt x="109" y="14"/>
                </a:cubicBezTo>
                <a:cubicBezTo>
                  <a:pt x="109" y="6"/>
                  <a:pt x="103" y="0"/>
                  <a:pt x="95" y="0"/>
                </a:cubicBezTo>
              </a:path>
            </a:pathLst>
          </a:custGeom>
          <a:solidFill>
            <a:schemeClr val="bg1"/>
          </a:solidFill>
          <a:ln w="9525">
            <a:noFill/>
          </a:ln>
        </p:spPr>
        <p:txBody>
          <a:bodyPr/>
          <a:lstStyle/>
          <a:p>
            <a:endParaRPr lang="zh-CN" altLang="en-US"/>
          </a:p>
        </p:txBody>
      </p:sp>
      <p:grpSp>
        <p:nvGrpSpPr>
          <p:cNvPr id="31" name="组合 30"/>
          <p:cNvGrpSpPr/>
          <p:nvPr/>
        </p:nvGrpSpPr>
        <p:grpSpPr>
          <a:xfrm>
            <a:off x="3495675" y="317622"/>
            <a:ext cx="5200650" cy="981580"/>
            <a:chOff x="3495675" y="193771"/>
            <a:chExt cx="5200650" cy="981580"/>
          </a:xfrm>
        </p:grpSpPr>
        <p:sp>
          <p:nvSpPr>
            <p:cNvPr id="3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团队目标制定</a:t>
              </a:r>
            </a:p>
          </p:txBody>
        </p:sp>
      </p:grpSp>
    </p:spTree>
    <p:extLst>
      <p:ext uri="{BB962C8B-B14F-4D97-AF65-F5344CB8AC3E}">
        <p14:creationId xmlns:p14="http://schemas.microsoft.com/office/powerpoint/2010/main" val="193949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22" presetClass="entr" presetSubtype="8"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1"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up)">
                                      <p:cBhvr>
                                        <p:cTn id="63" dur="500"/>
                                        <p:tgtEl>
                                          <p:spTgt spid="24"/>
                                        </p:tgtEl>
                                      </p:cBhvr>
                                    </p:animEffect>
                                  </p:childTnLst>
                                </p:cTn>
                              </p:par>
                              <p:par>
                                <p:cTn id="64" presetID="22" presetClass="entr" presetSubtype="1"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500"/>
                                        <p:tgtEl>
                                          <p:spTgt spid="25"/>
                                        </p:tgtEl>
                                      </p:cBhvr>
                                    </p:animEffect>
                                  </p:childTnLst>
                                </p:cTn>
                              </p:par>
                            </p:childTnLst>
                          </p:cTn>
                        </p:par>
                        <p:par>
                          <p:cTn id="67" fill="hold">
                            <p:stCondLst>
                              <p:cond delay="500"/>
                            </p:stCondLst>
                            <p:childTnLst>
                              <p:par>
                                <p:cTn id="68" presetID="22" presetClass="entr" presetSubtype="8" fill="hold"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par>
                                <p:cTn id="71" presetID="22" presetClass="entr" presetSubtype="8"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par>
                                <p:cTn id="74" presetID="22" presetClass="entr" presetSubtype="8" fill="hold"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8" fill="hold"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wipe(left)">
                                      <p:cBhvr>
                                        <p:cTn id="79" dur="500"/>
                                        <p:tgtEl>
                                          <p:spTgt spid="16"/>
                                        </p:tgtEl>
                                      </p:cBhvr>
                                    </p:animEffect>
                                  </p:childTnLst>
                                </p:cTn>
                              </p:par>
                              <p:par>
                                <p:cTn id="80" presetID="22" presetClass="entr" presetSubtype="8" fill="hold"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3" grpId="0" animBg="1"/>
      <p:bldP spid="26" grpId="0" animBg="1"/>
      <p:bldP spid="27" grpId="0" animBg="1"/>
      <p:bldP spid="28" grpId="0" animBg="1"/>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40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3" name="Rectangle 2"/>
          <p:cNvSpPr/>
          <p:nvPr/>
        </p:nvSpPr>
        <p:spPr>
          <a:xfrm>
            <a:off x="45887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4" name="Rectangle 3"/>
          <p:cNvSpPr/>
          <p:nvPr/>
        </p:nvSpPr>
        <p:spPr>
          <a:xfrm>
            <a:off x="79034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pic>
        <p:nvPicPr>
          <p:cNvPr id="5" name="图片占位符 17"/>
          <p:cNvPicPr>
            <a:picLocks noChangeAspect="1"/>
          </p:cNvPicPr>
          <p:nvPr/>
        </p:nvPicPr>
        <p:blipFill>
          <a:blip r:embed="rId3" cstate="print">
            <a:extLst>
              <a:ext uri="{28A0092B-C50C-407E-A947-70E740481C1C}">
                <a14:useLocalDpi xmlns:a14="http://schemas.microsoft.com/office/drawing/2010/main" val="0"/>
              </a:ext>
            </a:extLst>
          </a:blip>
          <a:srcRect t="4634" b="4634"/>
          <a:stretch>
            <a:fillRect/>
          </a:stretch>
        </p:blipFill>
        <p:spPr>
          <a:xfrm>
            <a:off x="4635013" y="1945376"/>
            <a:ext cx="2928868" cy="1770276"/>
          </a:xfrm>
          <a:prstGeom prst="rect">
            <a:avLst/>
          </a:prstGeom>
        </p:spPr>
      </p:pic>
      <p:pic>
        <p:nvPicPr>
          <p:cNvPr id="6" name="图片占位符 18"/>
          <p:cNvPicPr>
            <a:picLocks noChangeAspect="1"/>
          </p:cNvPicPr>
          <p:nvPr/>
        </p:nvPicPr>
        <p:blipFill>
          <a:blip r:embed="rId4" cstate="print">
            <a:extLst>
              <a:ext uri="{28A0092B-C50C-407E-A947-70E740481C1C}">
                <a14:useLocalDpi xmlns:a14="http://schemas.microsoft.com/office/drawing/2010/main" val="0"/>
              </a:ext>
            </a:extLst>
          </a:blip>
          <a:srcRect t="4634" b="4634"/>
          <a:stretch>
            <a:fillRect/>
          </a:stretch>
        </p:blipFill>
        <p:spPr>
          <a:xfrm>
            <a:off x="7948805" y="1945376"/>
            <a:ext cx="2928868" cy="1770276"/>
          </a:xfrm>
          <a:prstGeom prst="rect">
            <a:avLst/>
          </a:prstGeom>
        </p:spPr>
      </p:pic>
      <p:pic>
        <p:nvPicPr>
          <p:cNvPr id="7" name="图片占位符 16"/>
          <p:cNvPicPr>
            <a:picLocks noChangeAspect="1"/>
          </p:cNvPicPr>
          <p:nvPr/>
        </p:nvPicPr>
        <p:blipFill>
          <a:blip r:embed="rId5" cstate="print">
            <a:extLst>
              <a:ext uri="{28A0092B-C50C-407E-A947-70E740481C1C}">
                <a14:useLocalDpi xmlns:a14="http://schemas.microsoft.com/office/drawing/2010/main" val="0"/>
              </a:ext>
            </a:extLst>
          </a:blip>
          <a:srcRect t="4634" b="4634"/>
          <a:stretch>
            <a:fillRect/>
          </a:stretch>
        </p:blipFill>
        <p:spPr>
          <a:xfrm>
            <a:off x="1319858" y="1945376"/>
            <a:ext cx="2928868" cy="1770276"/>
          </a:xfrm>
          <a:prstGeom prst="rect">
            <a:avLst/>
          </a:prstGeom>
        </p:spPr>
      </p:pic>
      <p:sp>
        <p:nvSpPr>
          <p:cNvPr id="8" name="TextBox 5"/>
          <p:cNvSpPr txBox="1"/>
          <p:nvPr/>
        </p:nvSpPr>
        <p:spPr>
          <a:xfrm>
            <a:off x="1417692" y="3854542"/>
            <a:ext cx="889987"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1</a:t>
            </a:r>
            <a:endParaRPr lang="id-ID" sz="1600" i="1" dirty="0">
              <a:solidFill>
                <a:schemeClr val="tx1">
                  <a:lumMod val="65000"/>
                  <a:lumOff val="35000"/>
                </a:schemeClr>
              </a:solidFill>
              <a:latin typeface="Century Gothic" panose="020B0502020202020204" pitchFamily="34" charset="0"/>
            </a:endParaRPr>
          </a:p>
        </p:txBody>
      </p:sp>
      <p:sp>
        <p:nvSpPr>
          <p:cNvPr id="9" name="TextBox 7"/>
          <p:cNvSpPr txBox="1"/>
          <p:nvPr/>
        </p:nvSpPr>
        <p:spPr>
          <a:xfrm>
            <a:off x="4732392" y="3854542"/>
            <a:ext cx="913712"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2</a:t>
            </a:r>
            <a:endParaRPr lang="id-ID" sz="1600" i="1" dirty="0">
              <a:solidFill>
                <a:schemeClr val="tx1">
                  <a:lumMod val="65000"/>
                  <a:lumOff val="35000"/>
                </a:schemeClr>
              </a:solidFill>
              <a:latin typeface="Century Gothic" panose="020B0502020202020204" pitchFamily="34" charset="0"/>
            </a:endParaRPr>
          </a:p>
        </p:txBody>
      </p:sp>
      <p:sp>
        <p:nvSpPr>
          <p:cNvPr id="10" name="TextBox 9"/>
          <p:cNvSpPr txBox="1"/>
          <p:nvPr/>
        </p:nvSpPr>
        <p:spPr>
          <a:xfrm>
            <a:off x="8047092" y="3854542"/>
            <a:ext cx="904094"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3</a:t>
            </a:r>
            <a:endParaRPr lang="id-ID" sz="1600" i="1" dirty="0">
              <a:solidFill>
                <a:schemeClr val="tx1">
                  <a:lumMod val="65000"/>
                  <a:lumOff val="35000"/>
                </a:schemeClr>
              </a:solidFill>
              <a:latin typeface="Century Gothic" panose="020B0502020202020204" pitchFamily="34" charset="0"/>
            </a:endParaRPr>
          </a:p>
        </p:txBody>
      </p:sp>
      <p:sp>
        <p:nvSpPr>
          <p:cNvPr id="11" name="TextBox 19"/>
          <p:cNvSpPr txBox="1"/>
          <p:nvPr/>
        </p:nvSpPr>
        <p:spPr>
          <a:xfrm>
            <a:off x="2959526"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sp>
        <p:nvSpPr>
          <p:cNvPr id="12" name="TextBox 20"/>
          <p:cNvSpPr txBox="1"/>
          <p:nvPr/>
        </p:nvSpPr>
        <p:spPr>
          <a:xfrm>
            <a:off x="6235754"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sp>
        <p:nvSpPr>
          <p:cNvPr id="13" name="TextBox 21"/>
          <p:cNvSpPr txBox="1"/>
          <p:nvPr/>
        </p:nvSpPr>
        <p:spPr>
          <a:xfrm>
            <a:off x="9550454"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grpSp>
        <p:nvGrpSpPr>
          <p:cNvPr id="14" name="Group 34"/>
          <p:cNvGrpSpPr/>
          <p:nvPr/>
        </p:nvGrpSpPr>
        <p:grpSpPr>
          <a:xfrm>
            <a:off x="1417692" y="1892299"/>
            <a:ext cx="634265" cy="641351"/>
            <a:chOff x="1252592" y="1843643"/>
            <a:chExt cx="634265" cy="641351"/>
          </a:xfrm>
          <a:solidFill>
            <a:srgbClr val="646466"/>
          </a:solidFill>
        </p:grpSpPr>
        <p:sp>
          <p:nvSpPr>
            <p:cNvPr id="15" name="Rectangle 32"/>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16" name="TextBox 33"/>
            <p:cNvSpPr txBox="1"/>
            <p:nvPr/>
          </p:nvSpPr>
          <p:spPr>
            <a:xfrm>
              <a:off x="1304266" y="1848847"/>
              <a:ext cx="530916"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11</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grpSp>
        <p:nvGrpSpPr>
          <p:cNvPr id="17" name="Group 39"/>
          <p:cNvGrpSpPr/>
          <p:nvPr/>
        </p:nvGrpSpPr>
        <p:grpSpPr>
          <a:xfrm>
            <a:off x="4732392" y="1892299"/>
            <a:ext cx="634265" cy="641351"/>
            <a:chOff x="1252592" y="1843643"/>
            <a:chExt cx="634265" cy="641351"/>
          </a:xfrm>
          <a:solidFill>
            <a:srgbClr val="D8B39D"/>
          </a:solidFill>
        </p:grpSpPr>
        <p:sp>
          <p:nvSpPr>
            <p:cNvPr id="18" name="Rectangle 40"/>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19" name="TextBox 41"/>
            <p:cNvSpPr txBox="1"/>
            <p:nvPr/>
          </p:nvSpPr>
          <p:spPr>
            <a:xfrm>
              <a:off x="1304267" y="1848847"/>
              <a:ext cx="530916"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12</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grpSp>
        <p:nvGrpSpPr>
          <p:cNvPr id="20" name="Group 42"/>
          <p:cNvGrpSpPr/>
          <p:nvPr/>
        </p:nvGrpSpPr>
        <p:grpSpPr>
          <a:xfrm>
            <a:off x="8047092" y="1892299"/>
            <a:ext cx="634265" cy="641351"/>
            <a:chOff x="1252592" y="1843643"/>
            <a:chExt cx="634265" cy="641351"/>
          </a:xfrm>
          <a:solidFill>
            <a:srgbClr val="646466"/>
          </a:solidFill>
        </p:grpSpPr>
        <p:sp>
          <p:nvSpPr>
            <p:cNvPr id="21" name="Rectangle 43"/>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22" name="TextBox 44"/>
            <p:cNvSpPr txBox="1"/>
            <p:nvPr/>
          </p:nvSpPr>
          <p:spPr>
            <a:xfrm>
              <a:off x="1304267" y="1848847"/>
              <a:ext cx="530915"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13</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sp>
        <p:nvSpPr>
          <p:cNvPr id="23" name="文本框 7"/>
          <p:cNvSpPr txBox="1"/>
          <p:nvPr/>
        </p:nvSpPr>
        <p:spPr>
          <a:xfrm>
            <a:off x="1404224"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sp>
        <p:nvSpPr>
          <p:cNvPr id="24" name="文本框 7"/>
          <p:cNvSpPr txBox="1"/>
          <p:nvPr/>
        </p:nvSpPr>
        <p:spPr>
          <a:xfrm>
            <a:off x="4714927"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sp>
        <p:nvSpPr>
          <p:cNvPr id="25" name="文本框 7"/>
          <p:cNvSpPr txBox="1"/>
          <p:nvPr/>
        </p:nvSpPr>
        <p:spPr>
          <a:xfrm>
            <a:off x="8033212"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grpSp>
        <p:nvGrpSpPr>
          <p:cNvPr id="26" name="组合 25"/>
          <p:cNvGrpSpPr/>
          <p:nvPr/>
        </p:nvGrpSpPr>
        <p:grpSpPr>
          <a:xfrm>
            <a:off x="3495675" y="317622"/>
            <a:ext cx="5200650" cy="981580"/>
            <a:chOff x="3495675" y="193771"/>
            <a:chExt cx="5200650" cy="981580"/>
          </a:xfrm>
        </p:grpSpPr>
        <p:sp>
          <p:nvSpPr>
            <p:cNvPr id="2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团队目标制定</a:t>
              </a:r>
            </a:p>
          </p:txBody>
        </p:sp>
      </p:grpSp>
    </p:spTree>
    <p:extLst>
      <p:ext uri="{BB962C8B-B14F-4D97-AF65-F5344CB8AC3E}">
        <p14:creationId xmlns:p14="http://schemas.microsoft.com/office/powerpoint/2010/main" val="308660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anim calcmode="lin" valueType="num">
                                      <p:cBhvr>
                                        <p:cTn id="39" dur="1000" fill="hold"/>
                                        <p:tgtEl>
                                          <p:spTgt spid="3"/>
                                        </p:tgtEl>
                                        <p:attrNameLst>
                                          <p:attrName>ppt_x</p:attrName>
                                        </p:attrNameLst>
                                      </p:cBhvr>
                                      <p:tavLst>
                                        <p:tav tm="0">
                                          <p:val>
                                            <p:strVal val="#ppt_x"/>
                                          </p:val>
                                        </p:tav>
                                        <p:tav tm="100000">
                                          <p:val>
                                            <p:strVal val="#ppt_x"/>
                                          </p:val>
                                        </p:tav>
                                      </p:tavLst>
                                    </p:anim>
                                    <p:anim calcmode="lin" valueType="num">
                                      <p:cBhvr>
                                        <p:cTn id="40" dur="1000" fill="hold"/>
                                        <p:tgtEl>
                                          <p:spTgt spid="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par>
                          <p:cTn id="66" fill="hold">
                            <p:stCondLst>
                              <p:cond delay="2000"/>
                            </p:stCondLst>
                            <p:childTnLst>
                              <p:par>
                                <p:cTn id="67" presetID="42" presetClass="entr" presetSubtype="0"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1000"/>
                                        <p:tgtEl>
                                          <p:spTgt spid="4"/>
                                        </p:tgtEl>
                                      </p:cBhvr>
                                    </p:animEffect>
                                    <p:anim calcmode="lin" valueType="num">
                                      <p:cBhvr>
                                        <p:cTn id="70" dur="1000" fill="hold"/>
                                        <p:tgtEl>
                                          <p:spTgt spid="4"/>
                                        </p:tgtEl>
                                        <p:attrNameLst>
                                          <p:attrName>ppt_x</p:attrName>
                                        </p:attrNameLst>
                                      </p:cBhvr>
                                      <p:tavLst>
                                        <p:tav tm="0">
                                          <p:val>
                                            <p:strVal val="#ppt_x"/>
                                          </p:val>
                                        </p:tav>
                                        <p:tav tm="100000">
                                          <p:val>
                                            <p:strVal val="#ppt_x"/>
                                          </p:val>
                                        </p:tav>
                                      </p:tavLst>
                                    </p:anim>
                                    <p:anim calcmode="lin" valueType="num">
                                      <p:cBhvr>
                                        <p:cTn id="71" dur="1000" fill="hold"/>
                                        <p:tgtEl>
                                          <p:spTgt spid="4"/>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1000"/>
                                        <p:tgtEl>
                                          <p:spTgt spid="6"/>
                                        </p:tgtEl>
                                      </p:cBhvr>
                                    </p:animEffect>
                                    <p:anim calcmode="lin" valueType="num">
                                      <p:cBhvr>
                                        <p:cTn id="75" dur="1000" fill="hold"/>
                                        <p:tgtEl>
                                          <p:spTgt spid="6"/>
                                        </p:tgtEl>
                                        <p:attrNameLst>
                                          <p:attrName>ppt_x</p:attrName>
                                        </p:attrNameLst>
                                      </p:cBhvr>
                                      <p:tavLst>
                                        <p:tav tm="0">
                                          <p:val>
                                            <p:strVal val="#ppt_x"/>
                                          </p:val>
                                        </p:tav>
                                        <p:tav tm="100000">
                                          <p:val>
                                            <p:strVal val="#ppt_x"/>
                                          </p:val>
                                        </p:tav>
                                      </p:tavLst>
                                    </p:anim>
                                    <p:anim calcmode="lin" valueType="num">
                                      <p:cBhvr>
                                        <p:cTn id="76" dur="1000" fill="hold"/>
                                        <p:tgtEl>
                                          <p:spTgt spid="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1000"/>
                                        <p:tgtEl>
                                          <p:spTgt spid="13"/>
                                        </p:tgtEl>
                                      </p:cBhvr>
                                    </p:animEffect>
                                    <p:anim calcmode="lin" valueType="num">
                                      <p:cBhvr>
                                        <p:cTn id="85" dur="1000" fill="hold"/>
                                        <p:tgtEl>
                                          <p:spTgt spid="13"/>
                                        </p:tgtEl>
                                        <p:attrNameLst>
                                          <p:attrName>ppt_x</p:attrName>
                                        </p:attrNameLst>
                                      </p:cBhvr>
                                      <p:tavLst>
                                        <p:tav tm="0">
                                          <p:val>
                                            <p:strVal val="#ppt_x"/>
                                          </p:val>
                                        </p:tav>
                                        <p:tav tm="100000">
                                          <p:val>
                                            <p:strVal val="#ppt_x"/>
                                          </p:val>
                                        </p:tav>
                                      </p:tavLst>
                                    </p:anim>
                                    <p:anim calcmode="lin" valueType="num">
                                      <p:cBhvr>
                                        <p:cTn id="86" dur="1000" fill="hold"/>
                                        <p:tgtEl>
                                          <p:spTgt spid="13"/>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ppt_x</p:attrName>
                                        </p:attrNameLst>
                                      </p:cBhvr>
                                      <p:tavLst>
                                        <p:tav tm="0">
                                          <p:val>
                                            <p:strVal val="#ppt_x"/>
                                          </p:val>
                                        </p:tav>
                                        <p:tav tm="100000">
                                          <p:val>
                                            <p:strVal val="#ppt_x"/>
                                          </p:val>
                                        </p:tav>
                                      </p:tavLst>
                                    </p:anim>
                                    <p:anim calcmode="lin" valueType="num">
                                      <p:cBhvr>
                                        <p:cTn id="91" dur="1000" fill="hold"/>
                                        <p:tgtEl>
                                          <p:spTgt spid="2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1000"/>
                                        <p:tgtEl>
                                          <p:spTgt spid="25"/>
                                        </p:tgtEl>
                                      </p:cBhvr>
                                    </p:animEffect>
                                    <p:anim calcmode="lin" valueType="num">
                                      <p:cBhvr>
                                        <p:cTn id="95" dur="1000" fill="hold"/>
                                        <p:tgtEl>
                                          <p:spTgt spid="25"/>
                                        </p:tgtEl>
                                        <p:attrNameLst>
                                          <p:attrName>ppt_x</p:attrName>
                                        </p:attrNameLst>
                                      </p:cBhvr>
                                      <p:tavLst>
                                        <p:tav tm="0">
                                          <p:val>
                                            <p:strVal val="#ppt_x"/>
                                          </p:val>
                                        </p:tav>
                                        <p:tav tm="100000">
                                          <p:val>
                                            <p:strVal val="#ppt_x"/>
                                          </p:val>
                                        </p:tav>
                                      </p:tavLst>
                                    </p:anim>
                                    <p:anim calcmode="lin" valueType="num">
                                      <p:cBhvr>
                                        <p:cTn id="9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9" grpId="0"/>
      <p:bldP spid="10" grpId="0"/>
      <p:bldP spid="11" grpId="0"/>
      <p:bldP spid="12" grpId="0"/>
      <p:bldP spid="13"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495728" y="1397374"/>
            <a:ext cx="8648521" cy="1107996"/>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6600" dirty="0" smtClean="0">
                <a:latin typeface="文悦青龙体 (非商业使用) W5" pitchFamily="50" charset="-122"/>
                <a:ea typeface="文悦青龙体 (非商业使用) W5" pitchFamily="50" charset="-122"/>
              </a:rPr>
              <a:t>以豹子的速度占领市场</a:t>
            </a:r>
            <a:endParaRPr lang="zh-CN" altLang="en-US" sz="6600" dirty="0">
              <a:latin typeface="文悦青龙体 (非商业使用) W5" pitchFamily="50" charset="-122"/>
              <a:ea typeface="文悦青龙体 (非商业使用) W5" pitchFamily="50" charset="-122"/>
            </a:endParaRPr>
          </a:p>
        </p:txBody>
      </p:sp>
      <p:pic>
        <p:nvPicPr>
          <p:cNvPr id="2" name="图片 1"/>
          <p:cNvPicPr>
            <a:picLocks noChangeAspect="1"/>
          </p:cNvPicPr>
          <p:nvPr/>
        </p:nvPicPr>
        <p:blipFill>
          <a:blip r:embed="rId5"/>
          <a:stretch>
            <a:fillRect/>
          </a:stretch>
        </p:blipFill>
        <p:spPr>
          <a:xfrm>
            <a:off x="-3412633" y="-332924"/>
            <a:ext cx="11432683" cy="8067224"/>
          </a:xfrm>
          <a:prstGeom prst="rect">
            <a:avLst/>
          </a:prstGeom>
        </p:spPr>
      </p:pic>
      <p:sp>
        <p:nvSpPr>
          <p:cNvPr id="6" name="PA_库_文本框 9"/>
          <p:cNvSpPr txBox="1"/>
          <p:nvPr>
            <p:custDataLst>
              <p:tags r:id="rId1"/>
            </p:custDataLst>
          </p:nvPr>
        </p:nvSpPr>
        <p:spPr>
          <a:xfrm>
            <a:off x="10744140" y="2797314"/>
            <a:ext cx="800219" cy="3170099"/>
          </a:xfrm>
          <a:prstGeom prst="rect">
            <a:avLst/>
          </a:prstGeom>
          <a:noFill/>
          <a:effectLst>
            <a:outerShdw blurRad="50800" dist="38100" dir="10800000" algn="r" rotWithShape="0">
              <a:prstClr val="black">
                <a:alpha val="40000"/>
              </a:prstClr>
            </a:outerShdw>
          </a:effectLst>
        </p:spPr>
        <p:txBody>
          <a:bodyPr vert="eaVert" wrap="none" rtlCol="0">
            <a:spAutoFit/>
          </a:bodyPr>
          <a:lstStyle>
            <a:defPPr>
              <a:defRPr lang="zh-CN"/>
            </a:defPPr>
            <a:lvl1pPr>
              <a:defRPr sz="4000">
                <a:latin typeface="造字工房俊雅（非商用）常规体" pitchFamily="2" charset="-122"/>
                <a:ea typeface="造字工房俊雅（非商用）常规体" pitchFamily="2" charset="-122"/>
              </a:defRPr>
            </a:lvl1pPr>
          </a:lstStyle>
          <a:p>
            <a:r>
              <a:rPr lang="zh-CN" altLang="en-US" dirty="0" smtClean="0"/>
              <a:t>销售推广技巧</a:t>
            </a:r>
            <a:endParaRPr lang="zh-CN" altLang="en-US" dirty="0"/>
          </a:p>
        </p:txBody>
      </p:sp>
      <p:sp>
        <p:nvSpPr>
          <p:cNvPr id="7" name="PA_库_文本框 8"/>
          <p:cNvSpPr txBox="1"/>
          <p:nvPr>
            <p:custDataLst>
              <p:tags r:id="rId2"/>
            </p:custDataLst>
          </p:nvPr>
        </p:nvSpPr>
        <p:spPr>
          <a:xfrm>
            <a:off x="7689609" y="-487757"/>
            <a:ext cx="6909282" cy="3770263"/>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23900" dirty="0" smtClean="0">
                <a:latin typeface="文悦青龙体 (非商业使用) W5" pitchFamily="50" charset="-122"/>
                <a:ea typeface="文悦青龙体 (非商业使用) W5" pitchFamily="50" charset="-122"/>
              </a:rPr>
              <a:t>3</a:t>
            </a:r>
            <a:endParaRPr lang="zh-CN" altLang="en-US" sz="23900" dirty="0">
              <a:latin typeface="文悦青龙体 (非商业使用) W5" pitchFamily="50" charset="-122"/>
              <a:ea typeface="文悦青龙体 (非商业使用) W5" pitchFamily="50" charset="-122"/>
            </a:endParaRPr>
          </a:p>
        </p:txBody>
      </p:sp>
      <p:grpSp>
        <p:nvGrpSpPr>
          <p:cNvPr id="8" name="组合 7"/>
          <p:cNvGrpSpPr/>
          <p:nvPr/>
        </p:nvGrpSpPr>
        <p:grpSpPr>
          <a:xfrm>
            <a:off x="6564698" y="4671513"/>
            <a:ext cx="4179442" cy="2901465"/>
            <a:chOff x="4289459" y="5794573"/>
            <a:chExt cx="4179442" cy="2901465"/>
          </a:xfrm>
        </p:grpSpPr>
        <p:sp>
          <p:nvSpPr>
            <p:cNvPr id="9" name="Freeform 20113"/>
            <p:cNvSpPr>
              <a:spLocks noEditPoints="1"/>
            </p:cNvSpPr>
            <p:nvPr/>
          </p:nvSpPr>
          <p:spPr bwMode="auto">
            <a:xfrm>
              <a:off x="6932805" y="6155423"/>
              <a:ext cx="447560" cy="1528772"/>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20173"/>
            <p:cNvSpPr>
              <a:spLocks/>
            </p:cNvSpPr>
            <p:nvPr/>
          </p:nvSpPr>
          <p:spPr bwMode="auto">
            <a:xfrm>
              <a:off x="4442874" y="8092401"/>
              <a:ext cx="9338" cy="4669"/>
            </a:xfrm>
            <a:custGeom>
              <a:avLst/>
              <a:gdLst>
                <a:gd name="T0" fmla="*/ 9 w 14"/>
                <a:gd name="T1" fmla="*/ 0 h 7"/>
                <a:gd name="T2" fmla="*/ 2 w 14"/>
                <a:gd name="T3" fmla="*/ 3 h 7"/>
                <a:gd name="T4" fmla="*/ 0 w 14"/>
                <a:gd name="T5" fmla="*/ 3 h 7"/>
                <a:gd name="T6" fmla="*/ 14 w 14"/>
                <a:gd name="T7" fmla="*/ 7 h 7"/>
                <a:gd name="T8" fmla="*/ 9 w 14"/>
                <a:gd name="T9" fmla="*/ 0 h 7"/>
              </a:gdLst>
              <a:ahLst/>
              <a:cxnLst>
                <a:cxn ang="0">
                  <a:pos x="T0" y="T1"/>
                </a:cxn>
                <a:cxn ang="0">
                  <a:pos x="T2" y="T3"/>
                </a:cxn>
                <a:cxn ang="0">
                  <a:pos x="T4" y="T5"/>
                </a:cxn>
                <a:cxn ang="0">
                  <a:pos x="T6" y="T7"/>
                </a:cxn>
                <a:cxn ang="0">
                  <a:pos x="T8" y="T9"/>
                </a:cxn>
              </a:cxnLst>
              <a:rect l="0" t="0" r="r" b="b"/>
              <a:pathLst>
                <a:path w="14" h="7">
                  <a:moveTo>
                    <a:pt x="9" y="0"/>
                  </a:moveTo>
                  <a:lnTo>
                    <a:pt x="2" y="3"/>
                  </a:lnTo>
                  <a:lnTo>
                    <a:pt x="0" y="3"/>
                  </a:lnTo>
                  <a:lnTo>
                    <a:pt x="14" y="7"/>
                  </a:lnTo>
                  <a:lnTo>
                    <a:pt x="9"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0175"/>
            <p:cNvSpPr>
              <a:spLocks noEditPoints="1"/>
            </p:cNvSpPr>
            <p:nvPr/>
          </p:nvSpPr>
          <p:spPr bwMode="auto">
            <a:xfrm>
              <a:off x="4328817" y="6333512"/>
              <a:ext cx="529602" cy="1161920"/>
            </a:xfrm>
            <a:custGeom>
              <a:avLst/>
              <a:gdLst>
                <a:gd name="T0" fmla="*/ 162 w 336"/>
                <a:gd name="T1" fmla="*/ 720 h 737"/>
                <a:gd name="T2" fmla="*/ 154 w 336"/>
                <a:gd name="T3" fmla="*/ 735 h 737"/>
                <a:gd name="T4" fmla="*/ 158 w 336"/>
                <a:gd name="T5" fmla="*/ 737 h 737"/>
                <a:gd name="T6" fmla="*/ 166 w 336"/>
                <a:gd name="T7" fmla="*/ 722 h 737"/>
                <a:gd name="T8" fmla="*/ 162 w 336"/>
                <a:gd name="T9" fmla="*/ 720 h 737"/>
                <a:gd name="T10" fmla="*/ 133 w 336"/>
                <a:gd name="T11" fmla="*/ 716 h 737"/>
                <a:gd name="T12" fmla="*/ 129 w 336"/>
                <a:gd name="T13" fmla="*/ 717 h 737"/>
                <a:gd name="T14" fmla="*/ 132 w 336"/>
                <a:gd name="T15" fmla="*/ 733 h 737"/>
                <a:gd name="T16" fmla="*/ 136 w 336"/>
                <a:gd name="T17" fmla="*/ 732 h 737"/>
                <a:gd name="T18" fmla="*/ 133 w 336"/>
                <a:gd name="T19" fmla="*/ 716 h 737"/>
                <a:gd name="T20" fmla="*/ 332 w 336"/>
                <a:gd name="T21" fmla="*/ 398 h 737"/>
                <a:gd name="T22" fmla="*/ 171 w 336"/>
                <a:gd name="T23" fmla="*/ 704 h 737"/>
                <a:gd name="T24" fmla="*/ 175 w 336"/>
                <a:gd name="T25" fmla="*/ 706 h 737"/>
                <a:gd name="T26" fmla="*/ 336 w 336"/>
                <a:gd name="T27" fmla="*/ 400 h 737"/>
                <a:gd name="T28" fmla="*/ 332 w 336"/>
                <a:gd name="T29" fmla="*/ 398 h 737"/>
                <a:gd name="T30" fmla="*/ 4 w 336"/>
                <a:gd name="T31" fmla="*/ 6 h 737"/>
                <a:gd name="T32" fmla="*/ 0 w 336"/>
                <a:gd name="T33" fmla="*/ 7 h 737"/>
                <a:gd name="T34" fmla="*/ 125 w 336"/>
                <a:gd name="T35" fmla="*/ 698 h 737"/>
                <a:gd name="T36" fmla="*/ 130 w 336"/>
                <a:gd name="T37" fmla="*/ 697 h 737"/>
                <a:gd name="T38" fmla="*/ 4 w 336"/>
                <a:gd name="T39" fmla="*/ 6 h 737"/>
                <a:gd name="T40" fmla="*/ 14 w 336"/>
                <a:gd name="T41" fmla="*/ 0 h 737"/>
                <a:gd name="T42" fmla="*/ 11 w 336"/>
                <a:gd name="T43" fmla="*/ 3 h 737"/>
                <a:gd name="T44" fmla="*/ 327 w 336"/>
                <a:gd name="T45" fmla="*/ 349 h 737"/>
                <a:gd name="T46" fmla="*/ 330 w 336"/>
                <a:gd name="T47" fmla="*/ 346 h 737"/>
                <a:gd name="T48" fmla="*/ 14 w 336"/>
                <a:gd name="T49"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737">
                  <a:moveTo>
                    <a:pt x="162" y="720"/>
                  </a:moveTo>
                  <a:cubicBezTo>
                    <a:pt x="154" y="735"/>
                    <a:pt x="154" y="735"/>
                    <a:pt x="154" y="735"/>
                  </a:cubicBezTo>
                  <a:cubicBezTo>
                    <a:pt x="155" y="736"/>
                    <a:pt x="157" y="736"/>
                    <a:pt x="158" y="737"/>
                  </a:cubicBezTo>
                  <a:cubicBezTo>
                    <a:pt x="166" y="722"/>
                    <a:pt x="166" y="722"/>
                    <a:pt x="166" y="722"/>
                  </a:cubicBezTo>
                  <a:cubicBezTo>
                    <a:pt x="164" y="722"/>
                    <a:pt x="163" y="721"/>
                    <a:pt x="162" y="720"/>
                  </a:cubicBezTo>
                  <a:moveTo>
                    <a:pt x="133" y="716"/>
                  </a:moveTo>
                  <a:cubicBezTo>
                    <a:pt x="131" y="716"/>
                    <a:pt x="130" y="716"/>
                    <a:pt x="129" y="717"/>
                  </a:cubicBezTo>
                  <a:cubicBezTo>
                    <a:pt x="132" y="733"/>
                    <a:pt x="132" y="733"/>
                    <a:pt x="132" y="733"/>
                  </a:cubicBezTo>
                  <a:cubicBezTo>
                    <a:pt x="133" y="733"/>
                    <a:pt x="134" y="732"/>
                    <a:pt x="136" y="732"/>
                  </a:cubicBezTo>
                  <a:cubicBezTo>
                    <a:pt x="133" y="716"/>
                    <a:pt x="133" y="716"/>
                    <a:pt x="133" y="716"/>
                  </a:cubicBezTo>
                  <a:moveTo>
                    <a:pt x="332" y="398"/>
                  </a:moveTo>
                  <a:cubicBezTo>
                    <a:pt x="171" y="704"/>
                    <a:pt x="171" y="704"/>
                    <a:pt x="171" y="704"/>
                  </a:cubicBezTo>
                  <a:cubicBezTo>
                    <a:pt x="172" y="704"/>
                    <a:pt x="173" y="705"/>
                    <a:pt x="175" y="706"/>
                  </a:cubicBezTo>
                  <a:cubicBezTo>
                    <a:pt x="336" y="400"/>
                    <a:pt x="336" y="400"/>
                    <a:pt x="336" y="400"/>
                  </a:cubicBezTo>
                  <a:cubicBezTo>
                    <a:pt x="335" y="399"/>
                    <a:pt x="333" y="399"/>
                    <a:pt x="332" y="398"/>
                  </a:cubicBezTo>
                  <a:moveTo>
                    <a:pt x="4" y="6"/>
                  </a:moveTo>
                  <a:cubicBezTo>
                    <a:pt x="3" y="7"/>
                    <a:pt x="2" y="7"/>
                    <a:pt x="0" y="7"/>
                  </a:cubicBezTo>
                  <a:cubicBezTo>
                    <a:pt x="125" y="698"/>
                    <a:pt x="125" y="698"/>
                    <a:pt x="125" y="698"/>
                  </a:cubicBezTo>
                  <a:cubicBezTo>
                    <a:pt x="127" y="698"/>
                    <a:pt x="128" y="697"/>
                    <a:pt x="130" y="697"/>
                  </a:cubicBezTo>
                  <a:cubicBezTo>
                    <a:pt x="4" y="6"/>
                    <a:pt x="4" y="6"/>
                    <a:pt x="4" y="6"/>
                  </a:cubicBezTo>
                  <a:moveTo>
                    <a:pt x="14" y="0"/>
                  </a:moveTo>
                  <a:cubicBezTo>
                    <a:pt x="13" y="1"/>
                    <a:pt x="12" y="2"/>
                    <a:pt x="11" y="3"/>
                  </a:cubicBezTo>
                  <a:cubicBezTo>
                    <a:pt x="327" y="349"/>
                    <a:pt x="327" y="349"/>
                    <a:pt x="327" y="349"/>
                  </a:cubicBezTo>
                  <a:cubicBezTo>
                    <a:pt x="328" y="348"/>
                    <a:pt x="329" y="347"/>
                    <a:pt x="330" y="346"/>
                  </a:cubicBezTo>
                  <a:cubicBezTo>
                    <a:pt x="14" y="0"/>
                    <a:pt x="14" y="0"/>
                    <a:pt x="1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176"/>
            <p:cNvSpPr>
              <a:spLocks noEditPoints="1"/>
            </p:cNvSpPr>
            <p:nvPr/>
          </p:nvSpPr>
          <p:spPr bwMode="auto">
            <a:xfrm>
              <a:off x="4352829" y="6060708"/>
              <a:ext cx="764388" cy="815078"/>
            </a:xfrm>
            <a:custGeom>
              <a:avLst/>
              <a:gdLst>
                <a:gd name="T0" fmla="*/ 346 w 485"/>
                <a:gd name="T1" fmla="*/ 515 h 517"/>
                <a:gd name="T2" fmla="*/ 478 w 485"/>
                <a:gd name="T3" fmla="*/ 269 h 517"/>
                <a:gd name="T4" fmla="*/ 308 w 485"/>
                <a:gd name="T5" fmla="*/ 261 h 517"/>
                <a:gd name="T6" fmla="*/ 329 w 485"/>
                <a:gd name="T7" fmla="*/ 513 h 517"/>
                <a:gd name="T8" fmla="*/ 308 w 485"/>
                <a:gd name="T9" fmla="*/ 261 h 517"/>
                <a:gd name="T10" fmla="*/ 478 w 485"/>
                <a:gd name="T11" fmla="*/ 261 h 517"/>
                <a:gd name="T12" fmla="*/ 485 w 485"/>
                <a:gd name="T13" fmla="*/ 256 h 517"/>
                <a:gd name="T14" fmla="*/ 306 w 485"/>
                <a:gd name="T15" fmla="*/ 235 h 517"/>
                <a:gd name="T16" fmla="*/ 302 w 485"/>
                <a:gd name="T17" fmla="*/ 236 h 517"/>
                <a:gd name="T18" fmla="*/ 303 w 485"/>
                <a:gd name="T19" fmla="*/ 248 h 517"/>
                <a:gd name="T20" fmla="*/ 306 w 485"/>
                <a:gd name="T21" fmla="*/ 235 h 517"/>
                <a:gd name="T22" fmla="*/ 466 w 485"/>
                <a:gd name="T23" fmla="*/ 239 h 517"/>
                <a:gd name="T24" fmla="*/ 473 w 485"/>
                <a:gd name="T25" fmla="*/ 236 h 517"/>
                <a:gd name="T26" fmla="*/ 352 w 485"/>
                <a:gd name="T27" fmla="*/ 217 h 517"/>
                <a:gd name="T28" fmla="*/ 458 w 485"/>
                <a:gd name="T29" fmla="*/ 238 h 517"/>
                <a:gd name="T30" fmla="*/ 352 w 485"/>
                <a:gd name="T31" fmla="*/ 217 h 517"/>
                <a:gd name="T32" fmla="*/ 326 w 485"/>
                <a:gd name="T33" fmla="*/ 217 h 517"/>
                <a:gd name="T34" fmla="*/ 338 w 485"/>
                <a:gd name="T35" fmla="*/ 214 h 517"/>
                <a:gd name="T36" fmla="*/ 266 w 485"/>
                <a:gd name="T37" fmla="*/ 203 h 517"/>
                <a:gd name="T38" fmla="*/ 277 w 485"/>
                <a:gd name="T39" fmla="*/ 209 h 517"/>
                <a:gd name="T40" fmla="*/ 266 w 485"/>
                <a:gd name="T41" fmla="*/ 203 h 517"/>
                <a:gd name="T42" fmla="*/ 295 w 485"/>
                <a:gd name="T43" fmla="*/ 174 h 517"/>
                <a:gd name="T44" fmla="*/ 301 w 485"/>
                <a:gd name="T45" fmla="*/ 186 h 517"/>
                <a:gd name="T46" fmla="*/ 4 w 485"/>
                <a:gd name="T47" fmla="*/ 161 h 517"/>
                <a:gd name="T48" fmla="*/ 252 w 485"/>
                <a:gd name="T49" fmla="*/ 205 h 517"/>
                <a:gd name="T50" fmla="*/ 4 w 485"/>
                <a:gd name="T51" fmla="*/ 161 h 517"/>
                <a:gd name="T52" fmla="*/ 281 w 485"/>
                <a:gd name="T53" fmla="*/ 13 h 517"/>
                <a:gd name="T54" fmla="*/ 279 w 485"/>
                <a:gd name="T55" fmla="*/ 13 h 517"/>
                <a:gd name="T56" fmla="*/ 298 w 485"/>
                <a:gd name="T57" fmla="*/ 160 h 517"/>
                <a:gd name="T58" fmla="*/ 261 w 485"/>
                <a:gd name="T59" fmla="*/ 0 h 517"/>
                <a:gd name="T60" fmla="*/ 3 w 485"/>
                <a:gd name="T61" fmla="*/ 151 h 517"/>
                <a:gd name="T62" fmla="*/ 261 w 485"/>
                <a:gd name="T63"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5" h="517">
                  <a:moveTo>
                    <a:pt x="474" y="268"/>
                  </a:moveTo>
                  <a:cubicBezTo>
                    <a:pt x="346" y="515"/>
                    <a:pt x="346" y="515"/>
                    <a:pt x="346" y="515"/>
                  </a:cubicBezTo>
                  <a:cubicBezTo>
                    <a:pt x="347" y="516"/>
                    <a:pt x="349" y="517"/>
                    <a:pt x="350" y="517"/>
                  </a:cubicBezTo>
                  <a:cubicBezTo>
                    <a:pt x="478" y="269"/>
                    <a:pt x="478" y="269"/>
                    <a:pt x="478" y="269"/>
                  </a:cubicBezTo>
                  <a:cubicBezTo>
                    <a:pt x="477" y="269"/>
                    <a:pt x="475" y="268"/>
                    <a:pt x="474" y="268"/>
                  </a:cubicBezTo>
                  <a:moveTo>
                    <a:pt x="308" y="261"/>
                  </a:moveTo>
                  <a:cubicBezTo>
                    <a:pt x="307" y="261"/>
                    <a:pt x="305" y="261"/>
                    <a:pt x="304" y="261"/>
                  </a:cubicBezTo>
                  <a:cubicBezTo>
                    <a:pt x="329" y="513"/>
                    <a:pt x="329" y="513"/>
                    <a:pt x="329" y="513"/>
                  </a:cubicBezTo>
                  <a:cubicBezTo>
                    <a:pt x="330" y="513"/>
                    <a:pt x="332" y="513"/>
                    <a:pt x="333" y="513"/>
                  </a:cubicBezTo>
                  <a:cubicBezTo>
                    <a:pt x="308" y="261"/>
                    <a:pt x="308" y="261"/>
                    <a:pt x="308" y="261"/>
                  </a:cubicBezTo>
                  <a:moveTo>
                    <a:pt x="481" y="254"/>
                  </a:moveTo>
                  <a:cubicBezTo>
                    <a:pt x="478" y="261"/>
                    <a:pt x="478" y="261"/>
                    <a:pt x="478" y="261"/>
                  </a:cubicBezTo>
                  <a:cubicBezTo>
                    <a:pt x="479" y="261"/>
                    <a:pt x="480" y="262"/>
                    <a:pt x="482" y="262"/>
                  </a:cubicBezTo>
                  <a:cubicBezTo>
                    <a:pt x="485" y="256"/>
                    <a:pt x="485" y="256"/>
                    <a:pt x="485" y="256"/>
                  </a:cubicBezTo>
                  <a:cubicBezTo>
                    <a:pt x="483" y="255"/>
                    <a:pt x="482" y="255"/>
                    <a:pt x="481" y="254"/>
                  </a:cubicBezTo>
                  <a:moveTo>
                    <a:pt x="306" y="235"/>
                  </a:moveTo>
                  <a:cubicBezTo>
                    <a:pt x="305" y="235"/>
                    <a:pt x="303" y="235"/>
                    <a:pt x="302" y="236"/>
                  </a:cubicBezTo>
                  <a:cubicBezTo>
                    <a:pt x="302" y="236"/>
                    <a:pt x="302" y="236"/>
                    <a:pt x="302" y="236"/>
                  </a:cubicBezTo>
                  <a:cubicBezTo>
                    <a:pt x="302" y="236"/>
                    <a:pt x="302" y="236"/>
                    <a:pt x="301" y="236"/>
                  </a:cubicBezTo>
                  <a:cubicBezTo>
                    <a:pt x="303" y="248"/>
                    <a:pt x="303" y="248"/>
                    <a:pt x="303" y="248"/>
                  </a:cubicBezTo>
                  <a:cubicBezTo>
                    <a:pt x="304" y="248"/>
                    <a:pt x="306" y="247"/>
                    <a:pt x="307" y="247"/>
                  </a:cubicBezTo>
                  <a:cubicBezTo>
                    <a:pt x="306" y="235"/>
                    <a:pt x="306" y="235"/>
                    <a:pt x="306" y="235"/>
                  </a:cubicBezTo>
                  <a:moveTo>
                    <a:pt x="466" y="235"/>
                  </a:moveTo>
                  <a:cubicBezTo>
                    <a:pt x="466" y="236"/>
                    <a:pt x="466" y="238"/>
                    <a:pt x="466" y="239"/>
                  </a:cubicBezTo>
                  <a:cubicBezTo>
                    <a:pt x="472" y="240"/>
                    <a:pt x="472" y="240"/>
                    <a:pt x="472" y="240"/>
                  </a:cubicBezTo>
                  <a:cubicBezTo>
                    <a:pt x="473" y="239"/>
                    <a:pt x="473" y="237"/>
                    <a:pt x="473" y="236"/>
                  </a:cubicBezTo>
                  <a:cubicBezTo>
                    <a:pt x="466" y="235"/>
                    <a:pt x="466" y="235"/>
                    <a:pt x="466" y="235"/>
                  </a:cubicBezTo>
                  <a:moveTo>
                    <a:pt x="352" y="217"/>
                  </a:moveTo>
                  <a:cubicBezTo>
                    <a:pt x="352" y="218"/>
                    <a:pt x="351" y="219"/>
                    <a:pt x="351" y="221"/>
                  </a:cubicBezTo>
                  <a:cubicBezTo>
                    <a:pt x="458" y="238"/>
                    <a:pt x="458" y="238"/>
                    <a:pt x="458" y="238"/>
                  </a:cubicBezTo>
                  <a:cubicBezTo>
                    <a:pt x="458" y="237"/>
                    <a:pt x="458" y="235"/>
                    <a:pt x="459" y="234"/>
                  </a:cubicBezTo>
                  <a:cubicBezTo>
                    <a:pt x="352" y="217"/>
                    <a:pt x="352" y="217"/>
                    <a:pt x="352" y="217"/>
                  </a:cubicBezTo>
                  <a:moveTo>
                    <a:pt x="326" y="212"/>
                  </a:moveTo>
                  <a:cubicBezTo>
                    <a:pt x="326" y="214"/>
                    <a:pt x="326" y="215"/>
                    <a:pt x="326" y="217"/>
                  </a:cubicBezTo>
                  <a:cubicBezTo>
                    <a:pt x="338" y="219"/>
                    <a:pt x="338" y="219"/>
                    <a:pt x="338" y="219"/>
                  </a:cubicBezTo>
                  <a:cubicBezTo>
                    <a:pt x="338" y="217"/>
                    <a:pt x="338" y="216"/>
                    <a:pt x="338" y="214"/>
                  </a:cubicBezTo>
                  <a:cubicBezTo>
                    <a:pt x="326" y="212"/>
                    <a:pt x="326" y="212"/>
                    <a:pt x="326" y="212"/>
                  </a:cubicBezTo>
                  <a:moveTo>
                    <a:pt x="266" y="203"/>
                  </a:moveTo>
                  <a:cubicBezTo>
                    <a:pt x="265" y="204"/>
                    <a:pt x="265" y="206"/>
                    <a:pt x="265" y="207"/>
                  </a:cubicBezTo>
                  <a:cubicBezTo>
                    <a:pt x="277" y="209"/>
                    <a:pt x="277" y="209"/>
                    <a:pt x="277" y="209"/>
                  </a:cubicBezTo>
                  <a:cubicBezTo>
                    <a:pt x="277" y="207"/>
                    <a:pt x="277" y="206"/>
                    <a:pt x="278" y="205"/>
                  </a:cubicBezTo>
                  <a:cubicBezTo>
                    <a:pt x="266" y="203"/>
                    <a:pt x="266" y="203"/>
                    <a:pt x="266" y="203"/>
                  </a:cubicBezTo>
                  <a:moveTo>
                    <a:pt x="300" y="174"/>
                  </a:moveTo>
                  <a:cubicBezTo>
                    <a:pt x="298" y="174"/>
                    <a:pt x="297" y="174"/>
                    <a:pt x="295" y="174"/>
                  </a:cubicBezTo>
                  <a:cubicBezTo>
                    <a:pt x="297" y="186"/>
                    <a:pt x="297" y="186"/>
                    <a:pt x="297" y="186"/>
                  </a:cubicBezTo>
                  <a:cubicBezTo>
                    <a:pt x="298" y="186"/>
                    <a:pt x="299" y="186"/>
                    <a:pt x="301" y="186"/>
                  </a:cubicBezTo>
                  <a:cubicBezTo>
                    <a:pt x="300" y="174"/>
                    <a:pt x="300" y="174"/>
                    <a:pt x="300" y="174"/>
                  </a:cubicBezTo>
                  <a:moveTo>
                    <a:pt x="4" y="161"/>
                  </a:moveTo>
                  <a:cubicBezTo>
                    <a:pt x="4" y="162"/>
                    <a:pt x="4" y="163"/>
                    <a:pt x="4" y="165"/>
                  </a:cubicBezTo>
                  <a:cubicBezTo>
                    <a:pt x="252" y="205"/>
                    <a:pt x="252" y="205"/>
                    <a:pt x="252" y="205"/>
                  </a:cubicBezTo>
                  <a:cubicBezTo>
                    <a:pt x="252" y="203"/>
                    <a:pt x="252" y="202"/>
                    <a:pt x="252" y="201"/>
                  </a:cubicBezTo>
                  <a:cubicBezTo>
                    <a:pt x="4" y="161"/>
                    <a:pt x="4" y="161"/>
                    <a:pt x="4" y="161"/>
                  </a:cubicBezTo>
                  <a:moveTo>
                    <a:pt x="284" y="13"/>
                  </a:moveTo>
                  <a:cubicBezTo>
                    <a:pt x="283" y="13"/>
                    <a:pt x="282" y="13"/>
                    <a:pt x="281" y="13"/>
                  </a:cubicBezTo>
                  <a:cubicBezTo>
                    <a:pt x="281" y="13"/>
                    <a:pt x="281" y="13"/>
                    <a:pt x="280" y="13"/>
                  </a:cubicBezTo>
                  <a:cubicBezTo>
                    <a:pt x="280" y="13"/>
                    <a:pt x="280" y="13"/>
                    <a:pt x="279" y="13"/>
                  </a:cubicBezTo>
                  <a:cubicBezTo>
                    <a:pt x="294" y="161"/>
                    <a:pt x="294" y="161"/>
                    <a:pt x="294" y="161"/>
                  </a:cubicBezTo>
                  <a:cubicBezTo>
                    <a:pt x="295" y="161"/>
                    <a:pt x="297" y="160"/>
                    <a:pt x="298" y="160"/>
                  </a:cubicBezTo>
                  <a:cubicBezTo>
                    <a:pt x="284" y="13"/>
                    <a:pt x="284" y="13"/>
                    <a:pt x="284" y="13"/>
                  </a:cubicBezTo>
                  <a:moveTo>
                    <a:pt x="261" y="0"/>
                  </a:moveTo>
                  <a:cubicBezTo>
                    <a:pt x="0" y="148"/>
                    <a:pt x="0" y="148"/>
                    <a:pt x="0" y="148"/>
                  </a:cubicBezTo>
                  <a:cubicBezTo>
                    <a:pt x="1" y="149"/>
                    <a:pt x="2" y="150"/>
                    <a:pt x="3" y="151"/>
                  </a:cubicBezTo>
                  <a:cubicBezTo>
                    <a:pt x="263" y="4"/>
                    <a:pt x="263" y="4"/>
                    <a:pt x="263" y="4"/>
                  </a:cubicBezTo>
                  <a:cubicBezTo>
                    <a:pt x="262" y="3"/>
                    <a:pt x="262" y="2"/>
                    <a:pt x="26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177"/>
            <p:cNvSpPr>
              <a:spLocks noEditPoints="1"/>
            </p:cNvSpPr>
            <p:nvPr/>
          </p:nvSpPr>
          <p:spPr bwMode="auto">
            <a:xfrm>
              <a:off x="4813062" y="6072047"/>
              <a:ext cx="630320" cy="821081"/>
            </a:xfrm>
            <a:custGeom>
              <a:avLst/>
              <a:gdLst>
                <a:gd name="T0" fmla="*/ 398 w 400"/>
                <a:gd name="T1" fmla="*/ 306 h 521"/>
                <a:gd name="T2" fmla="*/ 67 w 400"/>
                <a:gd name="T3" fmla="*/ 518 h 521"/>
                <a:gd name="T4" fmla="*/ 69 w 400"/>
                <a:gd name="T5" fmla="*/ 521 h 521"/>
                <a:gd name="T6" fmla="*/ 400 w 400"/>
                <a:gd name="T7" fmla="*/ 310 h 521"/>
                <a:gd name="T8" fmla="*/ 398 w 400"/>
                <a:gd name="T9" fmla="*/ 306 h 521"/>
                <a:gd name="T10" fmla="*/ 224 w 400"/>
                <a:gd name="T11" fmla="*/ 237 h 521"/>
                <a:gd name="T12" fmla="*/ 223 w 400"/>
                <a:gd name="T13" fmla="*/ 242 h 521"/>
                <a:gd name="T14" fmla="*/ 395 w 400"/>
                <a:gd name="T15" fmla="*/ 279 h 521"/>
                <a:gd name="T16" fmla="*/ 396 w 400"/>
                <a:gd name="T17" fmla="*/ 275 h 521"/>
                <a:gd name="T18" fmla="*/ 224 w 400"/>
                <a:gd name="T19" fmla="*/ 237 h 521"/>
                <a:gd name="T20" fmla="*/ 3 w 400"/>
                <a:gd name="T21" fmla="*/ 0 h 521"/>
                <a:gd name="T22" fmla="*/ 0 w 400"/>
                <a:gd name="T23" fmla="*/ 3 h 521"/>
                <a:gd name="T24" fmla="*/ 176 w 400"/>
                <a:gd name="T25" fmla="*/ 212 h 521"/>
                <a:gd name="T26" fmla="*/ 180 w 400"/>
                <a:gd name="T27" fmla="*/ 209 h 521"/>
                <a:gd name="T28" fmla="*/ 3 w 400"/>
                <a:gd name="T2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521">
                  <a:moveTo>
                    <a:pt x="398" y="306"/>
                  </a:moveTo>
                  <a:cubicBezTo>
                    <a:pt x="67" y="518"/>
                    <a:pt x="67" y="518"/>
                    <a:pt x="67" y="518"/>
                  </a:cubicBezTo>
                  <a:cubicBezTo>
                    <a:pt x="68" y="519"/>
                    <a:pt x="68" y="520"/>
                    <a:pt x="69" y="521"/>
                  </a:cubicBezTo>
                  <a:cubicBezTo>
                    <a:pt x="400" y="310"/>
                    <a:pt x="400" y="310"/>
                    <a:pt x="400" y="310"/>
                  </a:cubicBezTo>
                  <a:cubicBezTo>
                    <a:pt x="399" y="308"/>
                    <a:pt x="399" y="307"/>
                    <a:pt x="398" y="306"/>
                  </a:cubicBezTo>
                  <a:moveTo>
                    <a:pt x="224" y="237"/>
                  </a:moveTo>
                  <a:cubicBezTo>
                    <a:pt x="224" y="239"/>
                    <a:pt x="224" y="240"/>
                    <a:pt x="223" y="242"/>
                  </a:cubicBezTo>
                  <a:cubicBezTo>
                    <a:pt x="395" y="279"/>
                    <a:pt x="395" y="279"/>
                    <a:pt x="395" y="279"/>
                  </a:cubicBezTo>
                  <a:cubicBezTo>
                    <a:pt x="395" y="278"/>
                    <a:pt x="395" y="276"/>
                    <a:pt x="396" y="275"/>
                  </a:cubicBezTo>
                  <a:cubicBezTo>
                    <a:pt x="224" y="237"/>
                    <a:pt x="224" y="237"/>
                    <a:pt x="224" y="237"/>
                  </a:cubicBezTo>
                  <a:moveTo>
                    <a:pt x="3" y="0"/>
                  </a:moveTo>
                  <a:cubicBezTo>
                    <a:pt x="2" y="1"/>
                    <a:pt x="1" y="2"/>
                    <a:pt x="0" y="3"/>
                  </a:cubicBezTo>
                  <a:cubicBezTo>
                    <a:pt x="176" y="212"/>
                    <a:pt x="176" y="212"/>
                    <a:pt x="176" y="212"/>
                  </a:cubicBezTo>
                  <a:cubicBezTo>
                    <a:pt x="177" y="211"/>
                    <a:pt x="178" y="210"/>
                    <a:pt x="180" y="209"/>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0181"/>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182"/>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0183"/>
            <p:cNvSpPr>
              <a:spLocks noEditPoints="1"/>
            </p:cNvSpPr>
            <p:nvPr/>
          </p:nvSpPr>
          <p:spPr bwMode="auto">
            <a:xfrm>
              <a:off x="4584280" y="6410885"/>
              <a:ext cx="568955" cy="1193269"/>
            </a:xfrm>
            <a:custGeom>
              <a:avLst/>
              <a:gdLst>
                <a:gd name="T0" fmla="*/ 3 w 361"/>
                <a:gd name="T1" fmla="*/ 741 h 757"/>
                <a:gd name="T2" fmla="*/ 0 w 361"/>
                <a:gd name="T3" fmla="*/ 744 h 757"/>
                <a:gd name="T4" fmla="*/ 11 w 361"/>
                <a:gd name="T5" fmla="*/ 757 h 757"/>
                <a:gd name="T6" fmla="*/ 14 w 361"/>
                <a:gd name="T7" fmla="*/ 754 h 757"/>
                <a:gd name="T8" fmla="*/ 3 w 361"/>
                <a:gd name="T9" fmla="*/ 741 h 757"/>
                <a:gd name="T10" fmla="*/ 354 w 361"/>
                <a:gd name="T11" fmla="*/ 19 h 757"/>
                <a:gd name="T12" fmla="*/ 354 w 361"/>
                <a:gd name="T13" fmla="*/ 24 h 757"/>
                <a:gd name="T14" fmla="*/ 361 w 361"/>
                <a:gd name="T15" fmla="*/ 25 h 757"/>
                <a:gd name="T16" fmla="*/ 361 w 361"/>
                <a:gd name="T17" fmla="*/ 21 h 757"/>
                <a:gd name="T18" fmla="*/ 354 w 361"/>
                <a:gd name="T19" fmla="*/ 19 h 757"/>
                <a:gd name="T20" fmla="*/ 330 w 361"/>
                <a:gd name="T21" fmla="*/ 0 h 757"/>
                <a:gd name="T22" fmla="*/ 326 w 361"/>
                <a:gd name="T23" fmla="*/ 3 h 757"/>
                <a:gd name="T24" fmla="*/ 331 w 361"/>
                <a:gd name="T25" fmla="*/ 8 h 757"/>
                <a:gd name="T26" fmla="*/ 335 w 361"/>
                <a:gd name="T27" fmla="*/ 6 h 757"/>
                <a:gd name="T28" fmla="*/ 330 w 361"/>
                <a:gd name="T29"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757">
                  <a:moveTo>
                    <a:pt x="3" y="741"/>
                  </a:moveTo>
                  <a:cubicBezTo>
                    <a:pt x="2" y="742"/>
                    <a:pt x="1" y="743"/>
                    <a:pt x="0" y="744"/>
                  </a:cubicBezTo>
                  <a:cubicBezTo>
                    <a:pt x="11" y="757"/>
                    <a:pt x="11" y="757"/>
                    <a:pt x="11" y="757"/>
                  </a:cubicBezTo>
                  <a:cubicBezTo>
                    <a:pt x="12" y="756"/>
                    <a:pt x="13" y="755"/>
                    <a:pt x="14" y="754"/>
                  </a:cubicBezTo>
                  <a:cubicBezTo>
                    <a:pt x="3" y="741"/>
                    <a:pt x="3" y="741"/>
                    <a:pt x="3" y="741"/>
                  </a:cubicBezTo>
                  <a:moveTo>
                    <a:pt x="354" y="19"/>
                  </a:moveTo>
                  <a:cubicBezTo>
                    <a:pt x="354" y="21"/>
                    <a:pt x="354" y="22"/>
                    <a:pt x="354" y="24"/>
                  </a:cubicBezTo>
                  <a:cubicBezTo>
                    <a:pt x="361" y="25"/>
                    <a:pt x="361" y="25"/>
                    <a:pt x="361" y="25"/>
                  </a:cubicBezTo>
                  <a:cubicBezTo>
                    <a:pt x="361" y="24"/>
                    <a:pt x="361" y="22"/>
                    <a:pt x="361" y="21"/>
                  </a:cubicBezTo>
                  <a:cubicBezTo>
                    <a:pt x="354" y="19"/>
                    <a:pt x="354" y="19"/>
                    <a:pt x="354" y="19"/>
                  </a:cubicBezTo>
                  <a:moveTo>
                    <a:pt x="330" y="0"/>
                  </a:moveTo>
                  <a:cubicBezTo>
                    <a:pt x="329" y="1"/>
                    <a:pt x="327" y="2"/>
                    <a:pt x="326" y="3"/>
                  </a:cubicBezTo>
                  <a:cubicBezTo>
                    <a:pt x="331" y="8"/>
                    <a:pt x="331" y="8"/>
                    <a:pt x="331" y="8"/>
                  </a:cubicBezTo>
                  <a:cubicBezTo>
                    <a:pt x="332" y="7"/>
                    <a:pt x="333" y="6"/>
                    <a:pt x="335" y="6"/>
                  </a:cubicBezTo>
                  <a:cubicBezTo>
                    <a:pt x="330" y="0"/>
                    <a:pt x="330" y="0"/>
                    <a:pt x="3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0184"/>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0185"/>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186"/>
            <p:cNvSpPr>
              <a:spLocks noEditPoints="1"/>
            </p:cNvSpPr>
            <p:nvPr/>
          </p:nvSpPr>
          <p:spPr bwMode="auto">
            <a:xfrm>
              <a:off x="5090536" y="7482759"/>
              <a:ext cx="282143" cy="294816"/>
            </a:xfrm>
            <a:custGeom>
              <a:avLst/>
              <a:gdLst>
                <a:gd name="T0" fmla="*/ 162 w 179"/>
                <a:gd name="T1" fmla="*/ 14 h 187"/>
                <a:gd name="T2" fmla="*/ 0 w 179"/>
                <a:gd name="T3" fmla="*/ 187 h 187"/>
                <a:gd name="T4" fmla="*/ 6 w 179"/>
                <a:gd name="T5" fmla="*/ 187 h 187"/>
                <a:gd name="T6" fmla="*/ 165 w 179"/>
                <a:gd name="T7" fmla="*/ 17 h 187"/>
                <a:gd name="T8" fmla="*/ 162 w 179"/>
                <a:gd name="T9" fmla="*/ 14 h 187"/>
                <a:gd name="T10" fmla="*/ 176 w 179"/>
                <a:gd name="T11" fmla="*/ 0 h 187"/>
                <a:gd name="T12" fmla="*/ 169 w 179"/>
                <a:gd name="T13" fmla="*/ 6 h 187"/>
                <a:gd name="T14" fmla="*/ 172 w 179"/>
                <a:gd name="T15" fmla="*/ 9 h 187"/>
                <a:gd name="T16" fmla="*/ 179 w 179"/>
                <a:gd name="T17" fmla="*/ 3 h 187"/>
                <a:gd name="T18" fmla="*/ 176 w 179"/>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87">
                  <a:moveTo>
                    <a:pt x="162" y="14"/>
                  </a:moveTo>
                  <a:cubicBezTo>
                    <a:pt x="0" y="187"/>
                    <a:pt x="0" y="187"/>
                    <a:pt x="0" y="187"/>
                  </a:cubicBezTo>
                  <a:cubicBezTo>
                    <a:pt x="6" y="187"/>
                    <a:pt x="6" y="187"/>
                    <a:pt x="6" y="187"/>
                  </a:cubicBezTo>
                  <a:cubicBezTo>
                    <a:pt x="165" y="17"/>
                    <a:pt x="165" y="17"/>
                    <a:pt x="165" y="17"/>
                  </a:cubicBezTo>
                  <a:cubicBezTo>
                    <a:pt x="164" y="16"/>
                    <a:pt x="163" y="15"/>
                    <a:pt x="162" y="14"/>
                  </a:cubicBezTo>
                  <a:moveTo>
                    <a:pt x="176" y="0"/>
                  </a:moveTo>
                  <a:cubicBezTo>
                    <a:pt x="169" y="6"/>
                    <a:pt x="169" y="6"/>
                    <a:pt x="169" y="6"/>
                  </a:cubicBezTo>
                  <a:cubicBezTo>
                    <a:pt x="170" y="7"/>
                    <a:pt x="171" y="8"/>
                    <a:pt x="172" y="9"/>
                  </a:cubicBezTo>
                  <a:cubicBezTo>
                    <a:pt x="179" y="3"/>
                    <a:pt x="179" y="3"/>
                    <a:pt x="179" y="3"/>
                  </a:cubicBezTo>
                  <a:cubicBezTo>
                    <a:pt x="178" y="2"/>
                    <a:pt x="177" y="1"/>
                    <a:pt x="176"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187"/>
            <p:cNvSpPr>
              <a:spLocks noEditPoints="1"/>
            </p:cNvSpPr>
            <p:nvPr/>
          </p:nvSpPr>
          <p:spPr bwMode="auto">
            <a:xfrm>
              <a:off x="5912954" y="5887287"/>
              <a:ext cx="93381" cy="34684"/>
            </a:xfrm>
            <a:custGeom>
              <a:avLst/>
              <a:gdLst>
                <a:gd name="T0" fmla="*/ 7 w 59"/>
                <a:gd name="T1" fmla="*/ 9 h 22"/>
                <a:gd name="T2" fmla="*/ 0 w 59"/>
                <a:gd name="T3" fmla="*/ 19 h 22"/>
                <a:gd name="T4" fmla="*/ 4 w 59"/>
                <a:gd name="T5" fmla="*/ 22 h 22"/>
                <a:gd name="T6" fmla="*/ 11 w 59"/>
                <a:gd name="T7" fmla="*/ 12 h 22"/>
                <a:gd name="T8" fmla="*/ 7 w 59"/>
                <a:gd name="T9" fmla="*/ 9 h 22"/>
                <a:gd name="T10" fmla="*/ 47 w 59"/>
                <a:gd name="T11" fmla="*/ 0 h 22"/>
                <a:gd name="T12" fmla="*/ 46 w 59"/>
                <a:gd name="T13" fmla="*/ 4 h 22"/>
                <a:gd name="T14" fmla="*/ 57 w 59"/>
                <a:gd name="T15" fmla="*/ 9 h 22"/>
                <a:gd name="T16" fmla="*/ 59 w 59"/>
                <a:gd name="T17" fmla="*/ 5 h 22"/>
                <a:gd name="T18" fmla="*/ 53 w 59"/>
                <a:gd name="T19" fmla="*/ 2 h 22"/>
                <a:gd name="T20" fmla="*/ 47 w 5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2">
                  <a:moveTo>
                    <a:pt x="7" y="9"/>
                  </a:moveTo>
                  <a:cubicBezTo>
                    <a:pt x="0" y="19"/>
                    <a:pt x="0" y="19"/>
                    <a:pt x="0" y="19"/>
                  </a:cubicBezTo>
                  <a:cubicBezTo>
                    <a:pt x="1" y="20"/>
                    <a:pt x="2" y="21"/>
                    <a:pt x="4" y="22"/>
                  </a:cubicBezTo>
                  <a:cubicBezTo>
                    <a:pt x="11" y="12"/>
                    <a:pt x="11" y="12"/>
                    <a:pt x="11" y="12"/>
                  </a:cubicBezTo>
                  <a:cubicBezTo>
                    <a:pt x="9" y="11"/>
                    <a:pt x="8" y="10"/>
                    <a:pt x="7" y="9"/>
                  </a:cubicBezTo>
                  <a:moveTo>
                    <a:pt x="47" y="0"/>
                  </a:moveTo>
                  <a:cubicBezTo>
                    <a:pt x="47" y="1"/>
                    <a:pt x="46" y="3"/>
                    <a:pt x="46" y="4"/>
                  </a:cubicBezTo>
                  <a:cubicBezTo>
                    <a:pt x="57" y="9"/>
                    <a:pt x="57" y="9"/>
                    <a:pt x="57" y="9"/>
                  </a:cubicBezTo>
                  <a:cubicBezTo>
                    <a:pt x="57" y="8"/>
                    <a:pt x="58" y="6"/>
                    <a:pt x="59" y="5"/>
                  </a:cubicBezTo>
                  <a:cubicBezTo>
                    <a:pt x="53" y="2"/>
                    <a:pt x="53" y="2"/>
                    <a:pt x="53" y="2"/>
                  </a:cubicBezTo>
                  <a:cubicBezTo>
                    <a:pt x="47" y="0"/>
                    <a:pt x="47" y="0"/>
                    <a:pt x="4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0188"/>
            <p:cNvSpPr>
              <a:spLocks/>
            </p:cNvSpPr>
            <p:nvPr/>
          </p:nvSpPr>
          <p:spPr bwMode="auto">
            <a:xfrm>
              <a:off x="6668004" y="6215453"/>
              <a:ext cx="6670" cy="7337"/>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0189"/>
            <p:cNvSpPr>
              <a:spLocks noEditPoints="1"/>
            </p:cNvSpPr>
            <p:nvPr/>
          </p:nvSpPr>
          <p:spPr bwMode="auto">
            <a:xfrm>
              <a:off x="4912446" y="5904629"/>
              <a:ext cx="1755558" cy="1538777"/>
            </a:xfrm>
            <a:custGeom>
              <a:avLst/>
              <a:gdLst>
                <a:gd name="T0" fmla="*/ 286 w 1114"/>
                <a:gd name="T1" fmla="*/ 966 h 976"/>
                <a:gd name="T2" fmla="*/ 282 w 1114"/>
                <a:gd name="T3" fmla="*/ 969 h 976"/>
                <a:gd name="T4" fmla="*/ 289 w 1114"/>
                <a:gd name="T5" fmla="*/ 976 h 976"/>
                <a:gd name="T6" fmla="*/ 292 w 1114"/>
                <a:gd name="T7" fmla="*/ 973 h 976"/>
                <a:gd name="T8" fmla="*/ 286 w 1114"/>
                <a:gd name="T9" fmla="*/ 966 h 976"/>
                <a:gd name="T10" fmla="*/ 304 w 1114"/>
                <a:gd name="T11" fmla="*/ 960 h 976"/>
                <a:gd name="T12" fmla="*/ 303 w 1114"/>
                <a:gd name="T13" fmla="*/ 969 h 976"/>
                <a:gd name="T14" fmla="*/ 303 w 1114"/>
                <a:gd name="T15" fmla="*/ 969 h 976"/>
                <a:gd name="T16" fmla="*/ 308 w 1114"/>
                <a:gd name="T17" fmla="*/ 970 h 976"/>
                <a:gd name="T18" fmla="*/ 308 w 1114"/>
                <a:gd name="T19" fmla="*/ 969 h 976"/>
                <a:gd name="T20" fmla="*/ 309 w 1114"/>
                <a:gd name="T21" fmla="*/ 960 h 976"/>
                <a:gd name="T22" fmla="*/ 304 w 1114"/>
                <a:gd name="T23" fmla="*/ 960 h 976"/>
                <a:gd name="T24" fmla="*/ 3 w 1114"/>
                <a:gd name="T25" fmla="*/ 664 h 976"/>
                <a:gd name="T26" fmla="*/ 0 w 1114"/>
                <a:gd name="T27" fmla="*/ 667 h 976"/>
                <a:gd name="T28" fmla="*/ 275 w 1114"/>
                <a:gd name="T29" fmla="*/ 961 h 976"/>
                <a:gd name="T30" fmla="*/ 278 w 1114"/>
                <a:gd name="T31" fmla="*/ 958 h 976"/>
                <a:gd name="T32" fmla="*/ 3 w 1114"/>
                <a:gd name="T33" fmla="*/ 664 h 976"/>
                <a:gd name="T34" fmla="*/ 364 w 1114"/>
                <a:gd name="T35" fmla="*/ 433 h 976"/>
                <a:gd name="T36" fmla="*/ 306 w 1114"/>
                <a:gd name="T37" fmla="*/ 949 h 976"/>
                <a:gd name="T38" fmla="*/ 310 w 1114"/>
                <a:gd name="T39" fmla="*/ 950 h 976"/>
                <a:gd name="T40" fmla="*/ 368 w 1114"/>
                <a:gd name="T41" fmla="*/ 434 h 976"/>
                <a:gd name="T42" fmla="*/ 364 w 1114"/>
                <a:gd name="T43" fmla="*/ 433 h 976"/>
                <a:gd name="T44" fmla="*/ 627 w 1114"/>
                <a:gd name="T45" fmla="*/ 20 h 976"/>
                <a:gd name="T46" fmla="*/ 391 w 1114"/>
                <a:gd name="T47" fmla="*/ 359 h 976"/>
                <a:gd name="T48" fmla="*/ 395 w 1114"/>
                <a:gd name="T49" fmla="*/ 361 h 976"/>
                <a:gd name="T50" fmla="*/ 631 w 1114"/>
                <a:gd name="T51" fmla="*/ 22 h 976"/>
                <a:gd name="T52" fmla="*/ 627 w 1114"/>
                <a:gd name="T53" fmla="*/ 20 h 976"/>
                <a:gd name="T54" fmla="*/ 706 w 1114"/>
                <a:gd name="T55" fmla="*/ 0 h 976"/>
                <a:gd name="T56" fmla="*/ 704 w 1114"/>
                <a:gd name="T57" fmla="*/ 4 h 976"/>
                <a:gd name="T58" fmla="*/ 1114 w 1114"/>
                <a:gd name="T59" fmla="*/ 201 h 976"/>
                <a:gd name="T60" fmla="*/ 1114 w 1114"/>
                <a:gd name="T61" fmla="*/ 197 h 976"/>
                <a:gd name="T62" fmla="*/ 706 w 1114"/>
                <a:gd name="T63" fmla="*/ 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4" h="976">
                  <a:moveTo>
                    <a:pt x="286" y="966"/>
                  </a:moveTo>
                  <a:cubicBezTo>
                    <a:pt x="284" y="967"/>
                    <a:pt x="283" y="968"/>
                    <a:pt x="282" y="969"/>
                  </a:cubicBezTo>
                  <a:cubicBezTo>
                    <a:pt x="289" y="976"/>
                    <a:pt x="289" y="976"/>
                    <a:pt x="289" y="976"/>
                  </a:cubicBezTo>
                  <a:cubicBezTo>
                    <a:pt x="290" y="975"/>
                    <a:pt x="291" y="974"/>
                    <a:pt x="292" y="973"/>
                  </a:cubicBezTo>
                  <a:cubicBezTo>
                    <a:pt x="286" y="966"/>
                    <a:pt x="286" y="966"/>
                    <a:pt x="286" y="966"/>
                  </a:cubicBezTo>
                  <a:moveTo>
                    <a:pt x="304" y="960"/>
                  </a:moveTo>
                  <a:cubicBezTo>
                    <a:pt x="303" y="969"/>
                    <a:pt x="303" y="969"/>
                    <a:pt x="303" y="969"/>
                  </a:cubicBezTo>
                  <a:cubicBezTo>
                    <a:pt x="303" y="969"/>
                    <a:pt x="303" y="969"/>
                    <a:pt x="303" y="969"/>
                  </a:cubicBezTo>
                  <a:cubicBezTo>
                    <a:pt x="305" y="969"/>
                    <a:pt x="306" y="969"/>
                    <a:pt x="308" y="970"/>
                  </a:cubicBezTo>
                  <a:cubicBezTo>
                    <a:pt x="308" y="969"/>
                    <a:pt x="308" y="969"/>
                    <a:pt x="308" y="969"/>
                  </a:cubicBezTo>
                  <a:cubicBezTo>
                    <a:pt x="309" y="960"/>
                    <a:pt x="309" y="960"/>
                    <a:pt x="309" y="960"/>
                  </a:cubicBezTo>
                  <a:cubicBezTo>
                    <a:pt x="307" y="960"/>
                    <a:pt x="306" y="960"/>
                    <a:pt x="304" y="960"/>
                  </a:cubicBezTo>
                  <a:moveTo>
                    <a:pt x="3" y="664"/>
                  </a:moveTo>
                  <a:cubicBezTo>
                    <a:pt x="2" y="665"/>
                    <a:pt x="1" y="666"/>
                    <a:pt x="0" y="667"/>
                  </a:cubicBezTo>
                  <a:cubicBezTo>
                    <a:pt x="275" y="961"/>
                    <a:pt x="275" y="961"/>
                    <a:pt x="275" y="961"/>
                  </a:cubicBezTo>
                  <a:cubicBezTo>
                    <a:pt x="276" y="960"/>
                    <a:pt x="277" y="959"/>
                    <a:pt x="278" y="958"/>
                  </a:cubicBezTo>
                  <a:cubicBezTo>
                    <a:pt x="3" y="664"/>
                    <a:pt x="3" y="664"/>
                    <a:pt x="3" y="664"/>
                  </a:cubicBezTo>
                  <a:moveTo>
                    <a:pt x="364" y="433"/>
                  </a:moveTo>
                  <a:cubicBezTo>
                    <a:pt x="306" y="949"/>
                    <a:pt x="306" y="949"/>
                    <a:pt x="306" y="949"/>
                  </a:cubicBezTo>
                  <a:cubicBezTo>
                    <a:pt x="307" y="949"/>
                    <a:pt x="308" y="950"/>
                    <a:pt x="310" y="950"/>
                  </a:cubicBezTo>
                  <a:cubicBezTo>
                    <a:pt x="368" y="434"/>
                    <a:pt x="368" y="434"/>
                    <a:pt x="368" y="434"/>
                  </a:cubicBezTo>
                  <a:cubicBezTo>
                    <a:pt x="367" y="434"/>
                    <a:pt x="365" y="433"/>
                    <a:pt x="364" y="433"/>
                  </a:cubicBezTo>
                  <a:moveTo>
                    <a:pt x="627" y="20"/>
                  </a:moveTo>
                  <a:cubicBezTo>
                    <a:pt x="391" y="359"/>
                    <a:pt x="391" y="359"/>
                    <a:pt x="391" y="359"/>
                  </a:cubicBezTo>
                  <a:cubicBezTo>
                    <a:pt x="392" y="360"/>
                    <a:pt x="393" y="360"/>
                    <a:pt x="395" y="361"/>
                  </a:cubicBezTo>
                  <a:cubicBezTo>
                    <a:pt x="631" y="22"/>
                    <a:pt x="631" y="22"/>
                    <a:pt x="631" y="22"/>
                  </a:cubicBezTo>
                  <a:cubicBezTo>
                    <a:pt x="630" y="21"/>
                    <a:pt x="629" y="20"/>
                    <a:pt x="627" y="20"/>
                  </a:cubicBezTo>
                  <a:moveTo>
                    <a:pt x="706" y="0"/>
                  </a:moveTo>
                  <a:cubicBezTo>
                    <a:pt x="705" y="1"/>
                    <a:pt x="705" y="2"/>
                    <a:pt x="704" y="4"/>
                  </a:cubicBezTo>
                  <a:cubicBezTo>
                    <a:pt x="1114" y="201"/>
                    <a:pt x="1114" y="201"/>
                    <a:pt x="1114" y="201"/>
                  </a:cubicBezTo>
                  <a:cubicBezTo>
                    <a:pt x="1114" y="197"/>
                    <a:pt x="1114" y="197"/>
                    <a:pt x="1114" y="197"/>
                  </a:cubicBezTo>
                  <a:cubicBezTo>
                    <a:pt x="706" y="0"/>
                    <a:pt x="706" y="0"/>
                    <a:pt x="7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190"/>
            <p:cNvSpPr>
              <a:spLocks noEditPoints="1"/>
            </p:cNvSpPr>
            <p:nvPr/>
          </p:nvSpPr>
          <p:spPr bwMode="auto">
            <a:xfrm>
              <a:off x="5556773" y="5907964"/>
              <a:ext cx="613645" cy="666337"/>
            </a:xfrm>
            <a:custGeom>
              <a:avLst/>
              <a:gdLst>
                <a:gd name="T0" fmla="*/ 230 w 389"/>
                <a:gd name="T1" fmla="*/ 25 h 423"/>
                <a:gd name="T2" fmla="*/ 115 w 389"/>
                <a:gd name="T3" fmla="*/ 351 h 423"/>
                <a:gd name="T4" fmla="*/ 0 w 389"/>
                <a:gd name="T5" fmla="*/ 378 h 423"/>
                <a:gd name="T6" fmla="*/ 1 w 389"/>
                <a:gd name="T7" fmla="*/ 382 h 423"/>
                <a:gd name="T8" fmla="*/ 114 w 389"/>
                <a:gd name="T9" fmla="*/ 356 h 423"/>
                <a:gd name="T10" fmla="*/ 91 w 389"/>
                <a:gd name="T11" fmla="*/ 421 h 423"/>
                <a:gd name="T12" fmla="*/ 95 w 389"/>
                <a:gd name="T13" fmla="*/ 423 h 423"/>
                <a:gd name="T14" fmla="*/ 119 w 389"/>
                <a:gd name="T15" fmla="*/ 355 h 423"/>
                <a:gd name="T16" fmla="*/ 370 w 389"/>
                <a:gd name="T17" fmla="*/ 296 h 423"/>
                <a:gd name="T18" fmla="*/ 369 w 389"/>
                <a:gd name="T19" fmla="*/ 291 h 423"/>
                <a:gd name="T20" fmla="*/ 120 w 389"/>
                <a:gd name="T21" fmla="*/ 350 h 423"/>
                <a:gd name="T22" fmla="*/ 234 w 389"/>
                <a:gd name="T23" fmla="*/ 26 h 423"/>
                <a:gd name="T24" fmla="*/ 230 w 389"/>
                <a:gd name="T25" fmla="*/ 25 h 423"/>
                <a:gd name="T26" fmla="*/ 275 w 389"/>
                <a:gd name="T27" fmla="*/ 23 h 423"/>
                <a:gd name="T28" fmla="*/ 271 w 389"/>
                <a:gd name="T29" fmla="*/ 25 h 423"/>
                <a:gd name="T30" fmla="*/ 385 w 389"/>
                <a:gd name="T31" fmla="*/ 251 h 423"/>
                <a:gd name="T32" fmla="*/ 389 w 389"/>
                <a:gd name="T33" fmla="*/ 249 h 423"/>
                <a:gd name="T34" fmla="*/ 275 w 389"/>
                <a:gd name="T35" fmla="*/ 23 h 423"/>
                <a:gd name="T36" fmla="*/ 239 w 389"/>
                <a:gd name="T37" fmla="*/ 0 h 423"/>
                <a:gd name="T38" fmla="*/ 235 w 389"/>
                <a:gd name="T39" fmla="*/ 12 h 423"/>
                <a:gd name="T40" fmla="*/ 239 w 389"/>
                <a:gd name="T41" fmla="*/ 13 h 423"/>
                <a:gd name="T42" fmla="*/ 243 w 389"/>
                <a:gd name="T43" fmla="*/ 2 h 423"/>
                <a:gd name="T44" fmla="*/ 239 w 389"/>
                <a:gd name="T45" fmla="*/ 0 h 423"/>
                <a:gd name="T46" fmla="*/ 263 w 389"/>
                <a:gd name="T47" fmla="*/ 0 h 423"/>
                <a:gd name="T48" fmla="*/ 259 w 389"/>
                <a:gd name="T49" fmla="*/ 2 h 423"/>
                <a:gd name="T50" fmla="*/ 265 w 389"/>
                <a:gd name="T51" fmla="*/ 12 h 423"/>
                <a:gd name="T52" fmla="*/ 268 w 389"/>
                <a:gd name="T53" fmla="*/ 11 h 423"/>
                <a:gd name="T54" fmla="*/ 263 w 389"/>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423">
                  <a:moveTo>
                    <a:pt x="230" y="25"/>
                  </a:moveTo>
                  <a:cubicBezTo>
                    <a:pt x="115" y="351"/>
                    <a:pt x="115" y="351"/>
                    <a:pt x="115" y="351"/>
                  </a:cubicBezTo>
                  <a:cubicBezTo>
                    <a:pt x="0" y="378"/>
                    <a:pt x="0" y="378"/>
                    <a:pt x="0" y="378"/>
                  </a:cubicBezTo>
                  <a:cubicBezTo>
                    <a:pt x="0" y="380"/>
                    <a:pt x="1" y="381"/>
                    <a:pt x="1" y="382"/>
                  </a:cubicBezTo>
                  <a:cubicBezTo>
                    <a:pt x="114" y="356"/>
                    <a:pt x="114" y="356"/>
                    <a:pt x="114" y="356"/>
                  </a:cubicBezTo>
                  <a:cubicBezTo>
                    <a:pt x="91" y="421"/>
                    <a:pt x="91" y="421"/>
                    <a:pt x="91" y="421"/>
                  </a:cubicBezTo>
                  <a:cubicBezTo>
                    <a:pt x="92" y="422"/>
                    <a:pt x="93" y="422"/>
                    <a:pt x="95" y="423"/>
                  </a:cubicBezTo>
                  <a:cubicBezTo>
                    <a:pt x="119" y="355"/>
                    <a:pt x="119" y="355"/>
                    <a:pt x="119" y="355"/>
                  </a:cubicBezTo>
                  <a:cubicBezTo>
                    <a:pt x="370" y="296"/>
                    <a:pt x="370" y="296"/>
                    <a:pt x="370" y="296"/>
                  </a:cubicBezTo>
                  <a:cubicBezTo>
                    <a:pt x="369" y="294"/>
                    <a:pt x="369" y="293"/>
                    <a:pt x="369" y="291"/>
                  </a:cubicBezTo>
                  <a:cubicBezTo>
                    <a:pt x="120" y="350"/>
                    <a:pt x="120" y="350"/>
                    <a:pt x="120" y="350"/>
                  </a:cubicBezTo>
                  <a:cubicBezTo>
                    <a:pt x="234" y="26"/>
                    <a:pt x="234" y="26"/>
                    <a:pt x="234" y="26"/>
                  </a:cubicBezTo>
                  <a:cubicBezTo>
                    <a:pt x="233" y="26"/>
                    <a:pt x="231" y="25"/>
                    <a:pt x="230" y="25"/>
                  </a:cubicBezTo>
                  <a:moveTo>
                    <a:pt x="275" y="23"/>
                  </a:moveTo>
                  <a:cubicBezTo>
                    <a:pt x="273" y="23"/>
                    <a:pt x="272" y="24"/>
                    <a:pt x="271" y="25"/>
                  </a:cubicBezTo>
                  <a:cubicBezTo>
                    <a:pt x="385" y="251"/>
                    <a:pt x="385" y="251"/>
                    <a:pt x="385" y="251"/>
                  </a:cubicBezTo>
                  <a:cubicBezTo>
                    <a:pt x="387" y="250"/>
                    <a:pt x="388" y="250"/>
                    <a:pt x="389" y="249"/>
                  </a:cubicBezTo>
                  <a:cubicBezTo>
                    <a:pt x="275" y="23"/>
                    <a:pt x="275" y="23"/>
                    <a:pt x="275" y="23"/>
                  </a:cubicBezTo>
                  <a:moveTo>
                    <a:pt x="239" y="0"/>
                  </a:moveTo>
                  <a:cubicBezTo>
                    <a:pt x="235" y="12"/>
                    <a:pt x="235" y="12"/>
                    <a:pt x="235" y="12"/>
                  </a:cubicBezTo>
                  <a:cubicBezTo>
                    <a:pt x="236" y="12"/>
                    <a:pt x="237" y="13"/>
                    <a:pt x="239" y="13"/>
                  </a:cubicBezTo>
                  <a:cubicBezTo>
                    <a:pt x="243" y="2"/>
                    <a:pt x="243" y="2"/>
                    <a:pt x="243" y="2"/>
                  </a:cubicBezTo>
                  <a:cubicBezTo>
                    <a:pt x="241" y="2"/>
                    <a:pt x="240" y="1"/>
                    <a:pt x="239" y="0"/>
                  </a:cubicBezTo>
                  <a:moveTo>
                    <a:pt x="263" y="0"/>
                  </a:moveTo>
                  <a:cubicBezTo>
                    <a:pt x="262" y="0"/>
                    <a:pt x="260" y="1"/>
                    <a:pt x="259" y="2"/>
                  </a:cubicBezTo>
                  <a:cubicBezTo>
                    <a:pt x="265" y="12"/>
                    <a:pt x="265" y="12"/>
                    <a:pt x="265" y="12"/>
                  </a:cubicBezTo>
                  <a:cubicBezTo>
                    <a:pt x="266" y="12"/>
                    <a:pt x="267" y="11"/>
                    <a:pt x="268" y="11"/>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191"/>
            <p:cNvSpPr>
              <a:spLocks/>
            </p:cNvSpPr>
            <p:nvPr/>
          </p:nvSpPr>
          <p:spPr bwMode="auto">
            <a:xfrm>
              <a:off x="6668004" y="6242133"/>
              <a:ext cx="3335" cy="800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0192"/>
            <p:cNvSpPr>
              <a:spLocks/>
            </p:cNvSpPr>
            <p:nvPr/>
          </p:nvSpPr>
          <p:spPr bwMode="auto">
            <a:xfrm>
              <a:off x="6253793" y="6242133"/>
              <a:ext cx="414210" cy="104053"/>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193"/>
            <p:cNvSpPr>
              <a:spLocks/>
            </p:cNvSpPr>
            <p:nvPr/>
          </p:nvSpPr>
          <p:spPr bwMode="auto">
            <a:xfrm>
              <a:off x="6668004" y="6273482"/>
              <a:ext cx="30015" cy="85376"/>
            </a:xfrm>
            <a:custGeom>
              <a:avLst/>
              <a:gdLst>
                <a:gd name="T0" fmla="*/ 19 w 19"/>
                <a:gd name="T1" fmla="*/ 0 h 54"/>
                <a:gd name="T2" fmla="*/ 0 w 19"/>
                <a:gd name="T3" fmla="*/ 54 h 54"/>
                <a:gd name="T4" fmla="*/ 0 w 19"/>
                <a:gd name="T5" fmla="*/ 54 h 54"/>
                <a:gd name="T6" fmla="*/ 19 w 19"/>
                <a:gd name="T7" fmla="*/ 0 h 54"/>
                <a:gd name="T8" fmla="*/ 19 w 19"/>
                <a:gd name="T9" fmla="*/ 0 h 54"/>
              </a:gdLst>
              <a:ahLst/>
              <a:cxnLst>
                <a:cxn ang="0">
                  <a:pos x="T0" y="T1"/>
                </a:cxn>
                <a:cxn ang="0">
                  <a:pos x="T2" y="T3"/>
                </a:cxn>
                <a:cxn ang="0">
                  <a:pos x="T4" y="T5"/>
                </a:cxn>
                <a:cxn ang="0">
                  <a:pos x="T6" y="T7"/>
                </a:cxn>
                <a:cxn ang="0">
                  <a:pos x="T8" y="T9"/>
                </a:cxn>
              </a:cxnLst>
              <a:rect l="0" t="0" r="r" b="b"/>
              <a:pathLst>
                <a:path w="19" h="54">
                  <a:moveTo>
                    <a:pt x="19" y="0"/>
                  </a:moveTo>
                  <a:cubicBezTo>
                    <a:pt x="0" y="54"/>
                    <a:pt x="0" y="54"/>
                    <a:pt x="0" y="54"/>
                  </a:cubicBezTo>
                  <a:cubicBezTo>
                    <a:pt x="0" y="54"/>
                    <a:pt x="0" y="54"/>
                    <a:pt x="0" y="54"/>
                  </a:cubicBezTo>
                  <a:cubicBezTo>
                    <a:pt x="19" y="0"/>
                    <a:pt x="19" y="0"/>
                    <a:pt x="19" y="0"/>
                  </a:cubicBezTo>
                  <a:cubicBezTo>
                    <a:pt x="19" y="0"/>
                    <a:pt x="19"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0194"/>
            <p:cNvSpPr>
              <a:spLocks noEditPoints="1"/>
            </p:cNvSpPr>
            <p:nvPr/>
          </p:nvSpPr>
          <p:spPr bwMode="auto">
            <a:xfrm>
              <a:off x="5398026" y="6358858"/>
              <a:ext cx="1269978" cy="1093886"/>
            </a:xfrm>
            <a:custGeom>
              <a:avLst/>
              <a:gdLst>
                <a:gd name="T0" fmla="*/ 11 w 806"/>
                <a:gd name="T1" fmla="*/ 690 h 694"/>
                <a:gd name="T2" fmla="*/ 22 w 806"/>
                <a:gd name="T3" fmla="*/ 689 h 694"/>
                <a:gd name="T4" fmla="*/ 3 w 806"/>
                <a:gd name="T5" fmla="*/ 673 h 694"/>
                <a:gd name="T6" fmla="*/ 0 w 806"/>
                <a:gd name="T7" fmla="*/ 682 h 694"/>
                <a:gd name="T8" fmla="*/ 7 w 806"/>
                <a:gd name="T9" fmla="*/ 674 h 694"/>
                <a:gd name="T10" fmla="*/ 339 w 806"/>
                <a:gd name="T11" fmla="*/ 523 h 694"/>
                <a:gd name="T12" fmla="*/ 31 w 806"/>
                <a:gd name="T13" fmla="*/ 685 h 694"/>
                <a:gd name="T14" fmla="*/ 339 w 806"/>
                <a:gd name="T15" fmla="*/ 523 h 694"/>
                <a:gd name="T16" fmla="*/ 353 w 806"/>
                <a:gd name="T17" fmla="*/ 516 h 694"/>
                <a:gd name="T18" fmla="*/ 367 w 806"/>
                <a:gd name="T19" fmla="*/ 513 h 694"/>
                <a:gd name="T20" fmla="*/ 427 w 806"/>
                <a:gd name="T21" fmla="*/ 478 h 694"/>
                <a:gd name="T22" fmla="*/ 417 w 806"/>
                <a:gd name="T23" fmla="*/ 488 h 694"/>
                <a:gd name="T24" fmla="*/ 427 w 806"/>
                <a:gd name="T25" fmla="*/ 478 h 694"/>
                <a:gd name="T26" fmla="*/ 441 w 806"/>
                <a:gd name="T27" fmla="*/ 471 h 694"/>
                <a:gd name="T28" fmla="*/ 658 w 806"/>
                <a:gd name="T29" fmla="*/ 365 h 694"/>
                <a:gd name="T30" fmla="*/ 670 w 806"/>
                <a:gd name="T31" fmla="*/ 355 h 694"/>
                <a:gd name="T32" fmla="*/ 665 w 806"/>
                <a:gd name="T33" fmla="*/ 362 h 694"/>
                <a:gd name="T34" fmla="*/ 670 w 806"/>
                <a:gd name="T35" fmla="*/ 355 h 694"/>
                <a:gd name="T36" fmla="*/ 663 w 806"/>
                <a:gd name="T37" fmla="*/ 344 h 694"/>
                <a:gd name="T38" fmla="*/ 671 w 806"/>
                <a:gd name="T39" fmla="*/ 343 h 694"/>
                <a:gd name="T40" fmla="*/ 692 w 806"/>
                <a:gd name="T41" fmla="*/ 331 h 694"/>
                <a:gd name="T42" fmla="*/ 690 w 806"/>
                <a:gd name="T43" fmla="*/ 338 h 694"/>
                <a:gd name="T44" fmla="*/ 692 w 806"/>
                <a:gd name="T45" fmla="*/ 331 h 694"/>
                <a:gd name="T46" fmla="*/ 672 w 806"/>
                <a:gd name="T47" fmla="*/ 332 h 694"/>
                <a:gd name="T48" fmla="*/ 679 w 806"/>
                <a:gd name="T49" fmla="*/ 337 h 694"/>
                <a:gd name="T50" fmla="*/ 688 w 806"/>
                <a:gd name="T51" fmla="*/ 330 h 694"/>
                <a:gd name="T52" fmla="*/ 686 w 806"/>
                <a:gd name="T53" fmla="*/ 336 h 694"/>
                <a:gd name="T54" fmla="*/ 688 w 806"/>
                <a:gd name="T55" fmla="*/ 330 h 694"/>
                <a:gd name="T56" fmla="*/ 6 w 806"/>
                <a:gd name="T57" fmla="*/ 663 h 694"/>
                <a:gd name="T58" fmla="*/ 182 w 806"/>
                <a:gd name="T59" fmla="*/ 175 h 694"/>
                <a:gd name="T60" fmla="*/ 208 w 806"/>
                <a:gd name="T61" fmla="*/ 159 h 694"/>
                <a:gd name="T62" fmla="*/ 656 w 806"/>
                <a:gd name="T63" fmla="*/ 341 h 694"/>
                <a:gd name="T64" fmla="*/ 208 w 806"/>
                <a:gd name="T65" fmla="*/ 159 h 694"/>
                <a:gd name="T66" fmla="*/ 100 w 806"/>
                <a:gd name="T67" fmla="*/ 121 h 694"/>
                <a:gd name="T68" fmla="*/ 171 w 806"/>
                <a:gd name="T69" fmla="*/ 144 h 694"/>
                <a:gd name="T70" fmla="*/ 780 w 806"/>
                <a:gd name="T71" fmla="*/ 64 h 694"/>
                <a:gd name="T72" fmla="*/ 691 w 806"/>
                <a:gd name="T73" fmla="*/ 322 h 694"/>
                <a:gd name="T74" fmla="*/ 524 w 806"/>
                <a:gd name="T75" fmla="*/ 31 h 694"/>
                <a:gd name="T76" fmla="*/ 669 w 806"/>
                <a:gd name="T77" fmla="*/ 325 h 694"/>
                <a:gd name="T78" fmla="*/ 524 w 806"/>
                <a:gd name="T79" fmla="*/ 31 h 694"/>
                <a:gd name="T80" fmla="*/ 695 w 806"/>
                <a:gd name="T81" fmla="*/ 324 h 694"/>
                <a:gd name="T82" fmla="*/ 806 w 806"/>
                <a:gd name="T83"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6" h="694">
                  <a:moveTo>
                    <a:pt x="20" y="685"/>
                  </a:moveTo>
                  <a:cubicBezTo>
                    <a:pt x="11" y="690"/>
                    <a:pt x="11" y="690"/>
                    <a:pt x="11" y="690"/>
                  </a:cubicBezTo>
                  <a:cubicBezTo>
                    <a:pt x="12" y="691"/>
                    <a:pt x="13" y="692"/>
                    <a:pt x="13" y="694"/>
                  </a:cubicBezTo>
                  <a:cubicBezTo>
                    <a:pt x="22" y="689"/>
                    <a:pt x="22" y="689"/>
                    <a:pt x="22" y="689"/>
                  </a:cubicBezTo>
                  <a:cubicBezTo>
                    <a:pt x="21" y="688"/>
                    <a:pt x="20" y="687"/>
                    <a:pt x="20" y="685"/>
                  </a:cubicBezTo>
                  <a:moveTo>
                    <a:pt x="3" y="673"/>
                  </a:moveTo>
                  <a:cubicBezTo>
                    <a:pt x="0" y="681"/>
                    <a:pt x="0" y="681"/>
                    <a:pt x="0" y="681"/>
                  </a:cubicBezTo>
                  <a:cubicBezTo>
                    <a:pt x="0" y="682"/>
                    <a:pt x="0" y="682"/>
                    <a:pt x="0" y="682"/>
                  </a:cubicBezTo>
                  <a:cubicBezTo>
                    <a:pt x="1" y="682"/>
                    <a:pt x="2" y="682"/>
                    <a:pt x="4" y="683"/>
                  </a:cubicBezTo>
                  <a:cubicBezTo>
                    <a:pt x="7" y="674"/>
                    <a:pt x="7" y="674"/>
                    <a:pt x="7" y="674"/>
                  </a:cubicBezTo>
                  <a:cubicBezTo>
                    <a:pt x="5" y="674"/>
                    <a:pt x="4" y="673"/>
                    <a:pt x="3" y="673"/>
                  </a:cubicBezTo>
                  <a:moveTo>
                    <a:pt x="339" y="523"/>
                  </a:moveTo>
                  <a:cubicBezTo>
                    <a:pt x="29" y="681"/>
                    <a:pt x="29" y="681"/>
                    <a:pt x="29" y="681"/>
                  </a:cubicBezTo>
                  <a:cubicBezTo>
                    <a:pt x="30" y="682"/>
                    <a:pt x="30" y="683"/>
                    <a:pt x="31" y="685"/>
                  </a:cubicBezTo>
                  <a:cubicBezTo>
                    <a:pt x="341" y="527"/>
                    <a:pt x="341" y="527"/>
                    <a:pt x="341" y="527"/>
                  </a:cubicBezTo>
                  <a:cubicBezTo>
                    <a:pt x="341" y="525"/>
                    <a:pt x="340" y="524"/>
                    <a:pt x="339" y="523"/>
                  </a:cubicBezTo>
                  <a:moveTo>
                    <a:pt x="365" y="509"/>
                  </a:moveTo>
                  <a:cubicBezTo>
                    <a:pt x="353" y="516"/>
                    <a:pt x="353" y="516"/>
                    <a:pt x="353" y="516"/>
                  </a:cubicBezTo>
                  <a:cubicBezTo>
                    <a:pt x="354" y="517"/>
                    <a:pt x="354" y="518"/>
                    <a:pt x="355" y="520"/>
                  </a:cubicBezTo>
                  <a:cubicBezTo>
                    <a:pt x="367" y="513"/>
                    <a:pt x="367" y="513"/>
                    <a:pt x="367" y="513"/>
                  </a:cubicBezTo>
                  <a:cubicBezTo>
                    <a:pt x="366" y="512"/>
                    <a:pt x="366" y="511"/>
                    <a:pt x="365" y="509"/>
                  </a:cubicBezTo>
                  <a:moveTo>
                    <a:pt x="427" y="478"/>
                  </a:moveTo>
                  <a:cubicBezTo>
                    <a:pt x="415" y="484"/>
                    <a:pt x="415" y="484"/>
                    <a:pt x="415" y="484"/>
                  </a:cubicBezTo>
                  <a:cubicBezTo>
                    <a:pt x="416" y="485"/>
                    <a:pt x="417" y="486"/>
                    <a:pt x="417" y="488"/>
                  </a:cubicBezTo>
                  <a:cubicBezTo>
                    <a:pt x="429" y="482"/>
                    <a:pt x="429" y="482"/>
                    <a:pt x="429" y="482"/>
                  </a:cubicBezTo>
                  <a:cubicBezTo>
                    <a:pt x="429" y="480"/>
                    <a:pt x="428" y="479"/>
                    <a:pt x="427" y="478"/>
                  </a:cubicBezTo>
                  <a:moveTo>
                    <a:pt x="656" y="361"/>
                  </a:moveTo>
                  <a:cubicBezTo>
                    <a:pt x="441" y="471"/>
                    <a:pt x="441" y="471"/>
                    <a:pt x="441" y="471"/>
                  </a:cubicBezTo>
                  <a:cubicBezTo>
                    <a:pt x="442" y="472"/>
                    <a:pt x="443" y="473"/>
                    <a:pt x="443" y="475"/>
                  </a:cubicBezTo>
                  <a:cubicBezTo>
                    <a:pt x="658" y="365"/>
                    <a:pt x="658" y="365"/>
                    <a:pt x="658" y="365"/>
                  </a:cubicBezTo>
                  <a:cubicBezTo>
                    <a:pt x="657" y="364"/>
                    <a:pt x="657" y="363"/>
                    <a:pt x="656" y="361"/>
                  </a:cubicBezTo>
                  <a:moveTo>
                    <a:pt x="670" y="355"/>
                  </a:moveTo>
                  <a:cubicBezTo>
                    <a:pt x="663" y="358"/>
                    <a:pt x="663" y="358"/>
                    <a:pt x="663" y="358"/>
                  </a:cubicBezTo>
                  <a:cubicBezTo>
                    <a:pt x="664" y="359"/>
                    <a:pt x="664" y="360"/>
                    <a:pt x="665" y="362"/>
                  </a:cubicBezTo>
                  <a:cubicBezTo>
                    <a:pt x="671" y="358"/>
                    <a:pt x="671" y="358"/>
                    <a:pt x="671" y="358"/>
                  </a:cubicBezTo>
                  <a:cubicBezTo>
                    <a:pt x="671" y="357"/>
                    <a:pt x="670" y="356"/>
                    <a:pt x="670" y="355"/>
                  </a:cubicBezTo>
                  <a:moveTo>
                    <a:pt x="665" y="340"/>
                  </a:moveTo>
                  <a:cubicBezTo>
                    <a:pt x="664" y="341"/>
                    <a:pt x="664" y="343"/>
                    <a:pt x="663" y="344"/>
                  </a:cubicBezTo>
                  <a:cubicBezTo>
                    <a:pt x="670" y="347"/>
                    <a:pt x="670" y="347"/>
                    <a:pt x="670" y="347"/>
                  </a:cubicBezTo>
                  <a:cubicBezTo>
                    <a:pt x="670" y="345"/>
                    <a:pt x="671" y="344"/>
                    <a:pt x="671" y="343"/>
                  </a:cubicBezTo>
                  <a:cubicBezTo>
                    <a:pt x="665" y="340"/>
                    <a:pt x="665" y="340"/>
                    <a:pt x="665" y="340"/>
                  </a:cubicBezTo>
                  <a:moveTo>
                    <a:pt x="692" y="331"/>
                  </a:moveTo>
                  <a:cubicBezTo>
                    <a:pt x="690" y="338"/>
                    <a:pt x="690" y="338"/>
                    <a:pt x="690" y="338"/>
                  </a:cubicBezTo>
                  <a:cubicBezTo>
                    <a:pt x="690" y="338"/>
                    <a:pt x="690" y="338"/>
                    <a:pt x="690" y="338"/>
                  </a:cubicBezTo>
                  <a:cubicBezTo>
                    <a:pt x="692" y="331"/>
                    <a:pt x="692" y="331"/>
                    <a:pt x="692" y="331"/>
                  </a:cubicBezTo>
                  <a:cubicBezTo>
                    <a:pt x="692" y="331"/>
                    <a:pt x="692" y="331"/>
                    <a:pt x="692" y="331"/>
                  </a:cubicBezTo>
                  <a:moveTo>
                    <a:pt x="676" y="330"/>
                  </a:moveTo>
                  <a:cubicBezTo>
                    <a:pt x="675" y="331"/>
                    <a:pt x="673" y="332"/>
                    <a:pt x="672" y="332"/>
                  </a:cubicBezTo>
                  <a:cubicBezTo>
                    <a:pt x="675" y="339"/>
                    <a:pt x="675" y="339"/>
                    <a:pt x="675" y="339"/>
                  </a:cubicBezTo>
                  <a:cubicBezTo>
                    <a:pt x="677" y="338"/>
                    <a:pt x="678" y="337"/>
                    <a:pt x="679" y="337"/>
                  </a:cubicBezTo>
                  <a:cubicBezTo>
                    <a:pt x="676" y="330"/>
                    <a:pt x="676" y="330"/>
                    <a:pt x="676" y="330"/>
                  </a:cubicBezTo>
                  <a:moveTo>
                    <a:pt x="688" y="330"/>
                  </a:moveTo>
                  <a:cubicBezTo>
                    <a:pt x="686" y="336"/>
                    <a:pt x="686" y="336"/>
                    <a:pt x="686" y="336"/>
                  </a:cubicBezTo>
                  <a:cubicBezTo>
                    <a:pt x="686" y="336"/>
                    <a:pt x="686" y="336"/>
                    <a:pt x="686" y="336"/>
                  </a:cubicBezTo>
                  <a:cubicBezTo>
                    <a:pt x="688" y="330"/>
                    <a:pt x="688" y="330"/>
                    <a:pt x="688" y="330"/>
                  </a:cubicBezTo>
                  <a:cubicBezTo>
                    <a:pt x="688" y="330"/>
                    <a:pt x="688" y="330"/>
                    <a:pt x="688" y="330"/>
                  </a:cubicBezTo>
                  <a:moveTo>
                    <a:pt x="178" y="174"/>
                  </a:moveTo>
                  <a:cubicBezTo>
                    <a:pt x="6" y="663"/>
                    <a:pt x="6" y="663"/>
                    <a:pt x="6" y="663"/>
                  </a:cubicBezTo>
                  <a:cubicBezTo>
                    <a:pt x="8" y="663"/>
                    <a:pt x="9" y="664"/>
                    <a:pt x="10" y="664"/>
                  </a:cubicBezTo>
                  <a:cubicBezTo>
                    <a:pt x="182" y="175"/>
                    <a:pt x="182" y="175"/>
                    <a:pt x="182" y="175"/>
                  </a:cubicBezTo>
                  <a:cubicBezTo>
                    <a:pt x="181" y="175"/>
                    <a:pt x="179" y="174"/>
                    <a:pt x="178" y="174"/>
                  </a:cubicBezTo>
                  <a:moveTo>
                    <a:pt x="208" y="159"/>
                  </a:moveTo>
                  <a:cubicBezTo>
                    <a:pt x="208" y="160"/>
                    <a:pt x="207" y="162"/>
                    <a:pt x="207" y="163"/>
                  </a:cubicBezTo>
                  <a:cubicBezTo>
                    <a:pt x="656" y="341"/>
                    <a:pt x="656" y="341"/>
                    <a:pt x="656" y="341"/>
                  </a:cubicBezTo>
                  <a:cubicBezTo>
                    <a:pt x="656" y="340"/>
                    <a:pt x="657" y="338"/>
                    <a:pt x="657" y="337"/>
                  </a:cubicBezTo>
                  <a:cubicBezTo>
                    <a:pt x="208" y="159"/>
                    <a:pt x="208" y="159"/>
                    <a:pt x="208" y="159"/>
                  </a:cubicBezTo>
                  <a:moveTo>
                    <a:pt x="102" y="116"/>
                  </a:moveTo>
                  <a:cubicBezTo>
                    <a:pt x="101" y="118"/>
                    <a:pt x="101" y="119"/>
                    <a:pt x="100" y="121"/>
                  </a:cubicBezTo>
                  <a:cubicBezTo>
                    <a:pt x="169" y="148"/>
                    <a:pt x="169" y="148"/>
                    <a:pt x="169" y="148"/>
                  </a:cubicBezTo>
                  <a:cubicBezTo>
                    <a:pt x="169" y="146"/>
                    <a:pt x="170" y="145"/>
                    <a:pt x="171" y="144"/>
                  </a:cubicBezTo>
                  <a:cubicBezTo>
                    <a:pt x="102" y="116"/>
                    <a:pt x="102" y="116"/>
                    <a:pt x="102" y="116"/>
                  </a:cubicBezTo>
                  <a:moveTo>
                    <a:pt x="780" y="64"/>
                  </a:moveTo>
                  <a:cubicBezTo>
                    <a:pt x="691" y="322"/>
                    <a:pt x="691" y="322"/>
                    <a:pt x="691" y="322"/>
                  </a:cubicBezTo>
                  <a:cubicBezTo>
                    <a:pt x="691" y="322"/>
                    <a:pt x="691" y="322"/>
                    <a:pt x="691" y="322"/>
                  </a:cubicBezTo>
                  <a:cubicBezTo>
                    <a:pt x="780" y="64"/>
                    <a:pt x="780" y="64"/>
                    <a:pt x="780" y="64"/>
                  </a:cubicBezTo>
                  <a:moveTo>
                    <a:pt x="524" y="31"/>
                  </a:moveTo>
                  <a:cubicBezTo>
                    <a:pt x="523" y="31"/>
                    <a:pt x="522" y="32"/>
                    <a:pt x="520" y="32"/>
                  </a:cubicBezTo>
                  <a:cubicBezTo>
                    <a:pt x="669" y="325"/>
                    <a:pt x="669" y="325"/>
                    <a:pt x="669" y="325"/>
                  </a:cubicBezTo>
                  <a:cubicBezTo>
                    <a:pt x="670" y="325"/>
                    <a:pt x="671" y="324"/>
                    <a:pt x="673" y="323"/>
                  </a:cubicBezTo>
                  <a:cubicBezTo>
                    <a:pt x="524" y="31"/>
                    <a:pt x="524" y="31"/>
                    <a:pt x="524" y="31"/>
                  </a:cubicBezTo>
                  <a:moveTo>
                    <a:pt x="806" y="0"/>
                  </a:moveTo>
                  <a:cubicBezTo>
                    <a:pt x="695" y="324"/>
                    <a:pt x="695" y="324"/>
                    <a:pt x="695" y="324"/>
                  </a:cubicBezTo>
                  <a:cubicBezTo>
                    <a:pt x="695" y="324"/>
                    <a:pt x="695" y="324"/>
                    <a:pt x="695" y="324"/>
                  </a:cubicBezTo>
                  <a:cubicBezTo>
                    <a:pt x="806" y="0"/>
                    <a:pt x="806" y="0"/>
                    <a:pt x="806" y="0"/>
                  </a:cubicBezTo>
                  <a:cubicBezTo>
                    <a:pt x="806" y="0"/>
                    <a:pt x="806" y="0"/>
                    <a:pt x="8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0199"/>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200"/>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0201"/>
            <p:cNvSpPr>
              <a:spLocks noEditPoints="1"/>
            </p:cNvSpPr>
            <p:nvPr/>
          </p:nvSpPr>
          <p:spPr bwMode="auto">
            <a:xfrm>
              <a:off x="4506907" y="7470087"/>
              <a:ext cx="925803" cy="151410"/>
            </a:xfrm>
            <a:custGeom>
              <a:avLst/>
              <a:gdLst>
                <a:gd name="T0" fmla="*/ 18 w 587"/>
                <a:gd name="T1" fmla="*/ 79 h 96"/>
                <a:gd name="T2" fmla="*/ 15 w 587"/>
                <a:gd name="T3" fmla="*/ 95 h 96"/>
                <a:gd name="T4" fmla="*/ 19 w 587"/>
                <a:gd name="T5" fmla="*/ 96 h 96"/>
                <a:gd name="T6" fmla="*/ 22 w 587"/>
                <a:gd name="T7" fmla="*/ 80 h 96"/>
                <a:gd name="T8" fmla="*/ 18 w 587"/>
                <a:gd name="T9" fmla="*/ 79 h 96"/>
                <a:gd name="T10" fmla="*/ 578 w 587"/>
                <a:gd name="T11" fmla="*/ 2 h 96"/>
                <a:gd name="T12" fmla="*/ 577 w 587"/>
                <a:gd name="T13" fmla="*/ 5 h 96"/>
                <a:gd name="T14" fmla="*/ 585 w 587"/>
                <a:gd name="T15" fmla="*/ 9 h 96"/>
                <a:gd name="T16" fmla="*/ 587 w 587"/>
                <a:gd name="T17" fmla="*/ 6 h 96"/>
                <a:gd name="T18" fmla="*/ 578 w 587"/>
                <a:gd name="T19" fmla="*/ 2 h 96"/>
                <a:gd name="T20" fmla="*/ 4 w 587"/>
                <a:gd name="T21" fmla="*/ 0 h 96"/>
                <a:gd name="T22" fmla="*/ 0 w 587"/>
                <a:gd name="T23" fmla="*/ 2 h 96"/>
                <a:gd name="T24" fmla="*/ 8 w 587"/>
                <a:gd name="T25" fmla="*/ 17 h 96"/>
                <a:gd name="T26" fmla="*/ 12 w 587"/>
                <a:gd name="T27" fmla="*/ 14 h 96"/>
                <a:gd name="T28" fmla="*/ 4 w 587"/>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96">
                  <a:moveTo>
                    <a:pt x="18" y="79"/>
                  </a:moveTo>
                  <a:cubicBezTo>
                    <a:pt x="15" y="95"/>
                    <a:pt x="15" y="95"/>
                    <a:pt x="15" y="95"/>
                  </a:cubicBezTo>
                  <a:cubicBezTo>
                    <a:pt x="16" y="96"/>
                    <a:pt x="18" y="96"/>
                    <a:pt x="19" y="96"/>
                  </a:cubicBezTo>
                  <a:cubicBezTo>
                    <a:pt x="22" y="80"/>
                    <a:pt x="22" y="80"/>
                    <a:pt x="22" y="80"/>
                  </a:cubicBezTo>
                  <a:cubicBezTo>
                    <a:pt x="21" y="80"/>
                    <a:pt x="20" y="79"/>
                    <a:pt x="18" y="79"/>
                  </a:cubicBezTo>
                  <a:moveTo>
                    <a:pt x="578" y="2"/>
                  </a:moveTo>
                  <a:cubicBezTo>
                    <a:pt x="578" y="3"/>
                    <a:pt x="577" y="4"/>
                    <a:pt x="577" y="5"/>
                  </a:cubicBezTo>
                  <a:cubicBezTo>
                    <a:pt x="585" y="9"/>
                    <a:pt x="585" y="9"/>
                    <a:pt x="585" y="9"/>
                  </a:cubicBezTo>
                  <a:cubicBezTo>
                    <a:pt x="586" y="8"/>
                    <a:pt x="586" y="7"/>
                    <a:pt x="587" y="6"/>
                  </a:cubicBezTo>
                  <a:cubicBezTo>
                    <a:pt x="578" y="2"/>
                    <a:pt x="578" y="2"/>
                    <a:pt x="578" y="2"/>
                  </a:cubicBezTo>
                  <a:moveTo>
                    <a:pt x="4" y="0"/>
                  </a:moveTo>
                  <a:cubicBezTo>
                    <a:pt x="3" y="0"/>
                    <a:pt x="1" y="1"/>
                    <a:pt x="0" y="2"/>
                  </a:cubicBezTo>
                  <a:cubicBezTo>
                    <a:pt x="8" y="17"/>
                    <a:pt x="8" y="17"/>
                    <a:pt x="8" y="17"/>
                  </a:cubicBezTo>
                  <a:cubicBezTo>
                    <a:pt x="9" y="16"/>
                    <a:pt x="11" y="15"/>
                    <a:pt x="12" y="14"/>
                  </a:cubicBezTo>
                  <a:cubicBezTo>
                    <a:pt x="4" y="0"/>
                    <a:pt x="4" y="0"/>
                    <a:pt x="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0204"/>
            <p:cNvSpPr>
              <a:spLocks noEditPoints="1"/>
            </p:cNvSpPr>
            <p:nvPr/>
          </p:nvSpPr>
          <p:spPr bwMode="auto">
            <a:xfrm>
              <a:off x="6970824" y="6650339"/>
              <a:ext cx="90046" cy="725033"/>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205"/>
            <p:cNvSpPr>
              <a:spLocks/>
            </p:cNvSpPr>
            <p:nvPr/>
          </p:nvSpPr>
          <p:spPr bwMode="auto">
            <a:xfrm>
              <a:off x="6101049" y="7167267"/>
              <a:ext cx="387530" cy="124730"/>
            </a:xfrm>
            <a:custGeom>
              <a:avLst/>
              <a:gdLst>
                <a:gd name="T0" fmla="*/ 1 w 246"/>
                <a:gd name="T1" fmla="*/ 0 h 79"/>
                <a:gd name="T2" fmla="*/ 0 w 246"/>
                <a:gd name="T3" fmla="*/ 4 h 79"/>
                <a:gd name="T4" fmla="*/ 246 w 246"/>
                <a:gd name="T5" fmla="*/ 79 h 79"/>
                <a:gd name="T6" fmla="*/ 246 w 246"/>
                <a:gd name="T7" fmla="*/ 75 h 79"/>
                <a:gd name="T8" fmla="*/ 1 w 246"/>
                <a:gd name="T9" fmla="*/ 0 h 79"/>
              </a:gdLst>
              <a:ahLst/>
              <a:cxnLst>
                <a:cxn ang="0">
                  <a:pos x="T0" y="T1"/>
                </a:cxn>
                <a:cxn ang="0">
                  <a:pos x="T2" y="T3"/>
                </a:cxn>
                <a:cxn ang="0">
                  <a:pos x="T4" y="T5"/>
                </a:cxn>
                <a:cxn ang="0">
                  <a:pos x="T6" y="T7"/>
                </a:cxn>
                <a:cxn ang="0">
                  <a:pos x="T8" y="T9"/>
                </a:cxn>
              </a:cxnLst>
              <a:rect l="0" t="0" r="r" b="b"/>
              <a:pathLst>
                <a:path w="246" h="79">
                  <a:moveTo>
                    <a:pt x="1" y="0"/>
                  </a:moveTo>
                  <a:cubicBezTo>
                    <a:pt x="1" y="1"/>
                    <a:pt x="0" y="3"/>
                    <a:pt x="0" y="4"/>
                  </a:cubicBezTo>
                  <a:cubicBezTo>
                    <a:pt x="246" y="79"/>
                    <a:pt x="246" y="79"/>
                    <a:pt x="246" y="79"/>
                  </a:cubicBezTo>
                  <a:cubicBezTo>
                    <a:pt x="246" y="75"/>
                    <a:pt x="246" y="75"/>
                    <a:pt x="246" y="75"/>
                  </a:cubicBezTo>
                  <a:cubicBezTo>
                    <a:pt x="1" y="0"/>
                    <a:pt x="1" y="0"/>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208"/>
            <p:cNvSpPr>
              <a:spLocks/>
            </p:cNvSpPr>
            <p:nvPr/>
          </p:nvSpPr>
          <p:spPr bwMode="auto">
            <a:xfrm flipV="1">
              <a:off x="5435371" y="7487427"/>
              <a:ext cx="417540" cy="137401"/>
            </a:xfrm>
            <a:custGeom>
              <a:avLst/>
              <a:gdLst>
                <a:gd name="T0" fmla="*/ 168 w 172"/>
                <a:gd name="T1" fmla="*/ 0 h 350"/>
                <a:gd name="T2" fmla="*/ 41 w 172"/>
                <a:gd name="T3" fmla="*/ 264 h 350"/>
                <a:gd name="T4" fmla="*/ 39 w 172"/>
                <a:gd name="T5" fmla="*/ 268 h 350"/>
                <a:gd name="T6" fmla="*/ 0 w 172"/>
                <a:gd name="T7" fmla="*/ 350 h 350"/>
                <a:gd name="T8" fmla="*/ 5 w 172"/>
                <a:gd name="T9" fmla="*/ 350 h 350"/>
                <a:gd name="T10" fmla="*/ 43 w 172"/>
                <a:gd name="T11" fmla="*/ 270 h 350"/>
                <a:gd name="T12" fmla="*/ 45 w 172"/>
                <a:gd name="T13" fmla="*/ 266 h 350"/>
                <a:gd name="T14" fmla="*/ 172 w 172"/>
                <a:gd name="T15" fmla="*/ 2 h 350"/>
                <a:gd name="T16" fmla="*/ 168 w 172"/>
                <a:gd name="T1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350">
                  <a:moveTo>
                    <a:pt x="168" y="0"/>
                  </a:moveTo>
                  <a:cubicBezTo>
                    <a:pt x="41" y="264"/>
                    <a:pt x="41" y="264"/>
                    <a:pt x="41" y="264"/>
                  </a:cubicBezTo>
                  <a:cubicBezTo>
                    <a:pt x="39" y="268"/>
                    <a:pt x="39" y="268"/>
                    <a:pt x="39" y="268"/>
                  </a:cubicBezTo>
                  <a:cubicBezTo>
                    <a:pt x="0" y="350"/>
                    <a:pt x="0" y="350"/>
                    <a:pt x="0" y="350"/>
                  </a:cubicBezTo>
                  <a:cubicBezTo>
                    <a:pt x="5" y="350"/>
                    <a:pt x="5" y="350"/>
                    <a:pt x="5" y="350"/>
                  </a:cubicBezTo>
                  <a:cubicBezTo>
                    <a:pt x="43" y="270"/>
                    <a:pt x="43" y="270"/>
                    <a:pt x="43" y="270"/>
                  </a:cubicBezTo>
                  <a:cubicBezTo>
                    <a:pt x="45" y="266"/>
                    <a:pt x="45" y="266"/>
                    <a:pt x="45" y="266"/>
                  </a:cubicBezTo>
                  <a:cubicBezTo>
                    <a:pt x="172" y="2"/>
                    <a:pt x="172" y="2"/>
                    <a:pt x="172" y="2"/>
                  </a:cubicBezTo>
                  <a:cubicBezTo>
                    <a:pt x="170" y="1"/>
                    <a:pt x="169" y="0"/>
                    <a:pt x="16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0209"/>
            <p:cNvSpPr>
              <a:spLocks/>
            </p:cNvSpPr>
            <p:nvPr/>
          </p:nvSpPr>
          <p:spPr bwMode="auto">
            <a:xfrm>
              <a:off x="6668004" y="7339354"/>
              <a:ext cx="244791" cy="82042"/>
            </a:xfrm>
            <a:custGeom>
              <a:avLst/>
              <a:gdLst>
                <a:gd name="T0" fmla="*/ 0 w 155"/>
                <a:gd name="T1" fmla="*/ 0 h 52"/>
                <a:gd name="T2" fmla="*/ 0 w 155"/>
                <a:gd name="T3" fmla="*/ 5 h 52"/>
                <a:gd name="T4" fmla="*/ 154 w 155"/>
                <a:gd name="T5" fmla="*/ 52 h 52"/>
                <a:gd name="T6" fmla="*/ 155 w 155"/>
                <a:gd name="T7" fmla="*/ 48 h 52"/>
                <a:gd name="T8" fmla="*/ 0 w 155"/>
                <a:gd name="T9" fmla="*/ 0 h 52"/>
              </a:gdLst>
              <a:ahLst/>
              <a:cxnLst>
                <a:cxn ang="0">
                  <a:pos x="T0" y="T1"/>
                </a:cxn>
                <a:cxn ang="0">
                  <a:pos x="T2" y="T3"/>
                </a:cxn>
                <a:cxn ang="0">
                  <a:pos x="T4" y="T5"/>
                </a:cxn>
                <a:cxn ang="0">
                  <a:pos x="T6" y="T7"/>
                </a:cxn>
                <a:cxn ang="0">
                  <a:pos x="T8" y="T9"/>
                </a:cxn>
              </a:cxnLst>
              <a:rect l="0" t="0" r="r" b="b"/>
              <a:pathLst>
                <a:path w="155" h="52">
                  <a:moveTo>
                    <a:pt x="0" y="0"/>
                  </a:moveTo>
                  <a:cubicBezTo>
                    <a:pt x="0" y="5"/>
                    <a:pt x="0" y="5"/>
                    <a:pt x="0" y="5"/>
                  </a:cubicBezTo>
                  <a:cubicBezTo>
                    <a:pt x="154" y="52"/>
                    <a:pt x="154" y="52"/>
                    <a:pt x="154" y="52"/>
                  </a:cubicBezTo>
                  <a:cubicBezTo>
                    <a:pt x="155" y="50"/>
                    <a:pt x="155" y="49"/>
                    <a:pt x="155" y="48"/>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0210"/>
            <p:cNvSpPr>
              <a:spLocks noEditPoints="1"/>
            </p:cNvSpPr>
            <p:nvPr/>
          </p:nvSpPr>
          <p:spPr bwMode="auto">
            <a:xfrm>
              <a:off x="5982322" y="7154594"/>
              <a:ext cx="685681" cy="192097"/>
            </a:xfrm>
            <a:custGeom>
              <a:avLst/>
              <a:gdLst>
                <a:gd name="T0" fmla="*/ 325 w 435"/>
                <a:gd name="T1" fmla="*/ 84 h 122"/>
                <a:gd name="T2" fmla="*/ 326 w 435"/>
                <a:gd name="T3" fmla="*/ 89 h 122"/>
                <a:gd name="T4" fmla="*/ 435 w 435"/>
                <a:gd name="T5" fmla="*/ 122 h 122"/>
                <a:gd name="T6" fmla="*/ 435 w 435"/>
                <a:gd name="T7" fmla="*/ 117 h 122"/>
                <a:gd name="T8" fmla="*/ 325 w 435"/>
                <a:gd name="T9" fmla="*/ 84 h 122"/>
                <a:gd name="T10" fmla="*/ 6 w 435"/>
                <a:gd name="T11" fmla="*/ 18 h 122"/>
                <a:gd name="T12" fmla="*/ 0 w 435"/>
                <a:gd name="T13" fmla="*/ 31 h 122"/>
                <a:gd name="T14" fmla="*/ 4 w 435"/>
                <a:gd name="T15" fmla="*/ 33 h 122"/>
                <a:gd name="T16" fmla="*/ 10 w 435"/>
                <a:gd name="T17" fmla="*/ 20 h 122"/>
                <a:gd name="T18" fmla="*/ 6 w 435"/>
                <a:gd name="T19" fmla="*/ 18 h 122"/>
                <a:gd name="T20" fmla="*/ 48 w 435"/>
                <a:gd name="T21" fmla="*/ 0 h 122"/>
                <a:gd name="T22" fmla="*/ 47 w 435"/>
                <a:gd name="T23" fmla="*/ 4 h 122"/>
                <a:gd name="T24" fmla="*/ 60 w 435"/>
                <a:gd name="T25" fmla="*/ 8 h 122"/>
                <a:gd name="T26" fmla="*/ 61 w 435"/>
                <a:gd name="T27" fmla="*/ 4 h 122"/>
                <a:gd name="T28" fmla="*/ 48 w 43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5" h="122">
                  <a:moveTo>
                    <a:pt x="325" y="84"/>
                  </a:moveTo>
                  <a:cubicBezTo>
                    <a:pt x="326" y="89"/>
                    <a:pt x="326" y="89"/>
                    <a:pt x="326" y="89"/>
                  </a:cubicBezTo>
                  <a:cubicBezTo>
                    <a:pt x="435" y="122"/>
                    <a:pt x="435" y="122"/>
                    <a:pt x="435" y="122"/>
                  </a:cubicBezTo>
                  <a:cubicBezTo>
                    <a:pt x="435" y="117"/>
                    <a:pt x="435" y="117"/>
                    <a:pt x="435" y="117"/>
                  </a:cubicBezTo>
                  <a:cubicBezTo>
                    <a:pt x="325" y="84"/>
                    <a:pt x="325" y="84"/>
                    <a:pt x="325" y="84"/>
                  </a:cubicBezTo>
                  <a:moveTo>
                    <a:pt x="6" y="18"/>
                  </a:moveTo>
                  <a:cubicBezTo>
                    <a:pt x="0" y="31"/>
                    <a:pt x="0" y="31"/>
                    <a:pt x="0" y="31"/>
                  </a:cubicBezTo>
                  <a:cubicBezTo>
                    <a:pt x="2" y="31"/>
                    <a:pt x="3" y="32"/>
                    <a:pt x="4" y="33"/>
                  </a:cubicBezTo>
                  <a:cubicBezTo>
                    <a:pt x="10" y="20"/>
                    <a:pt x="10" y="20"/>
                    <a:pt x="10" y="20"/>
                  </a:cubicBezTo>
                  <a:cubicBezTo>
                    <a:pt x="9" y="20"/>
                    <a:pt x="7" y="19"/>
                    <a:pt x="6" y="18"/>
                  </a:cubicBezTo>
                  <a:moveTo>
                    <a:pt x="48" y="0"/>
                  </a:moveTo>
                  <a:cubicBezTo>
                    <a:pt x="48" y="1"/>
                    <a:pt x="47" y="2"/>
                    <a:pt x="47" y="4"/>
                  </a:cubicBezTo>
                  <a:cubicBezTo>
                    <a:pt x="60" y="8"/>
                    <a:pt x="60" y="8"/>
                    <a:pt x="60" y="8"/>
                  </a:cubicBezTo>
                  <a:cubicBezTo>
                    <a:pt x="60" y="6"/>
                    <a:pt x="61" y="5"/>
                    <a:pt x="61" y="4"/>
                  </a:cubicBezTo>
                  <a:cubicBezTo>
                    <a:pt x="48" y="0"/>
                    <a:pt x="48" y="0"/>
                    <a:pt x="4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0213"/>
            <p:cNvSpPr>
              <a:spLocks/>
            </p:cNvSpPr>
            <p:nvPr/>
          </p:nvSpPr>
          <p:spPr bwMode="auto">
            <a:xfrm>
              <a:off x="6513926" y="6809753"/>
              <a:ext cx="154078" cy="83376"/>
            </a:xfrm>
            <a:custGeom>
              <a:avLst/>
              <a:gdLst>
                <a:gd name="T0" fmla="*/ 98 w 98"/>
                <a:gd name="T1" fmla="*/ 0 h 53"/>
                <a:gd name="T2" fmla="*/ 0 w 98"/>
                <a:gd name="T3" fmla="*/ 49 h 53"/>
                <a:gd name="T4" fmla="*/ 2 w 98"/>
                <a:gd name="T5" fmla="*/ 53 h 53"/>
                <a:gd name="T6" fmla="*/ 98 w 98"/>
                <a:gd name="T7" fmla="*/ 5 h 53"/>
                <a:gd name="T8" fmla="*/ 98 w 98"/>
                <a:gd name="T9" fmla="*/ 0 h 53"/>
              </a:gdLst>
              <a:ahLst/>
              <a:cxnLst>
                <a:cxn ang="0">
                  <a:pos x="T0" y="T1"/>
                </a:cxn>
                <a:cxn ang="0">
                  <a:pos x="T2" y="T3"/>
                </a:cxn>
                <a:cxn ang="0">
                  <a:pos x="T4" y="T5"/>
                </a:cxn>
                <a:cxn ang="0">
                  <a:pos x="T6" y="T7"/>
                </a:cxn>
                <a:cxn ang="0">
                  <a:pos x="T8" y="T9"/>
                </a:cxn>
              </a:cxnLst>
              <a:rect l="0" t="0" r="r" b="b"/>
              <a:pathLst>
                <a:path w="98" h="53">
                  <a:moveTo>
                    <a:pt x="98" y="0"/>
                  </a:moveTo>
                  <a:cubicBezTo>
                    <a:pt x="0" y="49"/>
                    <a:pt x="0" y="49"/>
                    <a:pt x="0" y="49"/>
                  </a:cubicBezTo>
                  <a:cubicBezTo>
                    <a:pt x="1" y="50"/>
                    <a:pt x="2" y="52"/>
                    <a:pt x="2" y="53"/>
                  </a:cubicBezTo>
                  <a:cubicBezTo>
                    <a:pt x="98" y="5"/>
                    <a:pt x="98" y="5"/>
                    <a:pt x="98" y="5"/>
                  </a:cubicBezTo>
                  <a:cubicBezTo>
                    <a:pt x="98" y="0"/>
                    <a:pt x="98" y="0"/>
                    <a:pt x="98"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0214"/>
            <p:cNvSpPr>
              <a:spLocks noEditPoints="1"/>
            </p:cNvSpPr>
            <p:nvPr/>
          </p:nvSpPr>
          <p:spPr bwMode="auto">
            <a:xfrm>
              <a:off x="6668004" y="6656342"/>
              <a:ext cx="780396" cy="737706"/>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0215"/>
            <p:cNvSpPr>
              <a:spLocks/>
            </p:cNvSpPr>
            <p:nvPr/>
          </p:nvSpPr>
          <p:spPr bwMode="auto">
            <a:xfrm>
              <a:off x="6504588" y="6941820"/>
              <a:ext cx="163416" cy="179424"/>
            </a:xfrm>
            <a:custGeom>
              <a:avLst/>
              <a:gdLst>
                <a:gd name="T0" fmla="*/ 3 w 104"/>
                <a:gd name="T1" fmla="*/ 0 h 114"/>
                <a:gd name="T2" fmla="*/ 0 w 104"/>
                <a:gd name="T3" fmla="*/ 3 h 114"/>
                <a:gd name="T4" fmla="*/ 104 w 104"/>
                <a:gd name="T5" fmla="*/ 114 h 114"/>
                <a:gd name="T6" fmla="*/ 104 w 104"/>
                <a:gd name="T7" fmla="*/ 107 h 114"/>
                <a:gd name="T8" fmla="*/ 3 w 104"/>
                <a:gd name="T9" fmla="*/ 0 h 114"/>
              </a:gdLst>
              <a:ahLst/>
              <a:cxnLst>
                <a:cxn ang="0">
                  <a:pos x="T0" y="T1"/>
                </a:cxn>
                <a:cxn ang="0">
                  <a:pos x="T2" y="T3"/>
                </a:cxn>
                <a:cxn ang="0">
                  <a:pos x="T4" y="T5"/>
                </a:cxn>
                <a:cxn ang="0">
                  <a:pos x="T6" y="T7"/>
                </a:cxn>
                <a:cxn ang="0">
                  <a:pos x="T8" y="T9"/>
                </a:cxn>
              </a:cxnLst>
              <a:rect l="0" t="0" r="r" b="b"/>
              <a:pathLst>
                <a:path w="104" h="114">
                  <a:moveTo>
                    <a:pt x="3" y="0"/>
                  </a:moveTo>
                  <a:cubicBezTo>
                    <a:pt x="3" y="1"/>
                    <a:pt x="1" y="2"/>
                    <a:pt x="0" y="3"/>
                  </a:cubicBezTo>
                  <a:cubicBezTo>
                    <a:pt x="104" y="114"/>
                    <a:pt x="104" y="114"/>
                    <a:pt x="104" y="114"/>
                  </a:cubicBezTo>
                  <a:cubicBezTo>
                    <a:pt x="104" y="107"/>
                    <a:pt x="104" y="107"/>
                    <a:pt x="104" y="107"/>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0217"/>
            <p:cNvSpPr>
              <a:spLocks noEditPoints="1"/>
            </p:cNvSpPr>
            <p:nvPr/>
          </p:nvSpPr>
          <p:spPr bwMode="auto">
            <a:xfrm>
              <a:off x="6488579" y="6893128"/>
              <a:ext cx="17342" cy="44022"/>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0218"/>
            <p:cNvSpPr>
              <a:spLocks/>
            </p:cNvSpPr>
            <p:nvPr/>
          </p:nvSpPr>
          <p:spPr bwMode="auto">
            <a:xfrm>
              <a:off x="6907459" y="6178767"/>
              <a:ext cx="16008" cy="1133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0219"/>
            <p:cNvSpPr>
              <a:spLocks noEditPoints="1"/>
            </p:cNvSpPr>
            <p:nvPr/>
          </p:nvSpPr>
          <p:spPr bwMode="auto">
            <a:xfrm>
              <a:off x="5986992" y="5852603"/>
              <a:ext cx="20677" cy="41354"/>
            </a:xfrm>
            <a:custGeom>
              <a:avLst/>
              <a:gdLst>
                <a:gd name="T0" fmla="*/ 2 w 13"/>
                <a:gd name="T1" fmla="*/ 18 h 26"/>
                <a:gd name="T2" fmla="*/ 0 w 13"/>
                <a:gd name="T3" fmla="*/ 22 h 26"/>
                <a:gd name="T4" fmla="*/ 6 w 13"/>
                <a:gd name="T5" fmla="*/ 24 h 26"/>
                <a:gd name="T6" fmla="*/ 12 w 13"/>
                <a:gd name="T7" fmla="*/ 26 h 26"/>
                <a:gd name="T8" fmla="*/ 13 w 13"/>
                <a:gd name="T9" fmla="*/ 22 h 26"/>
                <a:gd name="T10" fmla="*/ 2 w 13"/>
                <a:gd name="T11" fmla="*/ 18 h 26"/>
                <a:gd name="T12" fmla="*/ 12 w 13"/>
                <a:gd name="T13" fmla="*/ 0 h 26"/>
                <a:gd name="T14" fmla="*/ 0 w 13"/>
                <a:gd name="T15" fmla="*/ 4 h 26"/>
                <a:gd name="T16" fmla="*/ 1 w 13"/>
                <a:gd name="T17" fmla="*/ 8 h 26"/>
                <a:gd name="T18" fmla="*/ 13 w 13"/>
                <a:gd name="T19" fmla="*/ 4 h 26"/>
                <a:gd name="T20" fmla="*/ 12 w 1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6">
                  <a:moveTo>
                    <a:pt x="2" y="18"/>
                  </a:moveTo>
                  <a:cubicBezTo>
                    <a:pt x="1" y="20"/>
                    <a:pt x="1" y="21"/>
                    <a:pt x="0" y="22"/>
                  </a:cubicBezTo>
                  <a:cubicBezTo>
                    <a:pt x="6" y="24"/>
                    <a:pt x="6" y="24"/>
                    <a:pt x="6" y="24"/>
                  </a:cubicBezTo>
                  <a:cubicBezTo>
                    <a:pt x="12" y="26"/>
                    <a:pt x="12" y="26"/>
                    <a:pt x="12" y="26"/>
                  </a:cubicBezTo>
                  <a:cubicBezTo>
                    <a:pt x="12" y="25"/>
                    <a:pt x="13" y="23"/>
                    <a:pt x="13" y="22"/>
                  </a:cubicBezTo>
                  <a:cubicBezTo>
                    <a:pt x="2" y="18"/>
                    <a:pt x="2" y="18"/>
                    <a:pt x="2" y="18"/>
                  </a:cubicBezTo>
                  <a:moveTo>
                    <a:pt x="12" y="0"/>
                  </a:moveTo>
                  <a:cubicBezTo>
                    <a:pt x="0" y="4"/>
                    <a:pt x="0" y="4"/>
                    <a:pt x="0" y="4"/>
                  </a:cubicBezTo>
                  <a:cubicBezTo>
                    <a:pt x="1" y="5"/>
                    <a:pt x="1" y="6"/>
                    <a:pt x="1" y="8"/>
                  </a:cubicBezTo>
                  <a:cubicBezTo>
                    <a:pt x="13" y="4"/>
                    <a:pt x="13" y="4"/>
                    <a:pt x="13" y="4"/>
                  </a:cubicBezTo>
                  <a:cubicBezTo>
                    <a:pt x="13" y="3"/>
                    <a:pt x="12" y="2"/>
                    <a:pt x="12"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0223"/>
            <p:cNvSpPr>
              <a:spLocks/>
            </p:cNvSpPr>
            <p:nvPr/>
          </p:nvSpPr>
          <p:spPr bwMode="auto">
            <a:xfrm>
              <a:off x="6026345" y="5893957"/>
              <a:ext cx="641659" cy="214108"/>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0224"/>
            <p:cNvSpPr>
              <a:spLocks/>
            </p:cNvSpPr>
            <p:nvPr/>
          </p:nvSpPr>
          <p:spPr bwMode="auto">
            <a:xfrm>
              <a:off x="6668004" y="6272148"/>
              <a:ext cx="30015" cy="86710"/>
            </a:xfrm>
            <a:custGeom>
              <a:avLst/>
              <a:gdLst>
                <a:gd name="T0" fmla="*/ 15 w 19"/>
                <a:gd name="T1" fmla="*/ 0 h 55"/>
                <a:gd name="T2" fmla="*/ 0 w 19"/>
                <a:gd name="T3" fmla="*/ 42 h 55"/>
                <a:gd name="T4" fmla="*/ 0 w 19"/>
                <a:gd name="T5" fmla="*/ 55 h 55"/>
                <a:gd name="T6" fmla="*/ 19 w 19"/>
                <a:gd name="T7" fmla="*/ 1 h 55"/>
                <a:gd name="T8" fmla="*/ 15 w 19"/>
                <a:gd name="T9" fmla="*/ 0 h 55"/>
              </a:gdLst>
              <a:ahLst/>
              <a:cxnLst>
                <a:cxn ang="0">
                  <a:pos x="T0" y="T1"/>
                </a:cxn>
                <a:cxn ang="0">
                  <a:pos x="T2" y="T3"/>
                </a:cxn>
                <a:cxn ang="0">
                  <a:pos x="T4" y="T5"/>
                </a:cxn>
                <a:cxn ang="0">
                  <a:pos x="T6" y="T7"/>
                </a:cxn>
                <a:cxn ang="0">
                  <a:pos x="T8" y="T9"/>
                </a:cxn>
              </a:cxnLst>
              <a:rect l="0" t="0" r="r" b="b"/>
              <a:pathLst>
                <a:path w="19" h="55">
                  <a:moveTo>
                    <a:pt x="15" y="0"/>
                  </a:moveTo>
                  <a:cubicBezTo>
                    <a:pt x="0" y="42"/>
                    <a:pt x="0" y="42"/>
                    <a:pt x="0" y="42"/>
                  </a:cubicBezTo>
                  <a:cubicBezTo>
                    <a:pt x="0" y="55"/>
                    <a:pt x="0" y="55"/>
                    <a:pt x="0" y="55"/>
                  </a:cubicBezTo>
                  <a:cubicBezTo>
                    <a:pt x="19" y="1"/>
                    <a:pt x="19" y="1"/>
                    <a:pt x="19" y="1"/>
                  </a:cubicBezTo>
                  <a:cubicBezTo>
                    <a:pt x="17" y="1"/>
                    <a:pt x="16" y="0"/>
                    <a:pt x="1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0225"/>
            <p:cNvSpPr>
              <a:spLocks noEditPoints="1"/>
            </p:cNvSpPr>
            <p:nvPr/>
          </p:nvSpPr>
          <p:spPr bwMode="auto">
            <a:xfrm>
              <a:off x="5708183" y="6338181"/>
              <a:ext cx="959820" cy="731703"/>
            </a:xfrm>
            <a:custGeom>
              <a:avLst/>
              <a:gdLst>
                <a:gd name="T0" fmla="*/ 4 w 609"/>
                <a:gd name="T1" fmla="*/ 184 h 464"/>
                <a:gd name="T2" fmla="*/ 0 w 609"/>
                <a:gd name="T3" fmla="*/ 187 h 464"/>
                <a:gd name="T4" fmla="*/ 164 w 609"/>
                <a:gd name="T5" fmla="*/ 464 h 464"/>
                <a:gd name="T6" fmla="*/ 168 w 609"/>
                <a:gd name="T7" fmla="*/ 462 h 464"/>
                <a:gd name="T8" fmla="*/ 4 w 609"/>
                <a:gd name="T9" fmla="*/ 184 h 464"/>
                <a:gd name="T10" fmla="*/ 609 w 609"/>
                <a:gd name="T11" fmla="*/ 0 h 464"/>
                <a:gd name="T12" fmla="*/ 583 w 609"/>
                <a:gd name="T13" fmla="*/ 77 h 464"/>
                <a:gd name="T14" fmla="*/ 494 w 609"/>
                <a:gd name="T15" fmla="*/ 335 h 464"/>
                <a:gd name="T16" fmla="*/ 498 w 609"/>
                <a:gd name="T17" fmla="*/ 337 h 464"/>
                <a:gd name="T18" fmla="*/ 609 w 609"/>
                <a:gd name="T19" fmla="*/ 13 h 464"/>
                <a:gd name="T20" fmla="*/ 609 w 609"/>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464">
                  <a:moveTo>
                    <a:pt x="4" y="184"/>
                  </a:moveTo>
                  <a:cubicBezTo>
                    <a:pt x="3" y="185"/>
                    <a:pt x="2" y="186"/>
                    <a:pt x="0" y="187"/>
                  </a:cubicBezTo>
                  <a:cubicBezTo>
                    <a:pt x="164" y="464"/>
                    <a:pt x="164" y="464"/>
                    <a:pt x="164" y="464"/>
                  </a:cubicBezTo>
                  <a:cubicBezTo>
                    <a:pt x="165" y="463"/>
                    <a:pt x="166" y="462"/>
                    <a:pt x="168" y="462"/>
                  </a:cubicBezTo>
                  <a:cubicBezTo>
                    <a:pt x="4" y="184"/>
                    <a:pt x="4" y="184"/>
                    <a:pt x="4" y="184"/>
                  </a:cubicBezTo>
                  <a:moveTo>
                    <a:pt x="609" y="0"/>
                  </a:moveTo>
                  <a:cubicBezTo>
                    <a:pt x="583" y="77"/>
                    <a:pt x="583" y="77"/>
                    <a:pt x="583" y="77"/>
                  </a:cubicBezTo>
                  <a:cubicBezTo>
                    <a:pt x="494" y="335"/>
                    <a:pt x="494" y="335"/>
                    <a:pt x="494" y="335"/>
                  </a:cubicBezTo>
                  <a:cubicBezTo>
                    <a:pt x="495" y="336"/>
                    <a:pt x="497" y="336"/>
                    <a:pt x="498" y="337"/>
                  </a:cubicBezTo>
                  <a:cubicBezTo>
                    <a:pt x="609" y="13"/>
                    <a:pt x="609" y="13"/>
                    <a:pt x="609" y="13"/>
                  </a:cubicBezTo>
                  <a:cubicBezTo>
                    <a:pt x="609" y="0"/>
                    <a:pt x="609" y="0"/>
                    <a:pt x="60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0226"/>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0227"/>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0228"/>
            <p:cNvSpPr>
              <a:spLocks noEditPoints="1"/>
            </p:cNvSpPr>
            <p:nvPr/>
          </p:nvSpPr>
          <p:spPr bwMode="auto">
            <a:xfrm>
              <a:off x="5979654" y="6879121"/>
              <a:ext cx="536939" cy="898454"/>
            </a:xfrm>
            <a:custGeom>
              <a:avLst/>
              <a:gdLst>
                <a:gd name="T0" fmla="*/ 54 w 341"/>
                <a:gd name="T1" fmla="*/ 217 h 570"/>
                <a:gd name="T2" fmla="*/ 50 w 341"/>
                <a:gd name="T3" fmla="*/ 219 h 570"/>
                <a:gd name="T4" fmla="*/ 257 w 341"/>
                <a:gd name="T5" fmla="*/ 570 h 570"/>
                <a:gd name="T6" fmla="*/ 262 w 341"/>
                <a:gd name="T7" fmla="*/ 570 h 570"/>
                <a:gd name="T8" fmla="*/ 54 w 341"/>
                <a:gd name="T9" fmla="*/ 217 h 570"/>
                <a:gd name="T10" fmla="*/ 39 w 341"/>
                <a:gd name="T11" fmla="*/ 192 h 570"/>
                <a:gd name="T12" fmla="*/ 35 w 341"/>
                <a:gd name="T13" fmla="*/ 194 h 570"/>
                <a:gd name="T14" fmla="*/ 42 w 341"/>
                <a:gd name="T15" fmla="*/ 206 h 570"/>
                <a:gd name="T16" fmla="*/ 46 w 341"/>
                <a:gd name="T17" fmla="*/ 204 h 570"/>
                <a:gd name="T18" fmla="*/ 39 w 341"/>
                <a:gd name="T19" fmla="*/ 192 h 570"/>
                <a:gd name="T20" fmla="*/ 3 w 341"/>
                <a:gd name="T21" fmla="*/ 132 h 570"/>
                <a:gd name="T22" fmla="*/ 0 w 341"/>
                <a:gd name="T23" fmla="*/ 134 h 570"/>
                <a:gd name="T24" fmla="*/ 7 w 341"/>
                <a:gd name="T25" fmla="*/ 146 h 570"/>
                <a:gd name="T26" fmla="*/ 10 w 341"/>
                <a:gd name="T27" fmla="*/ 144 h 570"/>
                <a:gd name="T28" fmla="*/ 3 w 341"/>
                <a:gd name="T29" fmla="*/ 132 h 570"/>
                <a:gd name="T30" fmla="*/ 318 w 341"/>
                <a:gd name="T31" fmla="*/ 50 h 570"/>
                <a:gd name="T32" fmla="*/ 315 w 341"/>
                <a:gd name="T33" fmla="*/ 50 h 570"/>
                <a:gd name="T34" fmla="*/ 315 w 341"/>
                <a:gd name="T35" fmla="*/ 50 h 570"/>
                <a:gd name="T36" fmla="*/ 314 w 341"/>
                <a:gd name="T37" fmla="*/ 50 h 570"/>
                <a:gd name="T38" fmla="*/ 323 w 341"/>
                <a:gd name="T39" fmla="*/ 258 h 570"/>
                <a:gd name="T40" fmla="*/ 323 w 341"/>
                <a:gd name="T41" fmla="*/ 262 h 570"/>
                <a:gd name="T42" fmla="*/ 337 w 341"/>
                <a:gd name="T43" fmla="*/ 570 h 570"/>
                <a:gd name="T44" fmla="*/ 341 w 341"/>
                <a:gd name="T45" fmla="*/ 570 h 570"/>
                <a:gd name="T46" fmla="*/ 328 w 341"/>
                <a:gd name="T47" fmla="*/ 264 h 570"/>
                <a:gd name="T48" fmla="*/ 327 w 341"/>
                <a:gd name="T49" fmla="*/ 259 h 570"/>
                <a:gd name="T50" fmla="*/ 318 w 341"/>
                <a:gd name="T51" fmla="*/ 50 h 570"/>
                <a:gd name="T52" fmla="*/ 317 w 341"/>
                <a:gd name="T53" fmla="*/ 35 h 570"/>
                <a:gd name="T54" fmla="*/ 315 w 341"/>
                <a:gd name="T55" fmla="*/ 35 h 570"/>
                <a:gd name="T56" fmla="*/ 315 w 341"/>
                <a:gd name="T57" fmla="*/ 35 h 570"/>
                <a:gd name="T58" fmla="*/ 313 w 341"/>
                <a:gd name="T59" fmla="*/ 35 h 570"/>
                <a:gd name="T60" fmla="*/ 313 w 341"/>
                <a:gd name="T61" fmla="*/ 42 h 570"/>
                <a:gd name="T62" fmla="*/ 315 w 341"/>
                <a:gd name="T63" fmla="*/ 42 h 570"/>
                <a:gd name="T64" fmla="*/ 315 w 341"/>
                <a:gd name="T65" fmla="*/ 42 h 570"/>
                <a:gd name="T66" fmla="*/ 318 w 341"/>
                <a:gd name="T67" fmla="*/ 42 h 570"/>
                <a:gd name="T68" fmla="*/ 317 w 341"/>
                <a:gd name="T69" fmla="*/ 35 h 570"/>
                <a:gd name="T70" fmla="*/ 319 w 341"/>
                <a:gd name="T71" fmla="*/ 0 h 570"/>
                <a:gd name="T72" fmla="*/ 317 w 341"/>
                <a:gd name="T73" fmla="*/ 6 h 570"/>
                <a:gd name="T74" fmla="*/ 321 w 341"/>
                <a:gd name="T75" fmla="*/ 8 h 570"/>
                <a:gd name="T76" fmla="*/ 323 w 341"/>
                <a:gd name="T77" fmla="*/ 1 h 570"/>
                <a:gd name="T78" fmla="*/ 319 w 341"/>
                <a:gd name="T7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1" h="570">
                  <a:moveTo>
                    <a:pt x="54" y="217"/>
                  </a:moveTo>
                  <a:cubicBezTo>
                    <a:pt x="53" y="218"/>
                    <a:pt x="51" y="219"/>
                    <a:pt x="50" y="219"/>
                  </a:cubicBezTo>
                  <a:cubicBezTo>
                    <a:pt x="257" y="570"/>
                    <a:pt x="257" y="570"/>
                    <a:pt x="257" y="570"/>
                  </a:cubicBezTo>
                  <a:cubicBezTo>
                    <a:pt x="262" y="570"/>
                    <a:pt x="262" y="570"/>
                    <a:pt x="262" y="570"/>
                  </a:cubicBezTo>
                  <a:cubicBezTo>
                    <a:pt x="54" y="217"/>
                    <a:pt x="54" y="217"/>
                    <a:pt x="54" y="217"/>
                  </a:cubicBezTo>
                  <a:moveTo>
                    <a:pt x="39" y="192"/>
                  </a:moveTo>
                  <a:cubicBezTo>
                    <a:pt x="38" y="193"/>
                    <a:pt x="37" y="194"/>
                    <a:pt x="35" y="194"/>
                  </a:cubicBezTo>
                  <a:cubicBezTo>
                    <a:pt x="42" y="206"/>
                    <a:pt x="42" y="206"/>
                    <a:pt x="42" y="206"/>
                  </a:cubicBezTo>
                  <a:cubicBezTo>
                    <a:pt x="43" y="205"/>
                    <a:pt x="45" y="205"/>
                    <a:pt x="46" y="204"/>
                  </a:cubicBezTo>
                  <a:cubicBezTo>
                    <a:pt x="39" y="192"/>
                    <a:pt x="39" y="192"/>
                    <a:pt x="39" y="192"/>
                  </a:cubicBezTo>
                  <a:moveTo>
                    <a:pt x="3" y="132"/>
                  </a:moveTo>
                  <a:cubicBezTo>
                    <a:pt x="2" y="133"/>
                    <a:pt x="1" y="133"/>
                    <a:pt x="0" y="134"/>
                  </a:cubicBezTo>
                  <a:cubicBezTo>
                    <a:pt x="7" y="146"/>
                    <a:pt x="7" y="146"/>
                    <a:pt x="7" y="146"/>
                  </a:cubicBezTo>
                  <a:cubicBezTo>
                    <a:pt x="8" y="145"/>
                    <a:pt x="9" y="144"/>
                    <a:pt x="10" y="144"/>
                  </a:cubicBezTo>
                  <a:cubicBezTo>
                    <a:pt x="3" y="132"/>
                    <a:pt x="3" y="132"/>
                    <a:pt x="3" y="132"/>
                  </a:cubicBezTo>
                  <a:moveTo>
                    <a:pt x="318" y="50"/>
                  </a:moveTo>
                  <a:cubicBezTo>
                    <a:pt x="317" y="50"/>
                    <a:pt x="316" y="50"/>
                    <a:pt x="315" y="50"/>
                  </a:cubicBezTo>
                  <a:cubicBezTo>
                    <a:pt x="315" y="50"/>
                    <a:pt x="315" y="50"/>
                    <a:pt x="315" y="50"/>
                  </a:cubicBezTo>
                  <a:cubicBezTo>
                    <a:pt x="314" y="50"/>
                    <a:pt x="314" y="50"/>
                    <a:pt x="314" y="50"/>
                  </a:cubicBezTo>
                  <a:cubicBezTo>
                    <a:pt x="323" y="258"/>
                    <a:pt x="323" y="258"/>
                    <a:pt x="323" y="258"/>
                  </a:cubicBezTo>
                  <a:cubicBezTo>
                    <a:pt x="323" y="262"/>
                    <a:pt x="323" y="262"/>
                    <a:pt x="323" y="262"/>
                  </a:cubicBezTo>
                  <a:cubicBezTo>
                    <a:pt x="337" y="570"/>
                    <a:pt x="337" y="570"/>
                    <a:pt x="337" y="570"/>
                  </a:cubicBezTo>
                  <a:cubicBezTo>
                    <a:pt x="341" y="570"/>
                    <a:pt x="341" y="570"/>
                    <a:pt x="341" y="570"/>
                  </a:cubicBezTo>
                  <a:cubicBezTo>
                    <a:pt x="328" y="264"/>
                    <a:pt x="328" y="264"/>
                    <a:pt x="328" y="264"/>
                  </a:cubicBezTo>
                  <a:cubicBezTo>
                    <a:pt x="327" y="259"/>
                    <a:pt x="327" y="259"/>
                    <a:pt x="327" y="259"/>
                  </a:cubicBezTo>
                  <a:cubicBezTo>
                    <a:pt x="318" y="50"/>
                    <a:pt x="318" y="50"/>
                    <a:pt x="318" y="50"/>
                  </a:cubicBezTo>
                  <a:moveTo>
                    <a:pt x="317" y="35"/>
                  </a:moveTo>
                  <a:cubicBezTo>
                    <a:pt x="317" y="35"/>
                    <a:pt x="316" y="35"/>
                    <a:pt x="315" y="35"/>
                  </a:cubicBezTo>
                  <a:cubicBezTo>
                    <a:pt x="315" y="35"/>
                    <a:pt x="315" y="35"/>
                    <a:pt x="315" y="35"/>
                  </a:cubicBezTo>
                  <a:cubicBezTo>
                    <a:pt x="314" y="35"/>
                    <a:pt x="313" y="35"/>
                    <a:pt x="313" y="35"/>
                  </a:cubicBezTo>
                  <a:cubicBezTo>
                    <a:pt x="313" y="42"/>
                    <a:pt x="313" y="42"/>
                    <a:pt x="313" y="42"/>
                  </a:cubicBezTo>
                  <a:cubicBezTo>
                    <a:pt x="314" y="42"/>
                    <a:pt x="314" y="42"/>
                    <a:pt x="315" y="42"/>
                  </a:cubicBezTo>
                  <a:cubicBezTo>
                    <a:pt x="315" y="42"/>
                    <a:pt x="315" y="42"/>
                    <a:pt x="315" y="42"/>
                  </a:cubicBezTo>
                  <a:cubicBezTo>
                    <a:pt x="316" y="42"/>
                    <a:pt x="317" y="42"/>
                    <a:pt x="318" y="42"/>
                  </a:cubicBezTo>
                  <a:cubicBezTo>
                    <a:pt x="317" y="35"/>
                    <a:pt x="317" y="35"/>
                    <a:pt x="317" y="35"/>
                  </a:cubicBezTo>
                  <a:moveTo>
                    <a:pt x="319" y="0"/>
                  </a:moveTo>
                  <a:cubicBezTo>
                    <a:pt x="317" y="6"/>
                    <a:pt x="317" y="6"/>
                    <a:pt x="317" y="6"/>
                  </a:cubicBezTo>
                  <a:cubicBezTo>
                    <a:pt x="318" y="7"/>
                    <a:pt x="320" y="7"/>
                    <a:pt x="321" y="8"/>
                  </a:cubicBezTo>
                  <a:cubicBezTo>
                    <a:pt x="323" y="1"/>
                    <a:pt x="323" y="1"/>
                    <a:pt x="323" y="1"/>
                  </a:cubicBezTo>
                  <a:cubicBezTo>
                    <a:pt x="322" y="0"/>
                    <a:pt x="321" y="0"/>
                    <a:pt x="31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252"/>
            <p:cNvSpPr>
              <a:spLocks/>
            </p:cNvSpPr>
            <p:nvPr/>
          </p:nvSpPr>
          <p:spPr bwMode="auto">
            <a:xfrm>
              <a:off x="4294132" y="6280152"/>
              <a:ext cx="64700" cy="64032"/>
            </a:xfrm>
            <a:custGeom>
              <a:avLst/>
              <a:gdLst>
                <a:gd name="T0" fmla="*/ 21 w 41"/>
                <a:gd name="T1" fmla="*/ 0 h 41"/>
                <a:gd name="T2" fmla="*/ 20 w 41"/>
                <a:gd name="T3" fmla="*/ 0 h 41"/>
                <a:gd name="T4" fmla="*/ 13 w 41"/>
                <a:gd name="T5" fmla="*/ 1 h 41"/>
                <a:gd name="T6" fmla="*/ 9 w 41"/>
                <a:gd name="T7" fmla="*/ 3 h 41"/>
                <a:gd name="T8" fmla="*/ 6 w 41"/>
                <a:gd name="T9" fmla="*/ 5 h 41"/>
                <a:gd name="T10" fmla="*/ 4 w 41"/>
                <a:gd name="T11" fmla="*/ 9 h 41"/>
                <a:gd name="T12" fmla="*/ 2 w 41"/>
                <a:gd name="T13" fmla="*/ 13 h 41"/>
                <a:gd name="T14" fmla="*/ 0 w 41"/>
                <a:gd name="T15" fmla="*/ 17 h 41"/>
                <a:gd name="T16" fmla="*/ 0 w 41"/>
                <a:gd name="T17" fmla="*/ 21 h 41"/>
                <a:gd name="T18" fmla="*/ 1 w 41"/>
                <a:gd name="T19" fmla="*/ 27 h 41"/>
                <a:gd name="T20" fmla="*/ 3 w 41"/>
                <a:gd name="T21" fmla="*/ 31 h 41"/>
                <a:gd name="T22" fmla="*/ 11 w 41"/>
                <a:gd name="T23" fmla="*/ 38 h 41"/>
                <a:gd name="T24" fmla="*/ 15 w 41"/>
                <a:gd name="T25" fmla="*/ 40 h 41"/>
                <a:gd name="T26" fmla="*/ 21 w 41"/>
                <a:gd name="T27" fmla="*/ 41 h 41"/>
                <a:gd name="T28" fmla="*/ 21 w 41"/>
                <a:gd name="T29" fmla="*/ 41 h 41"/>
                <a:gd name="T30" fmla="*/ 22 w 41"/>
                <a:gd name="T31" fmla="*/ 41 h 41"/>
                <a:gd name="T32" fmla="*/ 26 w 41"/>
                <a:gd name="T33" fmla="*/ 40 h 41"/>
                <a:gd name="T34" fmla="*/ 33 w 41"/>
                <a:gd name="T35" fmla="*/ 37 h 41"/>
                <a:gd name="T36" fmla="*/ 36 w 41"/>
                <a:gd name="T37" fmla="*/ 34 h 41"/>
                <a:gd name="T38" fmla="*/ 41 w 41"/>
                <a:gd name="T39" fmla="*/ 26 h 41"/>
                <a:gd name="T40" fmla="*/ 41 w 41"/>
                <a:gd name="T41" fmla="*/ 22 h 41"/>
                <a:gd name="T42" fmla="*/ 41 w 41"/>
                <a:gd name="T43" fmla="*/ 20 h 41"/>
                <a:gd name="T44" fmla="*/ 40 w 41"/>
                <a:gd name="T45" fmla="*/ 12 h 41"/>
                <a:gd name="T46" fmla="*/ 37 w 41"/>
                <a:gd name="T47" fmla="*/ 9 h 41"/>
                <a:gd name="T48" fmla="*/ 21 w 41"/>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1">
                  <a:moveTo>
                    <a:pt x="21" y="0"/>
                  </a:moveTo>
                  <a:cubicBezTo>
                    <a:pt x="21" y="0"/>
                    <a:pt x="20" y="0"/>
                    <a:pt x="20" y="0"/>
                  </a:cubicBezTo>
                  <a:cubicBezTo>
                    <a:pt x="18" y="0"/>
                    <a:pt x="15" y="0"/>
                    <a:pt x="13" y="1"/>
                  </a:cubicBezTo>
                  <a:cubicBezTo>
                    <a:pt x="12" y="2"/>
                    <a:pt x="10" y="2"/>
                    <a:pt x="9" y="3"/>
                  </a:cubicBezTo>
                  <a:cubicBezTo>
                    <a:pt x="8" y="4"/>
                    <a:pt x="7" y="5"/>
                    <a:pt x="6" y="5"/>
                  </a:cubicBezTo>
                  <a:cubicBezTo>
                    <a:pt x="5" y="6"/>
                    <a:pt x="4" y="8"/>
                    <a:pt x="4" y="9"/>
                  </a:cubicBezTo>
                  <a:cubicBezTo>
                    <a:pt x="3" y="10"/>
                    <a:pt x="2" y="11"/>
                    <a:pt x="2" y="13"/>
                  </a:cubicBezTo>
                  <a:cubicBezTo>
                    <a:pt x="1" y="14"/>
                    <a:pt x="1" y="15"/>
                    <a:pt x="0" y="17"/>
                  </a:cubicBezTo>
                  <a:cubicBezTo>
                    <a:pt x="0" y="18"/>
                    <a:pt x="0" y="19"/>
                    <a:pt x="0" y="21"/>
                  </a:cubicBezTo>
                  <a:cubicBezTo>
                    <a:pt x="0" y="23"/>
                    <a:pt x="0" y="25"/>
                    <a:pt x="1" y="27"/>
                  </a:cubicBezTo>
                  <a:cubicBezTo>
                    <a:pt x="2" y="28"/>
                    <a:pt x="2" y="30"/>
                    <a:pt x="3" y="31"/>
                  </a:cubicBezTo>
                  <a:cubicBezTo>
                    <a:pt x="5" y="34"/>
                    <a:pt x="7" y="37"/>
                    <a:pt x="11" y="38"/>
                  </a:cubicBezTo>
                  <a:cubicBezTo>
                    <a:pt x="12" y="39"/>
                    <a:pt x="13" y="40"/>
                    <a:pt x="15" y="40"/>
                  </a:cubicBezTo>
                  <a:cubicBezTo>
                    <a:pt x="16" y="41"/>
                    <a:pt x="18" y="41"/>
                    <a:pt x="21" y="41"/>
                  </a:cubicBezTo>
                  <a:cubicBezTo>
                    <a:pt x="21" y="41"/>
                    <a:pt x="21" y="41"/>
                    <a:pt x="21" y="41"/>
                  </a:cubicBezTo>
                  <a:cubicBezTo>
                    <a:pt x="21" y="41"/>
                    <a:pt x="22" y="41"/>
                    <a:pt x="22" y="41"/>
                  </a:cubicBezTo>
                  <a:cubicBezTo>
                    <a:pt x="24" y="41"/>
                    <a:pt x="25" y="41"/>
                    <a:pt x="26" y="40"/>
                  </a:cubicBezTo>
                  <a:cubicBezTo>
                    <a:pt x="29" y="40"/>
                    <a:pt x="31" y="38"/>
                    <a:pt x="33" y="37"/>
                  </a:cubicBezTo>
                  <a:cubicBezTo>
                    <a:pt x="34" y="36"/>
                    <a:pt x="35" y="35"/>
                    <a:pt x="36" y="34"/>
                  </a:cubicBezTo>
                  <a:cubicBezTo>
                    <a:pt x="38" y="32"/>
                    <a:pt x="40" y="29"/>
                    <a:pt x="41" y="26"/>
                  </a:cubicBezTo>
                  <a:cubicBezTo>
                    <a:pt x="41" y="24"/>
                    <a:pt x="41" y="23"/>
                    <a:pt x="41" y="22"/>
                  </a:cubicBezTo>
                  <a:cubicBezTo>
                    <a:pt x="41" y="21"/>
                    <a:pt x="41" y="21"/>
                    <a:pt x="41" y="20"/>
                  </a:cubicBezTo>
                  <a:cubicBezTo>
                    <a:pt x="41" y="17"/>
                    <a:pt x="41" y="15"/>
                    <a:pt x="40" y="12"/>
                  </a:cubicBezTo>
                  <a:cubicBezTo>
                    <a:pt x="39" y="11"/>
                    <a:pt x="38" y="10"/>
                    <a:pt x="37" y="9"/>
                  </a:cubicBezTo>
                  <a:cubicBezTo>
                    <a:pt x="34" y="3"/>
                    <a:pt x="28"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253"/>
            <p:cNvSpPr>
              <a:spLocks/>
            </p:cNvSpPr>
            <p:nvPr/>
          </p:nvSpPr>
          <p:spPr bwMode="auto">
            <a:xfrm>
              <a:off x="4762370" y="6016685"/>
              <a:ext cx="64700" cy="64700"/>
            </a:xfrm>
            <a:custGeom>
              <a:avLst/>
              <a:gdLst>
                <a:gd name="T0" fmla="*/ 20 w 41"/>
                <a:gd name="T1" fmla="*/ 0 h 41"/>
                <a:gd name="T2" fmla="*/ 20 w 41"/>
                <a:gd name="T3" fmla="*/ 0 h 41"/>
                <a:gd name="T4" fmla="*/ 0 w 41"/>
                <a:gd name="T5" fmla="*/ 21 h 41"/>
                <a:gd name="T6" fmla="*/ 1 w 41"/>
                <a:gd name="T7" fmla="*/ 28 h 41"/>
                <a:gd name="T8" fmla="*/ 3 w 41"/>
                <a:gd name="T9" fmla="*/ 32 h 41"/>
                <a:gd name="T10" fmla="*/ 19 w 41"/>
                <a:gd name="T11" fmla="*/ 41 h 41"/>
                <a:gd name="T12" fmla="*/ 20 w 41"/>
                <a:gd name="T13" fmla="*/ 41 h 41"/>
                <a:gd name="T14" fmla="*/ 21 w 41"/>
                <a:gd name="T15" fmla="*/ 41 h 41"/>
                <a:gd name="T16" fmla="*/ 24 w 41"/>
                <a:gd name="T17" fmla="*/ 41 h 41"/>
                <a:gd name="T18" fmla="*/ 32 w 41"/>
                <a:gd name="T19" fmla="*/ 38 h 41"/>
                <a:gd name="T20" fmla="*/ 35 w 41"/>
                <a:gd name="T21" fmla="*/ 35 h 41"/>
                <a:gd name="T22" fmla="*/ 41 w 41"/>
                <a:gd name="T23" fmla="*/ 21 h 41"/>
                <a:gd name="T24" fmla="*/ 20 w 41"/>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1">
                  <a:moveTo>
                    <a:pt x="20" y="0"/>
                  </a:moveTo>
                  <a:cubicBezTo>
                    <a:pt x="20" y="0"/>
                    <a:pt x="20" y="0"/>
                    <a:pt x="20" y="0"/>
                  </a:cubicBezTo>
                  <a:cubicBezTo>
                    <a:pt x="9" y="0"/>
                    <a:pt x="0" y="10"/>
                    <a:pt x="0" y="21"/>
                  </a:cubicBezTo>
                  <a:cubicBezTo>
                    <a:pt x="0" y="24"/>
                    <a:pt x="0" y="26"/>
                    <a:pt x="1" y="28"/>
                  </a:cubicBezTo>
                  <a:cubicBezTo>
                    <a:pt x="2" y="30"/>
                    <a:pt x="2" y="31"/>
                    <a:pt x="3" y="32"/>
                  </a:cubicBezTo>
                  <a:cubicBezTo>
                    <a:pt x="7" y="37"/>
                    <a:pt x="13" y="41"/>
                    <a:pt x="19" y="41"/>
                  </a:cubicBezTo>
                  <a:cubicBezTo>
                    <a:pt x="20" y="41"/>
                    <a:pt x="20" y="41"/>
                    <a:pt x="20" y="41"/>
                  </a:cubicBezTo>
                  <a:cubicBezTo>
                    <a:pt x="21" y="41"/>
                    <a:pt x="21" y="41"/>
                    <a:pt x="21" y="41"/>
                  </a:cubicBezTo>
                  <a:cubicBezTo>
                    <a:pt x="22" y="41"/>
                    <a:pt x="23" y="41"/>
                    <a:pt x="24" y="41"/>
                  </a:cubicBezTo>
                  <a:cubicBezTo>
                    <a:pt x="27" y="41"/>
                    <a:pt x="29" y="40"/>
                    <a:pt x="32" y="38"/>
                  </a:cubicBezTo>
                  <a:cubicBezTo>
                    <a:pt x="33" y="37"/>
                    <a:pt x="34" y="36"/>
                    <a:pt x="35" y="35"/>
                  </a:cubicBezTo>
                  <a:cubicBezTo>
                    <a:pt x="39" y="32"/>
                    <a:pt x="41" y="26"/>
                    <a:pt x="41" y="21"/>
                  </a:cubicBezTo>
                  <a:cubicBezTo>
                    <a:pt x="41" y="9"/>
                    <a:pt x="32" y="0"/>
                    <a:pt x="2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0254"/>
            <p:cNvSpPr>
              <a:spLocks/>
            </p:cNvSpPr>
            <p:nvPr/>
          </p:nvSpPr>
          <p:spPr bwMode="auto">
            <a:xfrm>
              <a:off x="5434044" y="6460910"/>
              <a:ext cx="126064" cy="128065"/>
            </a:xfrm>
            <a:custGeom>
              <a:avLst/>
              <a:gdLst>
                <a:gd name="T0" fmla="*/ 40 w 80"/>
                <a:gd name="T1" fmla="*/ 0 h 81"/>
                <a:gd name="T2" fmla="*/ 39 w 80"/>
                <a:gd name="T3" fmla="*/ 0 h 81"/>
                <a:gd name="T4" fmla="*/ 2 w 80"/>
                <a:gd name="T5" fmla="*/ 28 h 81"/>
                <a:gd name="T6" fmla="*/ 1 w 80"/>
                <a:gd name="T7" fmla="*/ 32 h 81"/>
                <a:gd name="T8" fmla="*/ 0 w 80"/>
                <a:gd name="T9" fmla="*/ 41 h 81"/>
                <a:gd name="T10" fmla="*/ 4 w 80"/>
                <a:gd name="T11" fmla="*/ 59 h 81"/>
                <a:gd name="T12" fmla="*/ 6 w 80"/>
                <a:gd name="T13" fmla="*/ 63 h 81"/>
                <a:gd name="T14" fmla="*/ 33 w 80"/>
                <a:gd name="T15" fmla="*/ 80 h 81"/>
                <a:gd name="T16" fmla="*/ 37 w 80"/>
                <a:gd name="T17" fmla="*/ 81 h 81"/>
                <a:gd name="T18" fmla="*/ 40 w 80"/>
                <a:gd name="T19" fmla="*/ 81 h 81"/>
                <a:gd name="T20" fmla="*/ 41 w 80"/>
                <a:gd name="T21" fmla="*/ 81 h 81"/>
                <a:gd name="T22" fmla="*/ 77 w 80"/>
                <a:gd name="T23" fmla="*/ 56 h 81"/>
                <a:gd name="T24" fmla="*/ 79 w 80"/>
                <a:gd name="T25" fmla="*/ 51 h 81"/>
                <a:gd name="T26" fmla="*/ 80 w 80"/>
                <a:gd name="T27" fmla="*/ 40 h 81"/>
                <a:gd name="T28" fmla="*/ 79 w 80"/>
                <a:gd name="T29" fmla="*/ 31 h 81"/>
                <a:gd name="T30" fmla="*/ 78 w 80"/>
                <a:gd name="T31" fmla="*/ 27 h 81"/>
                <a:gd name="T32" fmla="*/ 64 w 80"/>
                <a:gd name="T33" fmla="*/ 8 h 81"/>
                <a:gd name="T34" fmla="*/ 60 w 80"/>
                <a:gd name="T35" fmla="*/ 6 h 81"/>
                <a:gd name="T36" fmla="*/ 40 w 80"/>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1">
                  <a:moveTo>
                    <a:pt x="40" y="0"/>
                  </a:moveTo>
                  <a:cubicBezTo>
                    <a:pt x="40" y="0"/>
                    <a:pt x="39" y="0"/>
                    <a:pt x="39" y="0"/>
                  </a:cubicBezTo>
                  <a:cubicBezTo>
                    <a:pt x="22" y="1"/>
                    <a:pt x="7" y="12"/>
                    <a:pt x="2" y="28"/>
                  </a:cubicBezTo>
                  <a:cubicBezTo>
                    <a:pt x="1" y="29"/>
                    <a:pt x="1" y="31"/>
                    <a:pt x="1" y="32"/>
                  </a:cubicBezTo>
                  <a:cubicBezTo>
                    <a:pt x="0" y="35"/>
                    <a:pt x="0" y="38"/>
                    <a:pt x="0" y="41"/>
                  </a:cubicBezTo>
                  <a:cubicBezTo>
                    <a:pt x="0" y="48"/>
                    <a:pt x="1" y="54"/>
                    <a:pt x="4" y="59"/>
                  </a:cubicBezTo>
                  <a:cubicBezTo>
                    <a:pt x="5" y="60"/>
                    <a:pt x="5" y="61"/>
                    <a:pt x="6" y="63"/>
                  </a:cubicBezTo>
                  <a:cubicBezTo>
                    <a:pt x="12" y="72"/>
                    <a:pt x="22" y="78"/>
                    <a:pt x="33" y="80"/>
                  </a:cubicBezTo>
                  <a:cubicBezTo>
                    <a:pt x="34" y="80"/>
                    <a:pt x="36" y="81"/>
                    <a:pt x="37" y="81"/>
                  </a:cubicBezTo>
                  <a:cubicBezTo>
                    <a:pt x="38" y="81"/>
                    <a:pt x="39" y="81"/>
                    <a:pt x="40" y="81"/>
                  </a:cubicBezTo>
                  <a:cubicBezTo>
                    <a:pt x="40" y="81"/>
                    <a:pt x="40" y="81"/>
                    <a:pt x="41" y="81"/>
                  </a:cubicBezTo>
                  <a:cubicBezTo>
                    <a:pt x="57" y="81"/>
                    <a:pt x="71" y="70"/>
                    <a:pt x="77" y="56"/>
                  </a:cubicBezTo>
                  <a:cubicBezTo>
                    <a:pt x="78" y="54"/>
                    <a:pt x="78" y="53"/>
                    <a:pt x="79" y="51"/>
                  </a:cubicBezTo>
                  <a:cubicBezTo>
                    <a:pt x="80" y="48"/>
                    <a:pt x="80" y="44"/>
                    <a:pt x="80" y="40"/>
                  </a:cubicBezTo>
                  <a:cubicBezTo>
                    <a:pt x="80" y="37"/>
                    <a:pt x="80" y="34"/>
                    <a:pt x="79" y="31"/>
                  </a:cubicBezTo>
                  <a:cubicBezTo>
                    <a:pt x="79" y="30"/>
                    <a:pt x="78" y="29"/>
                    <a:pt x="78" y="27"/>
                  </a:cubicBezTo>
                  <a:cubicBezTo>
                    <a:pt x="75" y="20"/>
                    <a:pt x="70" y="13"/>
                    <a:pt x="64" y="8"/>
                  </a:cubicBezTo>
                  <a:cubicBezTo>
                    <a:pt x="62" y="7"/>
                    <a:pt x="61" y="7"/>
                    <a:pt x="60" y="6"/>
                  </a:cubicBezTo>
                  <a:cubicBezTo>
                    <a:pt x="54" y="2"/>
                    <a:pt x="47" y="0"/>
                    <a:pt x="40"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0256"/>
            <p:cNvSpPr>
              <a:spLocks/>
            </p:cNvSpPr>
            <p:nvPr/>
          </p:nvSpPr>
          <p:spPr bwMode="auto">
            <a:xfrm>
              <a:off x="4830405" y="6869116"/>
              <a:ext cx="99384" cy="99384"/>
            </a:xfrm>
            <a:custGeom>
              <a:avLst/>
              <a:gdLst>
                <a:gd name="T0" fmla="*/ 31 w 63"/>
                <a:gd name="T1" fmla="*/ 0 h 63"/>
                <a:gd name="T2" fmla="*/ 31 w 63"/>
                <a:gd name="T3" fmla="*/ 0 h 63"/>
                <a:gd name="T4" fmla="*/ 30 w 63"/>
                <a:gd name="T5" fmla="*/ 0 h 63"/>
                <a:gd name="T6" fmla="*/ 26 w 63"/>
                <a:gd name="T7" fmla="*/ 0 h 63"/>
                <a:gd name="T8" fmla="*/ 12 w 63"/>
                <a:gd name="T9" fmla="*/ 6 h 63"/>
                <a:gd name="T10" fmla="*/ 9 w 63"/>
                <a:gd name="T11" fmla="*/ 9 h 63"/>
                <a:gd name="T12" fmla="*/ 0 w 63"/>
                <a:gd name="T13" fmla="*/ 32 h 63"/>
                <a:gd name="T14" fmla="*/ 14 w 63"/>
                <a:gd name="T15" fmla="*/ 58 h 63"/>
                <a:gd name="T16" fmla="*/ 18 w 63"/>
                <a:gd name="T17" fmla="*/ 60 h 63"/>
                <a:gd name="T18" fmla="*/ 31 w 63"/>
                <a:gd name="T19" fmla="*/ 63 h 63"/>
                <a:gd name="T20" fmla="*/ 31 w 63"/>
                <a:gd name="T21" fmla="*/ 63 h 63"/>
                <a:gd name="T22" fmla="*/ 32 w 63"/>
                <a:gd name="T23" fmla="*/ 63 h 63"/>
                <a:gd name="T24" fmla="*/ 35 w 63"/>
                <a:gd name="T25" fmla="*/ 63 h 63"/>
                <a:gd name="T26" fmla="*/ 52 w 63"/>
                <a:gd name="T27" fmla="*/ 55 h 63"/>
                <a:gd name="T28" fmla="*/ 55 w 63"/>
                <a:gd name="T29" fmla="*/ 52 h 63"/>
                <a:gd name="T30" fmla="*/ 63 w 63"/>
                <a:gd name="T31" fmla="*/ 31 h 63"/>
                <a:gd name="T32" fmla="*/ 58 w 63"/>
                <a:gd name="T33" fmla="*/ 15 h 63"/>
                <a:gd name="T34" fmla="*/ 56 w 63"/>
                <a:gd name="T35" fmla="*/ 12 h 63"/>
                <a:gd name="T36" fmla="*/ 47 w 63"/>
                <a:gd name="T37" fmla="*/ 4 h 63"/>
                <a:gd name="T38" fmla="*/ 43 w 63"/>
                <a:gd name="T39" fmla="*/ 2 h 63"/>
                <a:gd name="T40" fmla="*/ 31 w 63"/>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0"/>
                  </a:moveTo>
                  <a:cubicBezTo>
                    <a:pt x="31" y="0"/>
                    <a:pt x="31" y="0"/>
                    <a:pt x="31" y="0"/>
                  </a:cubicBezTo>
                  <a:cubicBezTo>
                    <a:pt x="31" y="0"/>
                    <a:pt x="30" y="0"/>
                    <a:pt x="30" y="0"/>
                  </a:cubicBezTo>
                  <a:cubicBezTo>
                    <a:pt x="29" y="0"/>
                    <a:pt x="27" y="0"/>
                    <a:pt x="26" y="0"/>
                  </a:cubicBezTo>
                  <a:cubicBezTo>
                    <a:pt x="21" y="1"/>
                    <a:pt x="16" y="3"/>
                    <a:pt x="12" y="6"/>
                  </a:cubicBezTo>
                  <a:cubicBezTo>
                    <a:pt x="11" y="7"/>
                    <a:pt x="10" y="8"/>
                    <a:pt x="9" y="9"/>
                  </a:cubicBezTo>
                  <a:cubicBezTo>
                    <a:pt x="3" y="15"/>
                    <a:pt x="0" y="23"/>
                    <a:pt x="0" y="32"/>
                  </a:cubicBezTo>
                  <a:cubicBezTo>
                    <a:pt x="0" y="43"/>
                    <a:pt x="6" y="52"/>
                    <a:pt x="14" y="58"/>
                  </a:cubicBezTo>
                  <a:cubicBezTo>
                    <a:pt x="15" y="59"/>
                    <a:pt x="17" y="59"/>
                    <a:pt x="18" y="60"/>
                  </a:cubicBezTo>
                  <a:cubicBezTo>
                    <a:pt x="22" y="62"/>
                    <a:pt x="26" y="63"/>
                    <a:pt x="31" y="63"/>
                  </a:cubicBezTo>
                  <a:cubicBezTo>
                    <a:pt x="31" y="63"/>
                    <a:pt x="31" y="63"/>
                    <a:pt x="31" y="63"/>
                  </a:cubicBezTo>
                  <a:cubicBezTo>
                    <a:pt x="31" y="63"/>
                    <a:pt x="32" y="63"/>
                    <a:pt x="32" y="63"/>
                  </a:cubicBezTo>
                  <a:cubicBezTo>
                    <a:pt x="33" y="63"/>
                    <a:pt x="34" y="63"/>
                    <a:pt x="35" y="63"/>
                  </a:cubicBezTo>
                  <a:cubicBezTo>
                    <a:pt x="41" y="62"/>
                    <a:pt x="47" y="59"/>
                    <a:pt x="52" y="55"/>
                  </a:cubicBezTo>
                  <a:cubicBezTo>
                    <a:pt x="53" y="54"/>
                    <a:pt x="54" y="53"/>
                    <a:pt x="55" y="52"/>
                  </a:cubicBezTo>
                  <a:cubicBezTo>
                    <a:pt x="60" y="47"/>
                    <a:pt x="63" y="39"/>
                    <a:pt x="63" y="31"/>
                  </a:cubicBezTo>
                  <a:cubicBezTo>
                    <a:pt x="63" y="25"/>
                    <a:pt x="61" y="20"/>
                    <a:pt x="58" y="15"/>
                  </a:cubicBezTo>
                  <a:cubicBezTo>
                    <a:pt x="57" y="14"/>
                    <a:pt x="57" y="13"/>
                    <a:pt x="56" y="12"/>
                  </a:cubicBezTo>
                  <a:cubicBezTo>
                    <a:pt x="53" y="9"/>
                    <a:pt x="50" y="6"/>
                    <a:pt x="47" y="4"/>
                  </a:cubicBezTo>
                  <a:cubicBezTo>
                    <a:pt x="46" y="4"/>
                    <a:pt x="44" y="3"/>
                    <a:pt x="43" y="2"/>
                  </a:cubicBezTo>
                  <a:cubicBezTo>
                    <a:pt x="39" y="1"/>
                    <a:pt x="35" y="0"/>
                    <a:pt x="3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0257"/>
            <p:cNvSpPr>
              <a:spLocks/>
            </p:cNvSpPr>
            <p:nvPr/>
          </p:nvSpPr>
          <p:spPr bwMode="auto">
            <a:xfrm>
              <a:off x="5660826" y="6571633"/>
              <a:ext cx="64700" cy="64700"/>
            </a:xfrm>
            <a:custGeom>
              <a:avLst/>
              <a:gdLst>
                <a:gd name="T0" fmla="*/ 21 w 41"/>
                <a:gd name="T1" fmla="*/ 0 h 41"/>
                <a:gd name="T2" fmla="*/ 20 w 41"/>
                <a:gd name="T3" fmla="*/ 0 h 41"/>
                <a:gd name="T4" fmla="*/ 4 w 41"/>
                <a:gd name="T5" fmla="*/ 9 h 41"/>
                <a:gd name="T6" fmla="*/ 2 w 41"/>
                <a:gd name="T7" fmla="*/ 13 h 41"/>
                <a:gd name="T8" fmla="*/ 0 w 41"/>
                <a:gd name="T9" fmla="*/ 21 h 41"/>
                <a:gd name="T10" fmla="*/ 11 w 41"/>
                <a:gd name="T11" fmla="*/ 39 h 41"/>
                <a:gd name="T12" fmla="*/ 15 w 41"/>
                <a:gd name="T13" fmla="*/ 40 h 41"/>
                <a:gd name="T14" fmla="*/ 21 w 41"/>
                <a:gd name="T15" fmla="*/ 41 h 41"/>
                <a:gd name="T16" fmla="*/ 21 w 41"/>
                <a:gd name="T17" fmla="*/ 41 h 41"/>
                <a:gd name="T18" fmla="*/ 30 w 41"/>
                <a:gd name="T19" fmla="*/ 39 h 41"/>
                <a:gd name="T20" fmla="*/ 34 w 41"/>
                <a:gd name="T21" fmla="*/ 36 h 41"/>
                <a:gd name="T22" fmla="*/ 40 w 41"/>
                <a:gd name="T23" fmla="*/ 28 h 41"/>
                <a:gd name="T24" fmla="*/ 41 w 41"/>
                <a:gd name="T25" fmla="*/ 24 h 41"/>
                <a:gd name="T26" fmla="*/ 41 w 41"/>
                <a:gd name="T27" fmla="*/ 20 h 41"/>
                <a:gd name="T28" fmla="*/ 29 w 41"/>
                <a:gd name="T29" fmla="*/ 2 h 41"/>
                <a:gd name="T30" fmla="*/ 25 w 41"/>
                <a:gd name="T31" fmla="*/ 0 h 41"/>
                <a:gd name="T32" fmla="*/ 21 w 41"/>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0"/>
                  </a:moveTo>
                  <a:cubicBezTo>
                    <a:pt x="21" y="0"/>
                    <a:pt x="21" y="0"/>
                    <a:pt x="20" y="0"/>
                  </a:cubicBezTo>
                  <a:cubicBezTo>
                    <a:pt x="14" y="0"/>
                    <a:pt x="7" y="4"/>
                    <a:pt x="4" y="9"/>
                  </a:cubicBezTo>
                  <a:cubicBezTo>
                    <a:pt x="3" y="10"/>
                    <a:pt x="2" y="11"/>
                    <a:pt x="2" y="13"/>
                  </a:cubicBezTo>
                  <a:cubicBezTo>
                    <a:pt x="1" y="15"/>
                    <a:pt x="0" y="18"/>
                    <a:pt x="0" y="21"/>
                  </a:cubicBezTo>
                  <a:cubicBezTo>
                    <a:pt x="0" y="29"/>
                    <a:pt x="5" y="35"/>
                    <a:pt x="11" y="39"/>
                  </a:cubicBezTo>
                  <a:cubicBezTo>
                    <a:pt x="12" y="39"/>
                    <a:pt x="14" y="40"/>
                    <a:pt x="15" y="40"/>
                  </a:cubicBezTo>
                  <a:cubicBezTo>
                    <a:pt x="17" y="41"/>
                    <a:pt x="19" y="41"/>
                    <a:pt x="21" y="41"/>
                  </a:cubicBezTo>
                  <a:cubicBezTo>
                    <a:pt x="21" y="41"/>
                    <a:pt x="21" y="41"/>
                    <a:pt x="21" y="41"/>
                  </a:cubicBezTo>
                  <a:cubicBezTo>
                    <a:pt x="24" y="41"/>
                    <a:pt x="28" y="40"/>
                    <a:pt x="30" y="39"/>
                  </a:cubicBezTo>
                  <a:cubicBezTo>
                    <a:pt x="32" y="38"/>
                    <a:pt x="33" y="37"/>
                    <a:pt x="34" y="36"/>
                  </a:cubicBezTo>
                  <a:cubicBezTo>
                    <a:pt x="37" y="34"/>
                    <a:pt x="39" y="31"/>
                    <a:pt x="40" y="28"/>
                  </a:cubicBezTo>
                  <a:cubicBezTo>
                    <a:pt x="40" y="27"/>
                    <a:pt x="41" y="25"/>
                    <a:pt x="41" y="24"/>
                  </a:cubicBezTo>
                  <a:cubicBezTo>
                    <a:pt x="41" y="23"/>
                    <a:pt x="41" y="21"/>
                    <a:pt x="41" y="20"/>
                  </a:cubicBezTo>
                  <a:cubicBezTo>
                    <a:pt x="41" y="12"/>
                    <a:pt x="36" y="5"/>
                    <a:pt x="29" y="2"/>
                  </a:cubicBezTo>
                  <a:cubicBezTo>
                    <a:pt x="27" y="1"/>
                    <a:pt x="26" y="1"/>
                    <a:pt x="25" y="0"/>
                  </a:cubicBezTo>
                  <a:cubicBezTo>
                    <a:pt x="23" y="0"/>
                    <a:pt x="22"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0258"/>
            <p:cNvSpPr>
              <a:spLocks/>
            </p:cNvSpPr>
            <p:nvPr/>
          </p:nvSpPr>
          <p:spPr bwMode="auto">
            <a:xfrm>
              <a:off x="6135734" y="6294159"/>
              <a:ext cx="119394" cy="119394"/>
            </a:xfrm>
            <a:custGeom>
              <a:avLst/>
              <a:gdLst>
                <a:gd name="T0" fmla="*/ 38 w 76"/>
                <a:gd name="T1" fmla="*/ 0 h 76"/>
                <a:gd name="T2" fmla="*/ 38 w 76"/>
                <a:gd name="T3" fmla="*/ 1 h 76"/>
                <a:gd name="T4" fmla="*/ 22 w 76"/>
                <a:gd name="T5" fmla="*/ 4 h 76"/>
                <a:gd name="T6" fmla="*/ 18 w 76"/>
                <a:gd name="T7" fmla="*/ 6 h 76"/>
                <a:gd name="T8" fmla="*/ 1 w 76"/>
                <a:gd name="T9" fmla="*/ 39 h 76"/>
                <a:gd name="T10" fmla="*/ 2 w 76"/>
                <a:gd name="T11" fmla="*/ 46 h 76"/>
                <a:gd name="T12" fmla="*/ 3 w 76"/>
                <a:gd name="T13" fmla="*/ 51 h 76"/>
                <a:gd name="T14" fmla="*/ 38 w 76"/>
                <a:gd name="T15" fmla="*/ 76 h 76"/>
                <a:gd name="T16" fmla="*/ 39 w 76"/>
                <a:gd name="T17" fmla="*/ 76 h 76"/>
                <a:gd name="T18" fmla="*/ 52 w 76"/>
                <a:gd name="T19" fmla="*/ 73 h 76"/>
                <a:gd name="T20" fmla="*/ 56 w 76"/>
                <a:gd name="T21" fmla="*/ 72 h 76"/>
                <a:gd name="T22" fmla="*/ 76 w 76"/>
                <a:gd name="T23" fmla="*/ 38 h 76"/>
                <a:gd name="T24" fmla="*/ 76 w 76"/>
                <a:gd name="T25" fmla="*/ 33 h 76"/>
                <a:gd name="T26" fmla="*/ 75 w 76"/>
                <a:gd name="T27" fmla="*/ 29 h 76"/>
                <a:gd name="T28" fmla="*/ 38 w 76"/>
                <a:gd name="T2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6">
                  <a:moveTo>
                    <a:pt x="38" y="0"/>
                  </a:moveTo>
                  <a:cubicBezTo>
                    <a:pt x="38" y="0"/>
                    <a:pt x="38" y="1"/>
                    <a:pt x="38" y="1"/>
                  </a:cubicBezTo>
                  <a:cubicBezTo>
                    <a:pt x="32" y="1"/>
                    <a:pt x="27" y="2"/>
                    <a:pt x="22" y="4"/>
                  </a:cubicBezTo>
                  <a:cubicBezTo>
                    <a:pt x="21" y="5"/>
                    <a:pt x="20" y="5"/>
                    <a:pt x="18" y="6"/>
                  </a:cubicBezTo>
                  <a:cubicBezTo>
                    <a:pt x="8" y="13"/>
                    <a:pt x="0" y="25"/>
                    <a:pt x="1" y="39"/>
                  </a:cubicBezTo>
                  <a:cubicBezTo>
                    <a:pt x="1" y="42"/>
                    <a:pt x="1" y="44"/>
                    <a:pt x="2" y="46"/>
                  </a:cubicBezTo>
                  <a:cubicBezTo>
                    <a:pt x="2" y="48"/>
                    <a:pt x="2" y="49"/>
                    <a:pt x="3" y="51"/>
                  </a:cubicBezTo>
                  <a:cubicBezTo>
                    <a:pt x="8" y="65"/>
                    <a:pt x="22" y="76"/>
                    <a:pt x="38" y="76"/>
                  </a:cubicBezTo>
                  <a:cubicBezTo>
                    <a:pt x="39" y="76"/>
                    <a:pt x="39" y="76"/>
                    <a:pt x="39" y="76"/>
                  </a:cubicBezTo>
                  <a:cubicBezTo>
                    <a:pt x="44" y="76"/>
                    <a:pt x="48" y="75"/>
                    <a:pt x="52" y="73"/>
                  </a:cubicBezTo>
                  <a:cubicBezTo>
                    <a:pt x="54" y="73"/>
                    <a:pt x="55" y="72"/>
                    <a:pt x="56" y="72"/>
                  </a:cubicBezTo>
                  <a:cubicBezTo>
                    <a:pt x="68" y="65"/>
                    <a:pt x="76" y="52"/>
                    <a:pt x="76" y="38"/>
                  </a:cubicBezTo>
                  <a:cubicBezTo>
                    <a:pt x="76" y="36"/>
                    <a:pt x="76" y="35"/>
                    <a:pt x="76" y="33"/>
                  </a:cubicBezTo>
                  <a:cubicBezTo>
                    <a:pt x="76" y="32"/>
                    <a:pt x="75" y="31"/>
                    <a:pt x="75" y="29"/>
                  </a:cubicBezTo>
                  <a:cubicBezTo>
                    <a:pt x="71" y="13"/>
                    <a:pt x="56" y="0"/>
                    <a:pt x="38"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0259"/>
            <p:cNvSpPr>
              <a:spLocks/>
            </p:cNvSpPr>
            <p:nvPr/>
          </p:nvSpPr>
          <p:spPr bwMode="auto">
            <a:xfrm>
              <a:off x="6909460" y="7374038"/>
              <a:ext cx="119394" cy="119394"/>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0260"/>
            <p:cNvSpPr>
              <a:spLocks/>
            </p:cNvSpPr>
            <p:nvPr/>
          </p:nvSpPr>
          <p:spPr bwMode="auto">
            <a:xfrm>
              <a:off x="6668004" y="6199445"/>
              <a:ext cx="76038" cy="75372"/>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0262"/>
            <p:cNvSpPr>
              <a:spLocks/>
            </p:cNvSpPr>
            <p:nvPr/>
          </p:nvSpPr>
          <p:spPr bwMode="auto">
            <a:xfrm>
              <a:off x="7177596" y="6117403"/>
              <a:ext cx="69368" cy="68034"/>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0263"/>
            <p:cNvSpPr>
              <a:spLocks/>
            </p:cNvSpPr>
            <p:nvPr/>
          </p:nvSpPr>
          <p:spPr bwMode="auto">
            <a:xfrm>
              <a:off x="7429724" y="6849106"/>
              <a:ext cx="105387" cy="105387"/>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0293"/>
            <p:cNvSpPr>
              <a:spLocks noEditPoints="1"/>
            </p:cNvSpPr>
            <p:nvPr/>
          </p:nvSpPr>
          <p:spPr bwMode="auto">
            <a:xfrm>
              <a:off x="5870933" y="5794573"/>
              <a:ext cx="160748" cy="158747"/>
            </a:xfrm>
            <a:custGeom>
              <a:avLst/>
              <a:gdLst>
                <a:gd name="T0" fmla="*/ 27 w 102"/>
                <a:gd name="T1" fmla="*/ 78 h 101"/>
                <a:gd name="T2" fmla="*/ 14 w 102"/>
                <a:gd name="T3" fmla="*/ 51 h 101"/>
                <a:gd name="T4" fmla="*/ 51 w 102"/>
                <a:gd name="T5" fmla="*/ 13 h 101"/>
                <a:gd name="T6" fmla="*/ 51 w 102"/>
                <a:gd name="T7" fmla="*/ 13 h 101"/>
                <a:gd name="T8" fmla="*/ 86 w 102"/>
                <a:gd name="T9" fmla="*/ 37 h 101"/>
                <a:gd name="T10" fmla="*/ 87 w 102"/>
                <a:gd name="T11" fmla="*/ 41 h 101"/>
                <a:gd name="T12" fmla="*/ 88 w 102"/>
                <a:gd name="T13" fmla="*/ 50 h 101"/>
                <a:gd name="T14" fmla="*/ 87 w 102"/>
                <a:gd name="T15" fmla="*/ 59 h 101"/>
                <a:gd name="T16" fmla="*/ 86 w 102"/>
                <a:gd name="T17" fmla="*/ 63 h 101"/>
                <a:gd name="T18" fmla="*/ 86 w 102"/>
                <a:gd name="T19" fmla="*/ 64 h 101"/>
                <a:gd name="T20" fmla="*/ 84 w 102"/>
                <a:gd name="T21" fmla="*/ 68 h 101"/>
                <a:gd name="T22" fmla="*/ 69 w 102"/>
                <a:gd name="T23" fmla="*/ 83 h 101"/>
                <a:gd name="T24" fmla="*/ 66 w 102"/>
                <a:gd name="T25" fmla="*/ 84 h 101"/>
                <a:gd name="T26" fmla="*/ 52 w 102"/>
                <a:gd name="T27" fmla="*/ 87 h 101"/>
                <a:gd name="T28" fmla="*/ 51 w 102"/>
                <a:gd name="T29" fmla="*/ 87 h 101"/>
                <a:gd name="T30" fmla="*/ 40 w 102"/>
                <a:gd name="T31" fmla="*/ 85 h 101"/>
                <a:gd name="T32" fmla="*/ 36 w 102"/>
                <a:gd name="T33" fmla="*/ 84 h 101"/>
                <a:gd name="T34" fmla="*/ 31 w 102"/>
                <a:gd name="T35" fmla="*/ 81 h 101"/>
                <a:gd name="T36" fmla="*/ 27 w 102"/>
                <a:gd name="T37" fmla="*/ 78 h 101"/>
                <a:gd name="T38" fmla="*/ 51 w 102"/>
                <a:gd name="T39" fmla="*/ 0 h 101"/>
                <a:gd name="T40" fmla="*/ 50 w 102"/>
                <a:gd name="T41" fmla="*/ 0 h 101"/>
                <a:gd name="T42" fmla="*/ 1 w 102"/>
                <a:gd name="T43" fmla="*/ 51 h 101"/>
                <a:gd name="T44" fmla="*/ 19 w 102"/>
                <a:gd name="T45" fmla="*/ 90 h 101"/>
                <a:gd name="T46" fmla="*/ 23 w 102"/>
                <a:gd name="T47" fmla="*/ 92 h 101"/>
                <a:gd name="T48" fmla="*/ 31 w 102"/>
                <a:gd name="T49" fmla="*/ 97 h 101"/>
                <a:gd name="T50" fmla="*/ 35 w 102"/>
                <a:gd name="T51" fmla="*/ 98 h 101"/>
                <a:gd name="T52" fmla="*/ 51 w 102"/>
                <a:gd name="T53" fmla="*/ 101 h 101"/>
                <a:gd name="T54" fmla="*/ 52 w 102"/>
                <a:gd name="T55" fmla="*/ 101 h 101"/>
                <a:gd name="T56" fmla="*/ 72 w 102"/>
                <a:gd name="T57" fmla="*/ 97 h 101"/>
                <a:gd name="T58" fmla="*/ 76 w 102"/>
                <a:gd name="T59" fmla="*/ 95 h 101"/>
                <a:gd name="T60" fmla="*/ 96 w 102"/>
                <a:gd name="T61" fmla="*/ 74 h 101"/>
                <a:gd name="T62" fmla="*/ 98 w 102"/>
                <a:gd name="T63" fmla="*/ 70 h 101"/>
                <a:gd name="T64" fmla="*/ 99 w 102"/>
                <a:gd name="T65" fmla="*/ 67 h 101"/>
                <a:gd name="T66" fmla="*/ 100 w 102"/>
                <a:gd name="T67" fmla="*/ 63 h 101"/>
                <a:gd name="T68" fmla="*/ 102 w 102"/>
                <a:gd name="T69" fmla="*/ 49 h 101"/>
                <a:gd name="T70" fmla="*/ 100 w 102"/>
                <a:gd name="T71" fmla="*/ 38 h 101"/>
                <a:gd name="T72" fmla="*/ 99 w 102"/>
                <a:gd name="T73" fmla="*/ 34 h 101"/>
                <a:gd name="T74" fmla="*/ 51 w 102"/>
                <a:gd name="T7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1">
                  <a:moveTo>
                    <a:pt x="27" y="78"/>
                  </a:moveTo>
                  <a:cubicBezTo>
                    <a:pt x="19" y="72"/>
                    <a:pt x="14" y="62"/>
                    <a:pt x="14" y="51"/>
                  </a:cubicBezTo>
                  <a:cubicBezTo>
                    <a:pt x="14" y="31"/>
                    <a:pt x="30" y="14"/>
                    <a:pt x="51" y="13"/>
                  </a:cubicBezTo>
                  <a:cubicBezTo>
                    <a:pt x="51" y="13"/>
                    <a:pt x="51" y="13"/>
                    <a:pt x="51" y="13"/>
                  </a:cubicBezTo>
                  <a:cubicBezTo>
                    <a:pt x="67" y="13"/>
                    <a:pt x="80" y="23"/>
                    <a:pt x="86" y="37"/>
                  </a:cubicBezTo>
                  <a:cubicBezTo>
                    <a:pt x="86" y="39"/>
                    <a:pt x="87" y="40"/>
                    <a:pt x="87" y="41"/>
                  </a:cubicBezTo>
                  <a:cubicBezTo>
                    <a:pt x="88" y="44"/>
                    <a:pt x="88" y="47"/>
                    <a:pt x="88" y="50"/>
                  </a:cubicBezTo>
                  <a:cubicBezTo>
                    <a:pt x="88" y="53"/>
                    <a:pt x="88" y="56"/>
                    <a:pt x="87" y="59"/>
                  </a:cubicBezTo>
                  <a:cubicBezTo>
                    <a:pt x="87" y="60"/>
                    <a:pt x="86" y="62"/>
                    <a:pt x="86" y="63"/>
                  </a:cubicBezTo>
                  <a:cubicBezTo>
                    <a:pt x="86" y="63"/>
                    <a:pt x="86" y="64"/>
                    <a:pt x="86" y="64"/>
                  </a:cubicBezTo>
                  <a:cubicBezTo>
                    <a:pt x="85" y="65"/>
                    <a:pt x="84" y="67"/>
                    <a:pt x="84" y="68"/>
                  </a:cubicBezTo>
                  <a:cubicBezTo>
                    <a:pt x="80" y="74"/>
                    <a:pt x="75" y="79"/>
                    <a:pt x="69" y="83"/>
                  </a:cubicBezTo>
                  <a:cubicBezTo>
                    <a:pt x="68" y="83"/>
                    <a:pt x="67" y="84"/>
                    <a:pt x="66" y="84"/>
                  </a:cubicBezTo>
                  <a:cubicBezTo>
                    <a:pt x="61" y="86"/>
                    <a:pt x="57" y="87"/>
                    <a:pt x="52" y="87"/>
                  </a:cubicBezTo>
                  <a:cubicBezTo>
                    <a:pt x="52" y="87"/>
                    <a:pt x="51" y="87"/>
                    <a:pt x="51" y="87"/>
                  </a:cubicBezTo>
                  <a:cubicBezTo>
                    <a:pt x="47" y="87"/>
                    <a:pt x="43" y="87"/>
                    <a:pt x="40" y="85"/>
                  </a:cubicBezTo>
                  <a:cubicBezTo>
                    <a:pt x="38" y="85"/>
                    <a:pt x="37" y="84"/>
                    <a:pt x="36" y="84"/>
                  </a:cubicBezTo>
                  <a:cubicBezTo>
                    <a:pt x="34" y="83"/>
                    <a:pt x="32" y="82"/>
                    <a:pt x="31" y="81"/>
                  </a:cubicBezTo>
                  <a:cubicBezTo>
                    <a:pt x="29" y="80"/>
                    <a:pt x="28" y="79"/>
                    <a:pt x="27" y="78"/>
                  </a:cubicBezTo>
                  <a:moveTo>
                    <a:pt x="51" y="0"/>
                  </a:moveTo>
                  <a:cubicBezTo>
                    <a:pt x="51" y="0"/>
                    <a:pt x="51" y="0"/>
                    <a:pt x="50" y="0"/>
                  </a:cubicBezTo>
                  <a:cubicBezTo>
                    <a:pt x="22" y="0"/>
                    <a:pt x="0" y="23"/>
                    <a:pt x="1" y="51"/>
                  </a:cubicBezTo>
                  <a:cubicBezTo>
                    <a:pt x="1" y="67"/>
                    <a:pt x="8" y="81"/>
                    <a:pt x="19" y="90"/>
                  </a:cubicBezTo>
                  <a:cubicBezTo>
                    <a:pt x="21" y="90"/>
                    <a:pt x="22" y="91"/>
                    <a:pt x="23" y="92"/>
                  </a:cubicBezTo>
                  <a:cubicBezTo>
                    <a:pt x="25" y="94"/>
                    <a:pt x="28" y="95"/>
                    <a:pt x="31" y="97"/>
                  </a:cubicBezTo>
                  <a:cubicBezTo>
                    <a:pt x="32" y="97"/>
                    <a:pt x="34" y="98"/>
                    <a:pt x="35" y="98"/>
                  </a:cubicBezTo>
                  <a:cubicBezTo>
                    <a:pt x="40" y="100"/>
                    <a:pt x="46" y="101"/>
                    <a:pt x="51" y="101"/>
                  </a:cubicBezTo>
                  <a:cubicBezTo>
                    <a:pt x="51" y="101"/>
                    <a:pt x="52" y="101"/>
                    <a:pt x="52" y="101"/>
                  </a:cubicBezTo>
                  <a:cubicBezTo>
                    <a:pt x="59" y="101"/>
                    <a:pt x="66" y="99"/>
                    <a:pt x="72" y="97"/>
                  </a:cubicBezTo>
                  <a:cubicBezTo>
                    <a:pt x="73" y="96"/>
                    <a:pt x="74" y="95"/>
                    <a:pt x="76" y="95"/>
                  </a:cubicBezTo>
                  <a:cubicBezTo>
                    <a:pt x="84" y="90"/>
                    <a:pt x="91" y="83"/>
                    <a:pt x="96" y="74"/>
                  </a:cubicBezTo>
                  <a:cubicBezTo>
                    <a:pt x="97" y="72"/>
                    <a:pt x="97" y="71"/>
                    <a:pt x="98" y="70"/>
                  </a:cubicBezTo>
                  <a:cubicBezTo>
                    <a:pt x="98" y="69"/>
                    <a:pt x="98" y="68"/>
                    <a:pt x="99" y="67"/>
                  </a:cubicBezTo>
                  <a:cubicBezTo>
                    <a:pt x="99" y="66"/>
                    <a:pt x="100" y="64"/>
                    <a:pt x="100" y="63"/>
                  </a:cubicBezTo>
                  <a:cubicBezTo>
                    <a:pt x="101" y="59"/>
                    <a:pt x="102" y="54"/>
                    <a:pt x="102" y="49"/>
                  </a:cubicBezTo>
                  <a:cubicBezTo>
                    <a:pt x="102" y="46"/>
                    <a:pt x="101" y="42"/>
                    <a:pt x="100" y="38"/>
                  </a:cubicBezTo>
                  <a:cubicBezTo>
                    <a:pt x="100" y="37"/>
                    <a:pt x="99" y="35"/>
                    <a:pt x="99" y="34"/>
                  </a:cubicBezTo>
                  <a:cubicBezTo>
                    <a:pt x="92" y="14"/>
                    <a:pt x="73"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20294"/>
            <p:cNvSpPr>
              <a:spLocks/>
            </p:cNvSpPr>
            <p:nvPr/>
          </p:nvSpPr>
          <p:spPr bwMode="auto">
            <a:xfrm>
              <a:off x="7021516" y="6572967"/>
              <a:ext cx="78706" cy="77372"/>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0295"/>
            <p:cNvSpPr>
              <a:spLocks noEditPoints="1"/>
            </p:cNvSpPr>
            <p:nvPr/>
          </p:nvSpPr>
          <p:spPr bwMode="auto">
            <a:xfrm>
              <a:off x="6980162" y="6532279"/>
              <a:ext cx="160748" cy="158747"/>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0296"/>
            <p:cNvSpPr>
              <a:spLocks/>
            </p:cNvSpPr>
            <p:nvPr/>
          </p:nvSpPr>
          <p:spPr bwMode="auto">
            <a:xfrm>
              <a:off x="7349016" y="7680860"/>
              <a:ext cx="77372" cy="79374"/>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0297"/>
            <p:cNvSpPr>
              <a:spLocks noEditPoints="1"/>
            </p:cNvSpPr>
            <p:nvPr/>
          </p:nvSpPr>
          <p:spPr bwMode="auto">
            <a:xfrm>
              <a:off x="7308329" y="7640172"/>
              <a:ext cx="158747" cy="159414"/>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0298"/>
            <p:cNvSpPr>
              <a:spLocks/>
            </p:cNvSpPr>
            <p:nvPr/>
          </p:nvSpPr>
          <p:spPr bwMode="auto">
            <a:xfrm>
              <a:off x="6920132" y="6168095"/>
              <a:ext cx="54027" cy="5336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0299"/>
            <p:cNvSpPr>
              <a:spLocks noEditPoints="1"/>
            </p:cNvSpPr>
            <p:nvPr/>
          </p:nvSpPr>
          <p:spPr bwMode="auto">
            <a:xfrm>
              <a:off x="6892118" y="6139414"/>
              <a:ext cx="110056" cy="108722"/>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0306"/>
            <p:cNvSpPr>
              <a:spLocks/>
            </p:cNvSpPr>
            <p:nvPr/>
          </p:nvSpPr>
          <p:spPr bwMode="auto">
            <a:xfrm>
              <a:off x="6452561" y="6888459"/>
              <a:ext cx="45356" cy="45356"/>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0307"/>
            <p:cNvSpPr>
              <a:spLocks noEditPoints="1"/>
            </p:cNvSpPr>
            <p:nvPr/>
          </p:nvSpPr>
          <p:spPr bwMode="auto">
            <a:xfrm>
              <a:off x="6428549" y="6864447"/>
              <a:ext cx="92714" cy="93380"/>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0308"/>
            <p:cNvSpPr>
              <a:spLocks/>
            </p:cNvSpPr>
            <p:nvPr/>
          </p:nvSpPr>
          <p:spPr bwMode="auto">
            <a:xfrm>
              <a:off x="5969649" y="7101233"/>
              <a:ext cx="90046" cy="88044"/>
            </a:xfrm>
            <a:custGeom>
              <a:avLst/>
              <a:gdLst>
                <a:gd name="T0" fmla="*/ 29 w 57"/>
                <a:gd name="T1" fmla="*/ 0 h 56"/>
                <a:gd name="T2" fmla="*/ 28 w 57"/>
                <a:gd name="T3" fmla="*/ 0 h 56"/>
                <a:gd name="T4" fmla="*/ 16 w 57"/>
                <a:gd name="T5" fmla="*/ 3 h 56"/>
                <a:gd name="T6" fmla="*/ 13 w 57"/>
                <a:gd name="T7" fmla="*/ 5 h 56"/>
                <a:gd name="T8" fmla="*/ 0 w 57"/>
                <a:gd name="T9" fmla="*/ 29 h 56"/>
                <a:gd name="T10" fmla="*/ 2 w 57"/>
                <a:gd name="T11" fmla="*/ 38 h 56"/>
                <a:gd name="T12" fmla="*/ 4 w 57"/>
                <a:gd name="T13" fmla="*/ 42 h 56"/>
                <a:gd name="T14" fmla="*/ 14 w 57"/>
                <a:gd name="T15" fmla="*/ 52 h 56"/>
                <a:gd name="T16" fmla="*/ 18 w 57"/>
                <a:gd name="T17" fmla="*/ 54 h 56"/>
                <a:gd name="T18" fmla="*/ 28 w 57"/>
                <a:gd name="T19" fmla="*/ 56 h 56"/>
                <a:gd name="T20" fmla="*/ 29 w 57"/>
                <a:gd name="T21" fmla="*/ 56 h 56"/>
                <a:gd name="T22" fmla="*/ 41 w 57"/>
                <a:gd name="T23" fmla="*/ 53 h 56"/>
                <a:gd name="T24" fmla="*/ 45 w 57"/>
                <a:gd name="T25" fmla="*/ 51 h 56"/>
                <a:gd name="T26" fmla="*/ 55 w 57"/>
                <a:gd name="T27" fmla="*/ 38 h 56"/>
                <a:gd name="T28" fmla="*/ 56 w 57"/>
                <a:gd name="T29" fmla="*/ 34 h 56"/>
                <a:gd name="T30" fmla="*/ 57 w 57"/>
                <a:gd name="T31" fmla="*/ 28 h 56"/>
                <a:gd name="T32" fmla="*/ 54 w 57"/>
                <a:gd name="T33" fmla="*/ 17 h 56"/>
                <a:gd name="T34" fmla="*/ 52 w 57"/>
                <a:gd name="T35" fmla="*/ 13 h 56"/>
                <a:gd name="T36" fmla="*/ 29 w 57"/>
                <a:gd name="T3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56">
                  <a:moveTo>
                    <a:pt x="29" y="0"/>
                  </a:moveTo>
                  <a:cubicBezTo>
                    <a:pt x="28" y="0"/>
                    <a:pt x="28" y="0"/>
                    <a:pt x="28" y="0"/>
                  </a:cubicBezTo>
                  <a:cubicBezTo>
                    <a:pt x="24" y="0"/>
                    <a:pt x="20" y="1"/>
                    <a:pt x="16" y="3"/>
                  </a:cubicBezTo>
                  <a:cubicBezTo>
                    <a:pt x="15" y="3"/>
                    <a:pt x="14" y="4"/>
                    <a:pt x="13" y="5"/>
                  </a:cubicBezTo>
                  <a:cubicBezTo>
                    <a:pt x="5" y="10"/>
                    <a:pt x="0" y="19"/>
                    <a:pt x="0" y="29"/>
                  </a:cubicBezTo>
                  <a:cubicBezTo>
                    <a:pt x="0" y="32"/>
                    <a:pt x="1" y="35"/>
                    <a:pt x="2" y="38"/>
                  </a:cubicBezTo>
                  <a:cubicBezTo>
                    <a:pt x="3" y="40"/>
                    <a:pt x="3" y="41"/>
                    <a:pt x="4" y="42"/>
                  </a:cubicBezTo>
                  <a:cubicBezTo>
                    <a:pt x="7" y="47"/>
                    <a:pt x="10" y="50"/>
                    <a:pt x="14" y="52"/>
                  </a:cubicBezTo>
                  <a:cubicBezTo>
                    <a:pt x="15" y="53"/>
                    <a:pt x="17" y="54"/>
                    <a:pt x="18" y="54"/>
                  </a:cubicBezTo>
                  <a:cubicBezTo>
                    <a:pt x="21" y="56"/>
                    <a:pt x="25" y="56"/>
                    <a:pt x="28" y="56"/>
                  </a:cubicBezTo>
                  <a:cubicBezTo>
                    <a:pt x="29" y="56"/>
                    <a:pt x="29" y="56"/>
                    <a:pt x="29" y="56"/>
                  </a:cubicBezTo>
                  <a:cubicBezTo>
                    <a:pt x="33" y="56"/>
                    <a:pt x="38" y="55"/>
                    <a:pt x="41" y="53"/>
                  </a:cubicBezTo>
                  <a:cubicBezTo>
                    <a:pt x="43" y="53"/>
                    <a:pt x="44" y="52"/>
                    <a:pt x="45" y="51"/>
                  </a:cubicBezTo>
                  <a:cubicBezTo>
                    <a:pt x="49" y="48"/>
                    <a:pt x="53" y="43"/>
                    <a:pt x="55" y="38"/>
                  </a:cubicBezTo>
                  <a:cubicBezTo>
                    <a:pt x="55" y="36"/>
                    <a:pt x="56" y="35"/>
                    <a:pt x="56" y="34"/>
                  </a:cubicBezTo>
                  <a:cubicBezTo>
                    <a:pt x="56" y="32"/>
                    <a:pt x="57" y="30"/>
                    <a:pt x="57" y="28"/>
                  </a:cubicBezTo>
                  <a:cubicBezTo>
                    <a:pt x="57" y="24"/>
                    <a:pt x="56" y="20"/>
                    <a:pt x="54" y="17"/>
                  </a:cubicBezTo>
                  <a:cubicBezTo>
                    <a:pt x="54" y="15"/>
                    <a:pt x="53" y="14"/>
                    <a:pt x="52" y="13"/>
                  </a:cubicBezTo>
                  <a:cubicBezTo>
                    <a:pt x="47" y="5"/>
                    <a:pt x="38" y="0"/>
                    <a:pt x="2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0309"/>
            <p:cNvSpPr>
              <a:spLocks noEditPoints="1"/>
            </p:cNvSpPr>
            <p:nvPr/>
          </p:nvSpPr>
          <p:spPr bwMode="auto">
            <a:xfrm>
              <a:off x="5924293" y="7055210"/>
              <a:ext cx="181425" cy="180091"/>
            </a:xfrm>
            <a:custGeom>
              <a:avLst/>
              <a:gdLst>
                <a:gd name="T0" fmla="*/ 38 w 115"/>
                <a:gd name="T1" fmla="*/ 20 h 114"/>
                <a:gd name="T2" fmla="*/ 57 w 115"/>
                <a:gd name="T3" fmla="*/ 15 h 114"/>
                <a:gd name="T4" fmla="*/ 58 w 115"/>
                <a:gd name="T5" fmla="*/ 15 h 114"/>
                <a:gd name="T6" fmla="*/ 93 w 115"/>
                <a:gd name="T7" fmla="*/ 36 h 114"/>
                <a:gd name="T8" fmla="*/ 95 w 115"/>
                <a:gd name="T9" fmla="*/ 40 h 114"/>
                <a:gd name="T10" fmla="*/ 99 w 115"/>
                <a:gd name="T11" fmla="*/ 56 h 114"/>
                <a:gd name="T12" fmla="*/ 98 w 115"/>
                <a:gd name="T13" fmla="*/ 67 h 114"/>
                <a:gd name="T14" fmla="*/ 97 w 115"/>
                <a:gd name="T15" fmla="*/ 71 h 114"/>
                <a:gd name="T16" fmla="*/ 81 w 115"/>
                <a:gd name="T17" fmla="*/ 92 h 114"/>
                <a:gd name="T18" fmla="*/ 77 w 115"/>
                <a:gd name="T19" fmla="*/ 94 h 114"/>
                <a:gd name="T20" fmla="*/ 58 w 115"/>
                <a:gd name="T21" fmla="*/ 99 h 114"/>
                <a:gd name="T22" fmla="*/ 57 w 115"/>
                <a:gd name="T23" fmla="*/ 99 h 114"/>
                <a:gd name="T24" fmla="*/ 41 w 115"/>
                <a:gd name="T25" fmla="*/ 96 h 114"/>
                <a:gd name="T26" fmla="*/ 37 w 115"/>
                <a:gd name="T27" fmla="*/ 94 h 114"/>
                <a:gd name="T28" fmla="*/ 21 w 115"/>
                <a:gd name="T29" fmla="*/ 78 h 114"/>
                <a:gd name="T30" fmla="*/ 19 w 115"/>
                <a:gd name="T31" fmla="*/ 74 h 114"/>
                <a:gd name="T32" fmla="*/ 16 w 115"/>
                <a:gd name="T33" fmla="*/ 58 h 114"/>
                <a:gd name="T34" fmla="*/ 35 w 115"/>
                <a:gd name="T35" fmla="*/ 22 h 114"/>
                <a:gd name="T36" fmla="*/ 38 w 115"/>
                <a:gd name="T37" fmla="*/ 20 h 114"/>
                <a:gd name="T38" fmla="*/ 57 w 115"/>
                <a:gd name="T39" fmla="*/ 0 h 114"/>
                <a:gd name="T40" fmla="*/ 56 w 115"/>
                <a:gd name="T41" fmla="*/ 0 h 114"/>
                <a:gd name="T42" fmla="*/ 31 w 115"/>
                <a:gd name="T43" fmla="*/ 7 h 114"/>
                <a:gd name="T44" fmla="*/ 27 w 115"/>
                <a:gd name="T45" fmla="*/ 9 h 114"/>
                <a:gd name="T46" fmla="*/ 0 w 115"/>
                <a:gd name="T47" fmla="*/ 58 h 114"/>
                <a:gd name="T48" fmla="*/ 5 w 115"/>
                <a:gd name="T49" fmla="*/ 81 h 114"/>
                <a:gd name="T50" fmla="*/ 7 w 115"/>
                <a:gd name="T51" fmla="*/ 85 h 114"/>
                <a:gd name="T52" fmla="*/ 31 w 115"/>
                <a:gd name="T53" fmla="*/ 108 h 114"/>
                <a:gd name="T54" fmla="*/ 35 w 115"/>
                <a:gd name="T55" fmla="*/ 110 h 114"/>
                <a:gd name="T56" fmla="*/ 57 w 115"/>
                <a:gd name="T57" fmla="*/ 114 h 114"/>
                <a:gd name="T58" fmla="*/ 59 w 115"/>
                <a:gd name="T59" fmla="*/ 114 h 114"/>
                <a:gd name="T60" fmla="*/ 85 w 115"/>
                <a:gd name="T61" fmla="*/ 107 h 114"/>
                <a:gd name="T62" fmla="*/ 89 w 115"/>
                <a:gd name="T63" fmla="*/ 105 h 114"/>
                <a:gd name="T64" fmla="*/ 112 w 115"/>
                <a:gd name="T65" fmla="*/ 75 h 114"/>
                <a:gd name="T66" fmla="*/ 113 w 115"/>
                <a:gd name="T67" fmla="*/ 71 h 114"/>
                <a:gd name="T68" fmla="*/ 115 w 115"/>
                <a:gd name="T69" fmla="*/ 56 h 114"/>
                <a:gd name="T70" fmla="*/ 109 w 115"/>
                <a:gd name="T71" fmla="*/ 33 h 114"/>
                <a:gd name="T72" fmla="*/ 107 w 115"/>
                <a:gd name="T73" fmla="*/ 29 h 114"/>
                <a:gd name="T74" fmla="*/ 57 w 115"/>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4">
                  <a:moveTo>
                    <a:pt x="38" y="20"/>
                  </a:moveTo>
                  <a:cubicBezTo>
                    <a:pt x="44" y="17"/>
                    <a:pt x="50" y="15"/>
                    <a:pt x="57" y="15"/>
                  </a:cubicBezTo>
                  <a:cubicBezTo>
                    <a:pt x="57" y="15"/>
                    <a:pt x="57" y="15"/>
                    <a:pt x="58" y="15"/>
                  </a:cubicBezTo>
                  <a:cubicBezTo>
                    <a:pt x="73" y="15"/>
                    <a:pt x="86" y="24"/>
                    <a:pt x="93" y="36"/>
                  </a:cubicBezTo>
                  <a:cubicBezTo>
                    <a:pt x="94" y="37"/>
                    <a:pt x="95" y="38"/>
                    <a:pt x="95" y="40"/>
                  </a:cubicBezTo>
                  <a:cubicBezTo>
                    <a:pt x="98" y="45"/>
                    <a:pt x="99" y="50"/>
                    <a:pt x="99" y="56"/>
                  </a:cubicBezTo>
                  <a:cubicBezTo>
                    <a:pt x="99" y="60"/>
                    <a:pt x="99" y="63"/>
                    <a:pt x="98" y="67"/>
                  </a:cubicBezTo>
                  <a:cubicBezTo>
                    <a:pt x="98" y="68"/>
                    <a:pt x="97" y="69"/>
                    <a:pt x="97" y="71"/>
                  </a:cubicBezTo>
                  <a:cubicBezTo>
                    <a:pt x="94" y="79"/>
                    <a:pt x="88" y="87"/>
                    <a:pt x="81" y="92"/>
                  </a:cubicBezTo>
                  <a:cubicBezTo>
                    <a:pt x="80" y="93"/>
                    <a:pt x="78" y="93"/>
                    <a:pt x="77" y="94"/>
                  </a:cubicBezTo>
                  <a:cubicBezTo>
                    <a:pt x="72" y="97"/>
                    <a:pt x="65" y="99"/>
                    <a:pt x="58" y="99"/>
                  </a:cubicBezTo>
                  <a:cubicBezTo>
                    <a:pt x="58" y="99"/>
                    <a:pt x="58" y="99"/>
                    <a:pt x="57" y="99"/>
                  </a:cubicBezTo>
                  <a:cubicBezTo>
                    <a:pt x="52" y="99"/>
                    <a:pt x="46" y="98"/>
                    <a:pt x="41" y="96"/>
                  </a:cubicBezTo>
                  <a:cubicBezTo>
                    <a:pt x="40" y="95"/>
                    <a:pt x="39" y="94"/>
                    <a:pt x="37" y="94"/>
                  </a:cubicBezTo>
                  <a:cubicBezTo>
                    <a:pt x="31" y="90"/>
                    <a:pt x="25" y="84"/>
                    <a:pt x="21" y="78"/>
                  </a:cubicBezTo>
                  <a:cubicBezTo>
                    <a:pt x="20" y="76"/>
                    <a:pt x="20" y="75"/>
                    <a:pt x="19" y="74"/>
                  </a:cubicBezTo>
                  <a:cubicBezTo>
                    <a:pt x="17" y="69"/>
                    <a:pt x="16" y="63"/>
                    <a:pt x="16" y="58"/>
                  </a:cubicBezTo>
                  <a:cubicBezTo>
                    <a:pt x="15" y="43"/>
                    <a:pt x="23" y="30"/>
                    <a:pt x="35" y="22"/>
                  </a:cubicBezTo>
                  <a:cubicBezTo>
                    <a:pt x="36" y="21"/>
                    <a:pt x="37" y="21"/>
                    <a:pt x="38" y="20"/>
                  </a:cubicBezTo>
                  <a:moveTo>
                    <a:pt x="57" y="0"/>
                  </a:moveTo>
                  <a:cubicBezTo>
                    <a:pt x="57" y="0"/>
                    <a:pt x="57" y="0"/>
                    <a:pt x="56" y="0"/>
                  </a:cubicBezTo>
                  <a:cubicBezTo>
                    <a:pt x="47" y="0"/>
                    <a:pt x="38" y="3"/>
                    <a:pt x="31" y="7"/>
                  </a:cubicBezTo>
                  <a:cubicBezTo>
                    <a:pt x="29" y="7"/>
                    <a:pt x="28" y="8"/>
                    <a:pt x="27" y="9"/>
                  </a:cubicBezTo>
                  <a:cubicBezTo>
                    <a:pt x="11" y="19"/>
                    <a:pt x="0" y="37"/>
                    <a:pt x="0" y="58"/>
                  </a:cubicBezTo>
                  <a:cubicBezTo>
                    <a:pt x="0" y="66"/>
                    <a:pt x="2" y="74"/>
                    <a:pt x="5" y="81"/>
                  </a:cubicBezTo>
                  <a:cubicBezTo>
                    <a:pt x="6" y="82"/>
                    <a:pt x="7" y="83"/>
                    <a:pt x="7" y="85"/>
                  </a:cubicBezTo>
                  <a:cubicBezTo>
                    <a:pt x="13" y="94"/>
                    <a:pt x="21" y="102"/>
                    <a:pt x="31" y="108"/>
                  </a:cubicBezTo>
                  <a:cubicBezTo>
                    <a:pt x="32" y="108"/>
                    <a:pt x="33" y="109"/>
                    <a:pt x="35" y="110"/>
                  </a:cubicBezTo>
                  <a:cubicBezTo>
                    <a:pt x="42" y="113"/>
                    <a:pt x="49" y="114"/>
                    <a:pt x="57" y="114"/>
                  </a:cubicBezTo>
                  <a:cubicBezTo>
                    <a:pt x="58" y="114"/>
                    <a:pt x="58" y="114"/>
                    <a:pt x="59" y="114"/>
                  </a:cubicBezTo>
                  <a:cubicBezTo>
                    <a:pt x="68" y="114"/>
                    <a:pt x="77" y="112"/>
                    <a:pt x="85" y="107"/>
                  </a:cubicBezTo>
                  <a:cubicBezTo>
                    <a:pt x="86" y="107"/>
                    <a:pt x="88" y="106"/>
                    <a:pt x="89" y="105"/>
                  </a:cubicBezTo>
                  <a:cubicBezTo>
                    <a:pt x="99" y="98"/>
                    <a:pt x="108" y="88"/>
                    <a:pt x="112" y="75"/>
                  </a:cubicBezTo>
                  <a:cubicBezTo>
                    <a:pt x="112" y="74"/>
                    <a:pt x="113" y="72"/>
                    <a:pt x="113" y="71"/>
                  </a:cubicBezTo>
                  <a:cubicBezTo>
                    <a:pt x="114" y="66"/>
                    <a:pt x="115" y="61"/>
                    <a:pt x="115" y="56"/>
                  </a:cubicBezTo>
                  <a:cubicBezTo>
                    <a:pt x="114" y="48"/>
                    <a:pt x="113" y="40"/>
                    <a:pt x="109" y="33"/>
                  </a:cubicBezTo>
                  <a:cubicBezTo>
                    <a:pt x="109" y="31"/>
                    <a:pt x="108" y="30"/>
                    <a:pt x="107" y="29"/>
                  </a:cubicBezTo>
                  <a:cubicBezTo>
                    <a:pt x="97" y="12"/>
                    <a:pt x="79" y="0"/>
                    <a:pt x="5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0310"/>
            <p:cNvSpPr>
              <a:spLocks/>
            </p:cNvSpPr>
            <p:nvPr/>
          </p:nvSpPr>
          <p:spPr bwMode="auto">
            <a:xfrm>
              <a:off x="4789050" y="6354190"/>
              <a:ext cx="79374" cy="78706"/>
            </a:xfrm>
            <a:custGeom>
              <a:avLst/>
              <a:gdLst>
                <a:gd name="T0" fmla="*/ 25 w 50"/>
                <a:gd name="T1" fmla="*/ 0 h 50"/>
                <a:gd name="T2" fmla="*/ 24 w 50"/>
                <a:gd name="T3" fmla="*/ 0 h 50"/>
                <a:gd name="T4" fmla="*/ 24 w 50"/>
                <a:gd name="T5" fmla="*/ 0 h 50"/>
                <a:gd name="T6" fmla="*/ 20 w 50"/>
                <a:gd name="T7" fmla="*/ 0 h 50"/>
                <a:gd name="T8" fmla="*/ 1 w 50"/>
                <a:gd name="T9" fmla="*/ 19 h 50"/>
                <a:gd name="T10" fmla="*/ 0 w 50"/>
                <a:gd name="T11" fmla="*/ 23 h 50"/>
                <a:gd name="T12" fmla="*/ 0 w 50"/>
                <a:gd name="T13" fmla="*/ 25 h 50"/>
                <a:gd name="T14" fmla="*/ 24 w 50"/>
                <a:gd name="T15" fmla="*/ 50 h 50"/>
                <a:gd name="T16" fmla="*/ 25 w 50"/>
                <a:gd name="T17" fmla="*/ 50 h 50"/>
                <a:gd name="T18" fmla="*/ 25 w 50"/>
                <a:gd name="T19" fmla="*/ 50 h 50"/>
                <a:gd name="T20" fmla="*/ 29 w 50"/>
                <a:gd name="T21" fmla="*/ 49 h 50"/>
                <a:gd name="T22" fmla="*/ 49 w 50"/>
                <a:gd name="T23" fmla="*/ 31 h 50"/>
                <a:gd name="T24" fmla="*/ 49 w 50"/>
                <a:gd name="T25" fmla="*/ 26 h 50"/>
                <a:gd name="T26" fmla="*/ 50 w 50"/>
                <a:gd name="T27" fmla="*/ 24 h 50"/>
                <a:gd name="T28" fmla="*/ 25 w 50"/>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0">
                  <a:moveTo>
                    <a:pt x="25" y="0"/>
                  </a:moveTo>
                  <a:cubicBezTo>
                    <a:pt x="25" y="0"/>
                    <a:pt x="24" y="0"/>
                    <a:pt x="24" y="0"/>
                  </a:cubicBezTo>
                  <a:cubicBezTo>
                    <a:pt x="24" y="0"/>
                    <a:pt x="24" y="0"/>
                    <a:pt x="24" y="0"/>
                  </a:cubicBezTo>
                  <a:cubicBezTo>
                    <a:pt x="22" y="0"/>
                    <a:pt x="21" y="0"/>
                    <a:pt x="20" y="0"/>
                  </a:cubicBezTo>
                  <a:cubicBezTo>
                    <a:pt x="10" y="2"/>
                    <a:pt x="3" y="9"/>
                    <a:pt x="1" y="19"/>
                  </a:cubicBezTo>
                  <a:cubicBezTo>
                    <a:pt x="0" y="20"/>
                    <a:pt x="0" y="21"/>
                    <a:pt x="0" y="23"/>
                  </a:cubicBezTo>
                  <a:cubicBezTo>
                    <a:pt x="0" y="24"/>
                    <a:pt x="0" y="24"/>
                    <a:pt x="0" y="25"/>
                  </a:cubicBezTo>
                  <a:cubicBezTo>
                    <a:pt x="0" y="39"/>
                    <a:pt x="11" y="49"/>
                    <a:pt x="24" y="50"/>
                  </a:cubicBezTo>
                  <a:cubicBezTo>
                    <a:pt x="25" y="50"/>
                    <a:pt x="25" y="50"/>
                    <a:pt x="25" y="50"/>
                  </a:cubicBezTo>
                  <a:cubicBezTo>
                    <a:pt x="25" y="50"/>
                    <a:pt x="25" y="50"/>
                    <a:pt x="25" y="50"/>
                  </a:cubicBezTo>
                  <a:cubicBezTo>
                    <a:pt x="26" y="49"/>
                    <a:pt x="28" y="49"/>
                    <a:pt x="29" y="49"/>
                  </a:cubicBezTo>
                  <a:cubicBezTo>
                    <a:pt x="39" y="48"/>
                    <a:pt x="46" y="40"/>
                    <a:pt x="49" y="31"/>
                  </a:cubicBezTo>
                  <a:cubicBezTo>
                    <a:pt x="49" y="29"/>
                    <a:pt x="49" y="28"/>
                    <a:pt x="49" y="26"/>
                  </a:cubicBezTo>
                  <a:cubicBezTo>
                    <a:pt x="50" y="26"/>
                    <a:pt x="50" y="25"/>
                    <a:pt x="50" y="24"/>
                  </a:cubicBezTo>
                  <a:cubicBezTo>
                    <a:pt x="49" y="11"/>
                    <a:pt x="38"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0312"/>
            <p:cNvSpPr>
              <a:spLocks noEditPoints="1"/>
            </p:cNvSpPr>
            <p:nvPr/>
          </p:nvSpPr>
          <p:spPr bwMode="auto">
            <a:xfrm>
              <a:off x="4748355" y="6312835"/>
              <a:ext cx="159414" cy="159414"/>
            </a:xfrm>
            <a:custGeom>
              <a:avLst/>
              <a:gdLst>
                <a:gd name="T0" fmla="*/ 49 w 101"/>
                <a:gd name="T1" fmla="*/ 14 h 101"/>
                <a:gd name="T2" fmla="*/ 50 w 101"/>
                <a:gd name="T3" fmla="*/ 14 h 101"/>
                <a:gd name="T4" fmla="*/ 51 w 101"/>
                <a:gd name="T5" fmla="*/ 14 h 101"/>
                <a:gd name="T6" fmla="*/ 88 w 101"/>
                <a:gd name="T7" fmla="*/ 50 h 101"/>
                <a:gd name="T8" fmla="*/ 87 w 101"/>
                <a:gd name="T9" fmla="*/ 54 h 101"/>
                <a:gd name="T10" fmla="*/ 87 w 101"/>
                <a:gd name="T11" fmla="*/ 59 h 101"/>
                <a:gd name="T12" fmla="*/ 56 w 101"/>
                <a:gd name="T13" fmla="*/ 87 h 101"/>
                <a:gd name="T14" fmla="*/ 52 w 101"/>
                <a:gd name="T15" fmla="*/ 88 h 101"/>
                <a:gd name="T16" fmla="*/ 51 w 101"/>
                <a:gd name="T17" fmla="*/ 88 h 101"/>
                <a:gd name="T18" fmla="*/ 51 w 101"/>
                <a:gd name="T19" fmla="*/ 88 h 101"/>
                <a:gd name="T20" fmla="*/ 14 w 101"/>
                <a:gd name="T21" fmla="*/ 51 h 101"/>
                <a:gd name="T22" fmla="*/ 14 w 101"/>
                <a:gd name="T23" fmla="*/ 47 h 101"/>
                <a:gd name="T24" fmla="*/ 15 w 101"/>
                <a:gd name="T25" fmla="*/ 43 h 101"/>
                <a:gd name="T26" fmla="*/ 44 w 101"/>
                <a:gd name="T27" fmla="*/ 14 h 101"/>
                <a:gd name="T28" fmla="*/ 49 w 101"/>
                <a:gd name="T29" fmla="*/ 14 h 101"/>
                <a:gd name="T30" fmla="*/ 51 w 101"/>
                <a:gd name="T31" fmla="*/ 0 h 101"/>
                <a:gd name="T32" fmla="*/ 50 w 101"/>
                <a:gd name="T33" fmla="*/ 0 h 101"/>
                <a:gd name="T34" fmla="*/ 47 w 101"/>
                <a:gd name="T35" fmla="*/ 0 h 101"/>
                <a:gd name="T36" fmla="*/ 43 w 101"/>
                <a:gd name="T37" fmla="*/ 1 h 101"/>
                <a:gd name="T38" fmla="*/ 1 w 101"/>
                <a:gd name="T39" fmla="*/ 41 h 101"/>
                <a:gd name="T40" fmla="*/ 1 w 101"/>
                <a:gd name="T41" fmla="*/ 45 h 101"/>
                <a:gd name="T42" fmla="*/ 0 w 101"/>
                <a:gd name="T43" fmla="*/ 52 h 101"/>
                <a:gd name="T44" fmla="*/ 51 w 101"/>
                <a:gd name="T45" fmla="*/ 101 h 101"/>
                <a:gd name="T46" fmla="*/ 52 w 101"/>
                <a:gd name="T47" fmla="*/ 101 h 101"/>
                <a:gd name="T48" fmla="*/ 53 w 101"/>
                <a:gd name="T49" fmla="*/ 101 h 101"/>
                <a:gd name="T50" fmla="*/ 57 w 101"/>
                <a:gd name="T51" fmla="*/ 101 h 101"/>
                <a:gd name="T52" fmla="*/ 100 w 101"/>
                <a:gd name="T53" fmla="*/ 61 h 101"/>
                <a:gd name="T54" fmla="*/ 101 w 101"/>
                <a:gd name="T55" fmla="*/ 57 h 101"/>
                <a:gd name="T56" fmla="*/ 101 w 101"/>
                <a:gd name="T57" fmla="*/ 50 h 101"/>
                <a:gd name="T58" fmla="*/ 51 w 101"/>
                <a:gd name="T5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101">
                  <a:moveTo>
                    <a:pt x="49" y="14"/>
                  </a:moveTo>
                  <a:cubicBezTo>
                    <a:pt x="49" y="14"/>
                    <a:pt x="50" y="14"/>
                    <a:pt x="50" y="14"/>
                  </a:cubicBezTo>
                  <a:cubicBezTo>
                    <a:pt x="50" y="14"/>
                    <a:pt x="50" y="14"/>
                    <a:pt x="51" y="14"/>
                  </a:cubicBezTo>
                  <a:cubicBezTo>
                    <a:pt x="71" y="14"/>
                    <a:pt x="87" y="30"/>
                    <a:pt x="88" y="50"/>
                  </a:cubicBezTo>
                  <a:cubicBezTo>
                    <a:pt x="88" y="51"/>
                    <a:pt x="88" y="53"/>
                    <a:pt x="87" y="54"/>
                  </a:cubicBezTo>
                  <a:cubicBezTo>
                    <a:pt x="87" y="56"/>
                    <a:pt x="87" y="57"/>
                    <a:pt x="87" y="59"/>
                  </a:cubicBezTo>
                  <a:cubicBezTo>
                    <a:pt x="83" y="73"/>
                    <a:pt x="71" y="85"/>
                    <a:pt x="56" y="87"/>
                  </a:cubicBezTo>
                  <a:cubicBezTo>
                    <a:pt x="55" y="87"/>
                    <a:pt x="53" y="88"/>
                    <a:pt x="52" y="88"/>
                  </a:cubicBezTo>
                  <a:cubicBezTo>
                    <a:pt x="52" y="88"/>
                    <a:pt x="51" y="88"/>
                    <a:pt x="51" y="88"/>
                  </a:cubicBezTo>
                  <a:cubicBezTo>
                    <a:pt x="51" y="88"/>
                    <a:pt x="51" y="88"/>
                    <a:pt x="51" y="88"/>
                  </a:cubicBezTo>
                  <a:cubicBezTo>
                    <a:pt x="31" y="88"/>
                    <a:pt x="14" y="71"/>
                    <a:pt x="14" y="51"/>
                  </a:cubicBezTo>
                  <a:cubicBezTo>
                    <a:pt x="14" y="50"/>
                    <a:pt x="14" y="48"/>
                    <a:pt x="14" y="47"/>
                  </a:cubicBezTo>
                  <a:cubicBezTo>
                    <a:pt x="14" y="46"/>
                    <a:pt x="14" y="44"/>
                    <a:pt x="15" y="43"/>
                  </a:cubicBezTo>
                  <a:cubicBezTo>
                    <a:pt x="18" y="28"/>
                    <a:pt x="30" y="17"/>
                    <a:pt x="44" y="14"/>
                  </a:cubicBezTo>
                  <a:cubicBezTo>
                    <a:pt x="46" y="14"/>
                    <a:pt x="47" y="14"/>
                    <a:pt x="49" y="14"/>
                  </a:cubicBezTo>
                  <a:moveTo>
                    <a:pt x="51" y="0"/>
                  </a:moveTo>
                  <a:cubicBezTo>
                    <a:pt x="50" y="0"/>
                    <a:pt x="50" y="0"/>
                    <a:pt x="50" y="0"/>
                  </a:cubicBezTo>
                  <a:cubicBezTo>
                    <a:pt x="49" y="0"/>
                    <a:pt x="48" y="0"/>
                    <a:pt x="47" y="0"/>
                  </a:cubicBezTo>
                  <a:cubicBezTo>
                    <a:pt x="46" y="0"/>
                    <a:pt x="44" y="1"/>
                    <a:pt x="43" y="1"/>
                  </a:cubicBezTo>
                  <a:cubicBezTo>
                    <a:pt x="22" y="4"/>
                    <a:pt x="5" y="20"/>
                    <a:pt x="1" y="41"/>
                  </a:cubicBezTo>
                  <a:cubicBezTo>
                    <a:pt x="1" y="42"/>
                    <a:pt x="1" y="43"/>
                    <a:pt x="1" y="45"/>
                  </a:cubicBezTo>
                  <a:cubicBezTo>
                    <a:pt x="0" y="47"/>
                    <a:pt x="0" y="49"/>
                    <a:pt x="0" y="52"/>
                  </a:cubicBezTo>
                  <a:cubicBezTo>
                    <a:pt x="1" y="79"/>
                    <a:pt x="23" y="101"/>
                    <a:pt x="51" y="101"/>
                  </a:cubicBezTo>
                  <a:cubicBezTo>
                    <a:pt x="51" y="101"/>
                    <a:pt x="51" y="101"/>
                    <a:pt x="52" y="101"/>
                  </a:cubicBezTo>
                  <a:cubicBezTo>
                    <a:pt x="52" y="101"/>
                    <a:pt x="53" y="101"/>
                    <a:pt x="53" y="101"/>
                  </a:cubicBezTo>
                  <a:cubicBezTo>
                    <a:pt x="54" y="101"/>
                    <a:pt x="56" y="101"/>
                    <a:pt x="57" y="101"/>
                  </a:cubicBezTo>
                  <a:cubicBezTo>
                    <a:pt x="79" y="98"/>
                    <a:pt x="96" y="82"/>
                    <a:pt x="100" y="61"/>
                  </a:cubicBezTo>
                  <a:cubicBezTo>
                    <a:pt x="100" y="59"/>
                    <a:pt x="101" y="58"/>
                    <a:pt x="101" y="57"/>
                  </a:cubicBezTo>
                  <a:cubicBezTo>
                    <a:pt x="101" y="54"/>
                    <a:pt x="101" y="52"/>
                    <a:pt x="101" y="50"/>
                  </a:cubicBezTo>
                  <a:cubicBezTo>
                    <a:pt x="101" y="22"/>
                    <a:pt x="78"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0313"/>
            <p:cNvSpPr>
              <a:spLocks/>
            </p:cNvSpPr>
            <p:nvPr/>
          </p:nvSpPr>
          <p:spPr bwMode="auto">
            <a:xfrm>
              <a:off x="4494894" y="7487428"/>
              <a:ext cx="110056" cy="108722"/>
            </a:xfrm>
            <a:custGeom>
              <a:avLst/>
              <a:gdLst>
                <a:gd name="T0" fmla="*/ 35 w 70"/>
                <a:gd name="T1" fmla="*/ 0 h 69"/>
                <a:gd name="T2" fmla="*/ 34 w 70"/>
                <a:gd name="T3" fmla="*/ 0 h 69"/>
                <a:gd name="T4" fmla="*/ 31 w 70"/>
                <a:gd name="T5" fmla="*/ 0 h 69"/>
                <a:gd name="T6" fmla="*/ 27 w 70"/>
                <a:gd name="T7" fmla="*/ 1 h 69"/>
                <a:gd name="T8" fmla="*/ 20 w 70"/>
                <a:gd name="T9" fmla="*/ 3 h 69"/>
                <a:gd name="T10" fmla="*/ 16 w 70"/>
                <a:gd name="T11" fmla="*/ 6 h 69"/>
                <a:gd name="T12" fmla="*/ 3 w 70"/>
                <a:gd name="T13" fmla="*/ 21 h 69"/>
                <a:gd name="T14" fmla="*/ 2 w 70"/>
                <a:gd name="T15" fmla="*/ 25 h 69"/>
                <a:gd name="T16" fmla="*/ 0 w 70"/>
                <a:gd name="T17" fmla="*/ 35 h 69"/>
                <a:gd name="T18" fmla="*/ 26 w 70"/>
                <a:gd name="T19" fmla="*/ 68 h 69"/>
                <a:gd name="T20" fmla="*/ 30 w 70"/>
                <a:gd name="T21" fmla="*/ 69 h 69"/>
                <a:gd name="T22" fmla="*/ 35 w 70"/>
                <a:gd name="T23" fmla="*/ 69 h 69"/>
                <a:gd name="T24" fmla="*/ 36 w 70"/>
                <a:gd name="T25" fmla="*/ 69 h 69"/>
                <a:gd name="T26" fmla="*/ 57 w 70"/>
                <a:gd name="T27" fmla="*/ 61 h 69"/>
                <a:gd name="T28" fmla="*/ 60 w 70"/>
                <a:gd name="T29" fmla="*/ 58 h 69"/>
                <a:gd name="T30" fmla="*/ 69 w 70"/>
                <a:gd name="T31" fmla="*/ 34 h 69"/>
                <a:gd name="T32" fmla="*/ 53 w 70"/>
                <a:gd name="T33" fmla="*/ 5 h 69"/>
                <a:gd name="T34" fmla="*/ 49 w 70"/>
                <a:gd name="T35" fmla="*/ 3 h 69"/>
                <a:gd name="T36" fmla="*/ 35 w 70"/>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69">
                  <a:moveTo>
                    <a:pt x="35" y="0"/>
                  </a:moveTo>
                  <a:cubicBezTo>
                    <a:pt x="35" y="0"/>
                    <a:pt x="35" y="0"/>
                    <a:pt x="34" y="0"/>
                  </a:cubicBezTo>
                  <a:cubicBezTo>
                    <a:pt x="33" y="0"/>
                    <a:pt x="32" y="0"/>
                    <a:pt x="31" y="0"/>
                  </a:cubicBezTo>
                  <a:cubicBezTo>
                    <a:pt x="29" y="0"/>
                    <a:pt x="28" y="1"/>
                    <a:pt x="27" y="1"/>
                  </a:cubicBezTo>
                  <a:cubicBezTo>
                    <a:pt x="24" y="2"/>
                    <a:pt x="22" y="2"/>
                    <a:pt x="20" y="3"/>
                  </a:cubicBezTo>
                  <a:cubicBezTo>
                    <a:pt x="19" y="4"/>
                    <a:pt x="17" y="5"/>
                    <a:pt x="16" y="6"/>
                  </a:cubicBezTo>
                  <a:cubicBezTo>
                    <a:pt x="10" y="9"/>
                    <a:pt x="6" y="15"/>
                    <a:pt x="3" y="21"/>
                  </a:cubicBezTo>
                  <a:cubicBezTo>
                    <a:pt x="3" y="22"/>
                    <a:pt x="2" y="24"/>
                    <a:pt x="2" y="25"/>
                  </a:cubicBezTo>
                  <a:cubicBezTo>
                    <a:pt x="1" y="28"/>
                    <a:pt x="0" y="32"/>
                    <a:pt x="0" y="35"/>
                  </a:cubicBezTo>
                  <a:cubicBezTo>
                    <a:pt x="1" y="51"/>
                    <a:pt x="12" y="64"/>
                    <a:pt x="26" y="68"/>
                  </a:cubicBezTo>
                  <a:cubicBezTo>
                    <a:pt x="28" y="68"/>
                    <a:pt x="29" y="69"/>
                    <a:pt x="30" y="69"/>
                  </a:cubicBezTo>
                  <a:cubicBezTo>
                    <a:pt x="32" y="69"/>
                    <a:pt x="33" y="69"/>
                    <a:pt x="35" y="69"/>
                  </a:cubicBezTo>
                  <a:cubicBezTo>
                    <a:pt x="35" y="69"/>
                    <a:pt x="35" y="69"/>
                    <a:pt x="36" y="69"/>
                  </a:cubicBezTo>
                  <a:cubicBezTo>
                    <a:pt x="44" y="69"/>
                    <a:pt x="51" y="66"/>
                    <a:pt x="57" y="61"/>
                  </a:cubicBezTo>
                  <a:cubicBezTo>
                    <a:pt x="58" y="60"/>
                    <a:pt x="59" y="59"/>
                    <a:pt x="60" y="58"/>
                  </a:cubicBezTo>
                  <a:cubicBezTo>
                    <a:pt x="66" y="52"/>
                    <a:pt x="70" y="43"/>
                    <a:pt x="69" y="34"/>
                  </a:cubicBezTo>
                  <a:cubicBezTo>
                    <a:pt x="69" y="22"/>
                    <a:pt x="63" y="11"/>
                    <a:pt x="53" y="5"/>
                  </a:cubicBezTo>
                  <a:cubicBezTo>
                    <a:pt x="52" y="4"/>
                    <a:pt x="50" y="4"/>
                    <a:pt x="49" y="3"/>
                  </a:cubicBezTo>
                  <a:cubicBezTo>
                    <a:pt x="45" y="1"/>
                    <a:pt x="40"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0314"/>
            <p:cNvSpPr>
              <a:spLocks noEditPoints="1"/>
            </p:cNvSpPr>
            <p:nvPr/>
          </p:nvSpPr>
          <p:spPr bwMode="auto">
            <a:xfrm>
              <a:off x="4439532" y="7430732"/>
              <a:ext cx="220778" cy="222112"/>
            </a:xfrm>
            <a:custGeom>
              <a:avLst/>
              <a:gdLst>
                <a:gd name="T0" fmla="*/ 63 w 140"/>
                <a:gd name="T1" fmla="*/ 20 h 141"/>
                <a:gd name="T2" fmla="*/ 69 w 140"/>
                <a:gd name="T3" fmla="*/ 19 h 141"/>
                <a:gd name="T4" fmla="*/ 70 w 140"/>
                <a:gd name="T5" fmla="*/ 19 h 141"/>
                <a:gd name="T6" fmla="*/ 92 w 140"/>
                <a:gd name="T7" fmla="*/ 24 h 141"/>
                <a:gd name="T8" fmla="*/ 96 w 140"/>
                <a:gd name="T9" fmla="*/ 26 h 141"/>
                <a:gd name="T10" fmla="*/ 121 w 140"/>
                <a:gd name="T11" fmla="*/ 70 h 141"/>
                <a:gd name="T12" fmla="*/ 106 w 140"/>
                <a:gd name="T13" fmla="*/ 107 h 141"/>
                <a:gd name="T14" fmla="*/ 103 w 140"/>
                <a:gd name="T15" fmla="*/ 110 h 141"/>
                <a:gd name="T16" fmla="*/ 71 w 140"/>
                <a:gd name="T17" fmla="*/ 122 h 141"/>
                <a:gd name="T18" fmla="*/ 70 w 140"/>
                <a:gd name="T19" fmla="*/ 122 h 141"/>
                <a:gd name="T20" fmla="*/ 62 w 140"/>
                <a:gd name="T21" fmla="*/ 121 h 141"/>
                <a:gd name="T22" fmla="*/ 58 w 140"/>
                <a:gd name="T23" fmla="*/ 120 h 141"/>
                <a:gd name="T24" fmla="*/ 19 w 140"/>
                <a:gd name="T25" fmla="*/ 71 h 141"/>
                <a:gd name="T26" fmla="*/ 21 w 140"/>
                <a:gd name="T27" fmla="*/ 56 h 141"/>
                <a:gd name="T28" fmla="*/ 22 w 140"/>
                <a:gd name="T29" fmla="*/ 51 h 141"/>
                <a:gd name="T30" fmla="*/ 43 w 140"/>
                <a:gd name="T31" fmla="*/ 27 h 141"/>
                <a:gd name="T32" fmla="*/ 47 w 140"/>
                <a:gd name="T33" fmla="*/ 25 h 141"/>
                <a:gd name="T34" fmla="*/ 59 w 140"/>
                <a:gd name="T35" fmla="*/ 21 h 141"/>
                <a:gd name="T36" fmla="*/ 63 w 140"/>
                <a:gd name="T37" fmla="*/ 20 h 141"/>
                <a:gd name="T38" fmla="*/ 70 w 140"/>
                <a:gd name="T39" fmla="*/ 0 h 141"/>
                <a:gd name="T40" fmla="*/ 69 w 140"/>
                <a:gd name="T41" fmla="*/ 0 h 141"/>
                <a:gd name="T42" fmla="*/ 60 w 140"/>
                <a:gd name="T43" fmla="*/ 1 h 141"/>
                <a:gd name="T44" fmla="*/ 55 w 140"/>
                <a:gd name="T45" fmla="*/ 2 h 141"/>
                <a:gd name="T46" fmla="*/ 38 w 140"/>
                <a:gd name="T47" fmla="*/ 8 h 141"/>
                <a:gd name="T48" fmla="*/ 34 w 140"/>
                <a:gd name="T49" fmla="*/ 10 h 141"/>
                <a:gd name="T50" fmla="*/ 5 w 140"/>
                <a:gd name="T51" fmla="*/ 45 h 141"/>
                <a:gd name="T52" fmla="*/ 3 w 140"/>
                <a:gd name="T53" fmla="*/ 49 h 141"/>
                <a:gd name="T54" fmla="*/ 0 w 140"/>
                <a:gd name="T55" fmla="*/ 72 h 141"/>
                <a:gd name="T56" fmla="*/ 54 w 140"/>
                <a:gd name="T57" fmla="*/ 139 h 141"/>
                <a:gd name="T58" fmla="*/ 59 w 140"/>
                <a:gd name="T59" fmla="*/ 140 h 141"/>
                <a:gd name="T60" fmla="*/ 70 w 140"/>
                <a:gd name="T61" fmla="*/ 141 h 141"/>
                <a:gd name="T62" fmla="*/ 71 w 140"/>
                <a:gd name="T63" fmla="*/ 141 h 141"/>
                <a:gd name="T64" fmla="*/ 116 w 140"/>
                <a:gd name="T65" fmla="*/ 123 h 141"/>
                <a:gd name="T66" fmla="*/ 119 w 140"/>
                <a:gd name="T67" fmla="*/ 120 h 141"/>
                <a:gd name="T68" fmla="*/ 140 w 140"/>
                <a:gd name="T69" fmla="*/ 69 h 141"/>
                <a:gd name="T70" fmla="*/ 105 w 140"/>
                <a:gd name="T71" fmla="*/ 10 h 141"/>
                <a:gd name="T72" fmla="*/ 101 w 140"/>
                <a:gd name="T73" fmla="*/ 8 h 141"/>
                <a:gd name="T74" fmla="*/ 70 w 140"/>
                <a:gd name="T7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1">
                  <a:moveTo>
                    <a:pt x="63" y="20"/>
                  </a:moveTo>
                  <a:cubicBezTo>
                    <a:pt x="65" y="19"/>
                    <a:pt x="67" y="19"/>
                    <a:pt x="69" y="19"/>
                  </a:cubicBezTo>
                  <a:cubicBezTo>
                    <a:pt x="69" y="19"/>
                    <a:pt x="70" y="19"/>
                    <a:pt x="70" y="19"/>
                  </a:cubicBezTo>
                  <a:cubicBezTo>
                    <a:pt x="78" y="19"/>
                    <a:pt x="85" y="21"/>
                    <a:pt x="92" y="24"/>
                  </a:cubicBezTo>
                  <a:cubicBezTo>
                    <a:pt x="93" y="25"/>
                    <a:pt x="94" y="26"/>
                    <a:pt x="96" y="26"/>
                  </a:cubicBezTo>
                  <a:cubicBezTo>
                    <a:pt x="111" y="35"/>
                    <a:pt x="121" y="51"/>
                    <a:pt x="121" y="70"/>
                  </a:cubicBezTo>
                  <a:cubicBezTo>
                    <a:pt x="121" y="84"/>
                    <a:pt x="116" y="97"/>
                    <a:pt x="106" y="107"/>
                  </a:cubicBezTo>
                  <a:cubicBezTo>
                    <a:pt x="105" y="108"/>
                    <a:pt x="104" y="109"/>
                    <a:pt x="103" y="110"/>
                  </a:cubicBezTo>
                  <a:cubicBezTo>
                    <a:pt x="94" y="117"/>
                    <a:pt x="83" y="122"/>
                    <a:pt x="71" y="122"/>
                  </a:cubicBezTo>
                  <a:cubicBezTo>
                    <a:pt x="71" y="122"/>
                    <a:pt x="70" y="122"/>
                    <a:pt x="70" y="122"/>
                  </a:cubicBezTo>
                  <a:cubicBezTo>
                    <a:pt x="67" y="122"/>
                    <a:pt x="65" y="122"/>
                    <a:pt x="62" y="121"/>
                  </a:cubicBezTo>
                  <a:cubicBezTo>
                    <a:pt x="61" y="121"/>
                    <a:pt x="59" y="121"/>
                    <a:pt x="58" y="120"/>
                  </a:cubicBezTo>
                  <a:cubicBezTo>
                    <a:pt x="36" y="115"/>
                    <a:pt x="19" y="95"/>
                    <a:pt x="19" y="71"/>
                  </a:cubicBezTo>
                  <a:cubicBezTo>
                    <a:pt x="19" y="66"/>
                    <a:pt x="19" y="61"/>
                    <a:pt x="21" y="56"/>
                  </a:cubicBezTo>
                  <a:cubicBezTo>
                    <a:pt x="21" y="54"/>
                    <a:pt x="22" y="53"/>
                    <a:pt x="22" y="51"/>
                  </a:cubicBezTo>
                  <a:cubicBezTo>
                    <a:pt x="27" y="41"/>
                    <a:pt x="34" y="33"/>
                    <a:pt x="43" y="27"/>
                  </a:cubicBezTo>
                  <a:cubicBezTo>
                    <a:pt x="44" y="26"/>
                    <a:pt x="46" y="25"/>
                    <a:pt x="47" y="25"/>
                  </a:cubicBezTo>
                  <a:cubicBezTo>
                    <a:pt x="51" y="23"/>
                    <a:pt x="55" y="21"/>
                    <a:pt x="59" y="21"/>
                  </a:cubicBezTo>
                  <a:cubicBezTo>
                    <a:pt x="60" y="20"/>
                    <a:pt x="61" y="20"/>
                    <a:pt x="63" y="20"/>
                  </a:cubicBezTo>
                  <a:moveTo>
                    <a:pt x="70" y="0"/>
                  </a:moveTo>
                  <a:cubicBezTo>
                    <a:pt x="70" y="0"/>
                    <a:pt x="69" y="0"/>
                    <a:pt x="69" y="0"/>
                  </a:cubicBezTo>
                  <a:cubicBezTo>
                    <a:pt x="66" y="1"/>
                    <a:pt x="63" y="1"/>
                    <a:pt x="60" y="1"/>
                  </a:cubicBezTo>
                  <a:cubicBezTo>
                    <a:pt x="58" y="1"/>
                    <a:pt x="57" y="2"/>
                    <a:pt x="55" y="2"/>
                  </a:cubicBezTo>
                  <a:cubicBezTo>
                    <a:pt x="49" y="3"/>
                    <a:pt x="43" y="6"/>
                    <a:pt x="38" y="8"/>
                  </a:cubicBezTo>
                  <a:cubicBezTo>
                    <a:pt x="36" y="9"/>
                    <a:pt x="35" y="10"/>
                    <a:pt x="34" y="10"/>
                  </a:cubicBezTo>
                  <a:cubicBezTo>
                    <a:pt x="21" y="18"/>
                    <a:pt x="10" y="31"/>
                    <a:pt x="5" y="45"/>
                  </a:cubicBezTo>
                  <a:cubicBezTo>
                    <a:pt x="4" y="46"/>
                    <a:pt x="4" y="48"/>
                    <a:pt x="3" y="49"/>
                  </a:cubicBezTo>
                  <a:cubicBezTo>
                    <a:pt x="1" y="56"/>
                    <a:pt x="0" y="64"/>
                    <a:pt x="0" y="72"/>
                  </a:cubicBezTo>
                  <a:cubicBezTo>
                    <a:pt x="0" y="105"/>
                    <a:pt x="24" y="132"/>
                    <a:pt x="54" y="139"/>
                  </a:cubicBezTo>
                  <a:cubicBezTo>
                    <a:pt x="56" y="139"/>
                    <a:pt x="57" y="139"/>
                    <a:pt x="59" y="140"/>
                  </a:cubicBezTo>
                  <a:cubicBezTo>
                    <a:pt x="62" y="140"/>
                    <a:pt x="66" y="141"/>
                    <a:pt x="70" y="141"/>
                  </a:cubicBezTo>
                  <a:cubicBezTo>
                    <a:pt x="70" y="141"/>
                    <a:pt x="71" y="141"/>
                    <a:pt x="71" y="141"/>
                  </a:cubicBezTo>
                  <a:cubicBezTo>
                    <a:pt x="88" y="140"/>
                    <a:pt x="104" y="134"/>
                    <a:pt x="116" y="123"/>
                  </a:cubicBezTo>
                  <a:cubicBezTo>
                    <a:pt x="117" y="122"/>
                    <a:pt x="118" y="121"/>
                    <a:pt x="119" y="120"/>
                  </a:cubicBezTo>
                  <a:cubicBezTo>
                    <a:pt x="132" y="107"/>
                    <a:pt x="140" y="89"/>
                    <a:pt x="140" y="69"/>
                  </a:cubicBezTo>
                  <a:cubicBezTo>
                    <a:pt x="140" y="44"/>
                    <a:pt x="125" y="21"/>
                    <a:pt x="105" y="10"/>
                  </a:cubicBezTo>
                  <a:cubicBezTo>
                    <a:pt x="103" y="9"/>
                    <a:pt x="102" y="8"/>
                    <a:pt x="101" y="8"/>
                  </a:cubicBezTo>
                  <a:cubicBezTo>
                    <a:pt x="91" y="3"/>
                    <a:pt x="81" y="0"/>
                    <a:pt x="7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0315"/>
            <p:cNvSpPr>
              <a:spLocks/>
            </p:cNvSpPr>
            <p:nvPr/>
          </p:nvSpPr>
          <p:spPr bwMode="auto">
            <a:xfrm>
              <a:off x="5096531" y="6418888"/>
              <a:ext cx="46023" cy="45356"/>
            </a:xfrm>
            <a:custGeom>
              <a:avLst/>
              <a:gdLst>
                <a:gd name="T0" fmla="*/ 15 w 29"/>
                <a:gd name="T1" fmla="*/ 0 h 29"/>
                <a:gd name="T2" fmla="*/ 15 w 29"/>
                <a:gd name="T3" fmla="*/ 0 h 29"/>
                <a:gd name="T4" fmla="*/ 10 w 29"/>
                <a:gd name="T5" fmla="*/ 1 h 29"/>
                <a:gd name="T6" fmla="*/ 6 w 29"/>
                <a:gd name="T7" fmla="*/ 3 h 29"/>
                <a:gd name="T8" fmla="*/ 1 w 29"/>
                <a:gd name="T9" fmla="*/ 9 h 29"/>
                <a:gd name="T10" fmla="*/ 0 w 29"/>
                <a:gd name="T11" fmla="*/ 13 h 29"/>
                <a:gd name="T12" fmla="*/ 0 w 29"/>
                <a:gd name="T13" fmla="*/ 14 h 29"/>
                <a:gd name="T14" fmla="*/ 9 w 29"/>
                <a:gd name="T15" fmla="*/ 27 h 29"/>
                <a:gd name="T16" fmla="*/ 13 w 29"/>
                <a:gd name="T17" fmla="*/ 29 h 29"/>
                <a:gd name="T18" fmla="*/ 15 w 29"/>
                <a:gd name="T19" fmla="*/ 29 h 29"/>
                <a:gd name="T20" fmla="*/ 15 w 29"/>
                <a:gd name="T21" fmla="*/ 29 h 29"/>
                <a:gd name="T22" fmla="*/ 29 w 29"/>
                <a:gd name="T23" fmla="*/ 19 h 29"/>
                <a:gd name="T24" fmla="*/ 29 w 29"/>
                <a:gd name="T25" fmla="*/ 14 h 29"/>
                <a:gd name="T26" fmla="*/ 29 w 29"/>
                <a:gd name="T27" fmla="*/ 14 h 29"/>
                <a:gd name="T28" fmla="*/ 15 w 2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9">
                  <a:moveTo>
                    <a:pt x="15" y="0"/>
                  </a:moveTo>
                  <a:cubicBezTo>
                    <a:pt x="15" y="0"/>
                    <a:pt x="15" y="0"/>
                    <a:pt x="15" y="0"/>
                  </a:cubicBezTo>
                  <a:cubicBezTo>
                    <a:pt x="13" y="0"/>
                    <a:pt x="11" y="0"/>
                    <a:pt x="10" y="1"/>
                  </a:cubicBezTo>
                  <a:cubicBezTo>
                    <a:pt x="8" y="1"/>
                    <a:pt x="7" y="2"/>
                    <a:pt x="6" y="3"/>
                  </a:cubicBezTo>
                  <a:cubicBezTo>
                    <a:pt x="4" y="5"/>
                    <a:pt x="2" y="7"/>
                    <a:pt x="1" y="9"/>
                  </a:cubicBezTo>
                  <a:cubicBezTo>
                    <a:pt x="1" y="10"/>
                    <a:pt x="1" y="12"/>
                    <a:pt x="0" y="13"/>
                  </a:cubicBezTo>
                  <a:cubicBezTo>
                    <a:pt x="0" y="14"/>
                    <a:pt x="0" y="14"/>
                    <a:pt x="0" y="14"/>
                  </a:cubicBezTo>
                  <a:cubicBezTo>
                    <a:pt x="1" y="20"/>
                    <a:pt x="4" y="25"/>
                    <a:pt x="9" y="27"/>
                  </a:cubicBezTo>
                  <a:cubicBezTo>
                    <a:pt x="10" y="28"/>
                    <a:pt x="11" y="28"/>
                    <a:pt x="13" y="29"/>
                  </a:cubicBezTo>
                  <a:cubicBezTo>
                    <a:pt x="14" y="29"/>
                    <a:pt x="14" y="29"/>
                    <a:pt x="15" y="29"/>
                  </a:cubicBezTo>
                  <a:cubicBezTo>
                    <a:pt x="15" y="29"/>
                    <a:pt x="15" y="29"/>
                    <a:pt x="15" y="29"/>
                  </a:cubicBezTo>
                  <a:cubicBezTo>
                    <a:pt x="22" y="29"/>
                    <a:pt x="27" y="24"/>
                    <a:pt x="29" y="19"/>
                  </a:cubicBezTo>
                  <a:cubicBezTo>
                    <a:pt x="29" y="17"/>
                    <a:pt x="29" y="16"/>
                    <a:pt x="29" y="14"/>
                  </a:cubicBezTo>
                  <a:cubicBezTo>
                    <a:pt x="29" y="14"/>
                    <a:pt x="29" y="14"/>
                    <a:pt x="29" y="14"/>
                  </a:cubicBezTo>
                  <a:cubicBezTo>
                    <a:pt x="29" y="6"/>
                    <a:pt x="23"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0316"/>
            <p:cNvSpPr>
              <a:spLocks noEditPoints="1"/>
            </p:cNvSpPr>
            <p:nvPr/>
          </p:nvSpPr>
          <p:spPr bwMode="auto">
            <a:xfrm>
              <a:off x="5074520" y="6394876"/>
              <a:ext cx="91380" cy="92714"/>
            </a:xfrm>
            <a:custGeom>
              <a:avLst/>
              <a:gdLst>
                <a:gd name="T0" fmla="*/ 19 w 58"/>
                <a:gd name="T1" fmla="*/ 10 h 59"/>
                <a:gd name="T2" fmla="*/ 29 w 58"/>
                <a:gd name="T3" fmla="*/ 8 h 59"/>
                <a:gd name="T4" fmla="*/ 29 w 58"/>
                <a:gd name="T5" fmla="*/ 8 h 59"/>
                <a:gd name="T6" fmla="*/ 50 w 58"/>
                <a:gd name="T7" fmla="*/ 29 h 59"/>
                <a:gd name="T8" fmla="*/ 50 w 58"/>
                <a:gd name="T9" fmla="*/ 31 h 59"/>
                <a:gd name="T10" fmla="*/ 50 w 58"/>
                <a:gd name="T11" fmla="*/ 35 h 59"/>
                <a:gd name="T12" fmla="*/ 29 w 58"/>
                <a:gd name="T13" fmla="*/ 51 h 59"/>
                <a:gd name="T14" fmla="*/ 29 w 58"/>
                <a:gd name="T15" fmla="*/ 51 h 59"/>
                <a:gd name="T16" fmla="*/ 24 w 58"/>
                <a:gd name="T17" fmla="*/ 50 h 59"/>
                <a:gd name="T18" fmla="*/ 20 w 58"/>
                <a:gd name="T19" fmla="*/ 49 h 59"/>
                <a:gd name="T20" fmla="*/ 7 w 58"/>
                <a:gd name="T21" fmla="*/ 30 h 59"/>
                <a:gd name="T22" fmla="*/ 8 w 58"/>
                <a:gd name="T23" fmla="*/ 27 h 59"/>
                <a:gd name="T24" fmla="*/ 8 w 58"/>
                <a:gd name="T25" fmla="*/ 23 h 59"/>
                <a:gd name="T26" fmla="*/ 15 w 58"/>
                <a:gd name="T27" fmla="*/ 13 h 59"/>
                <a:gd name="T28" fmla="*/ 19 w 58"/>
                <a:gd name="T29" fmla="*/ 10 h 59"/>
                <a:gd name="T30" fmla="*/ 29 w 58"/>
                <a:gd name="T31" fmla="*/ 0 h 59"/>
                <a:gd name="T32" fmla="*/ 28 w 58"/>
                <a:gd name="T33" fmla="*/ 0 h 59"/>
                <a:gd name="T34" fmla="*/ 14 w 58"/>
                <a:gd name="T35" fmla="*/ 4 h 59"/>
                <a:gd name="T36" fmla="*/ 10 w 58"/>
                <a:gd name="T37" fmla="*/ 7 h 59"/>
                <a:gd name="T38" fmla="*/ 1 w 58"/>
                <a:gd name="T39" fmla="*/ 22 h 59"/>
                <a:gd name="T40" fmla="*/ 0 w 58"/>
                <a:gd name="T41" fmla="*/ 26 h 59"/>
                <a:gd name="T42" fmla="*/ 0 w 58"/>
                <a:gd name="T43" fmla="*/ 30 h 59"/>
                <a:gd name="T44" fmla="*/ 16 w 58"/>
                <a:gd name="T45" fmla="*/ 56 h 59"/>
                <a:gd name="T46" fmla="*/ 20 w 58"/>
                <a:gd name="T47" fmla="*/ 57 h 59"/>
                <a:gd name="T48" fmla="*/ 29 w 58"/>
                <a:gd name="T49" fmla="*/ 59 h 59"/>
                <a:gd name="T50" fmla="*/ 29 w 58"/>
                <a:gd name="T51" fmla="*/ 59 h 59"/>
                <a:gd name="T52" fmla="*/ 57 w 58"/>
                <a:gd name="T53" fmla="*/ 37 h 59"/>
                <a:gd name="T54" fmla="*/ 58 w 58"/>
                <a:gd name="T55" fmla="*/ 32 h 59"/>
                <a:gd name="T56" fmla="*/ 58 w 58"/>
                <a:gd name="T57" fmla="*/ 29 h 59"/>
                <a:gd name="T58" fmla="*/ 29 w 58"/>
                <a:gd name="T5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9">
                  <a:moveTo>
                    <a:pt x="19" y="10"/>
                  </a:moveTo>
                  <a:cubicBezTo>
                    <a:pt x="22" y="9"/>
                    <a:pt x="25" y="8"/>
                    <a:pt x="29" y="8"/>
                  </a:cubicBezTo>
                  <a:cubicBezTo>
                    <a:pt x="29" y="8"/>
                    <a:pt x="29" y="8"/>
                    <a:pt x="29" y="8"/>
                  </a:cubicBezTo>
                  <a:cubicBezTo>
                    <a:pt x="41" y="8"/>
                    <a:pt x="50" y="17"/>
                    <a:pt x="50" y="29"/>
                  </a:cubicBezTo>
                  <a:cubicBezTo>
                    <a:pt x="50" y="29"/>
                    <a:pt x="50" y="30"/>
                    <a:pt x="50" y="31"/>
                  </a:cubicBezTo>
                  <a:cubicBezTo>
                    <a:pt x="50" y="32"/>
                    <a:pt x="50" y="34"/>
                    <a:pt x="50" y="35"/>
                  </a:cubicBezTo>
                  <a:cubicBezTo>
                    <a:pt x="47" y="44"/>
                    <a:pt x="39" y="50"/>
                    <a:pt x="29" y="51"/>
                  </a:cubicBezTo>
                  <a:cubicBezTo>
                    <a:pt x="29" y="51"/>
                    <a:pt x="29" y="51"/>
                    <a:pt x="29" y="51"/>
                  </a:cubicBezTo>
                  <a:cubicBezTo>
                    <a:pt x="27" y="51"/>
                    <a:pt x="25" y="50"/>
                    <a:pt x="24" y="50"/>
                  </a:cubicBezTo>
                  <a:cubicBezTo>
                    <a:pt x="22" y="50"/>
                    <a:pt x="21" y="49"/>
                    <a:pt x="20" y="49"/>
                  </a:cubicBezTo>
                  <a:cubicBezTo>
                    <a:pt x="13" y="45"/>
                    <a:pt x="8" y="38"/>
                    <a:pt x="7" y="30"/>
                  </a:cubicBezTo>
                  <a:cubicBezTo>
                    <a:pt x="7" y="29"/>
                    <a:pt x="7" y="28"/>
                    <a:pt x="8" y="27"/>
                  </a:cubicBezTo>
                  <a:cubicBezTo>
                    <a:pt x="8" y="26"/>
                    <a:pt x="8" y="24"/>
                    <a:pt x="8" y="23"/>
                  </a:cubicBezTo>
                  <a:cubicBezTo>
                    <a:pt x="10" y="19"/>
                    <a:pt x="12" y="15"/>
                    <a:pt x="15" y="13"/>
                  </a:cubicBezTo>
                  <a:cubicBezTo>
                    <a:pt x="16" y="12"/>
                    <a:pt x="18" y="11"/>
                    <a:pt x="19" y="10"/>
                  </a:cubicBezTo>
                  <a:moveTo>
                    <a:pt x="29" y="0"/>
                  </a:moveTo>
                  <a:cubicBezTo>
                    <a:pt x="29" y="0"/>
                    <a:pt x="29" y="0"/>
                    <a:pt x="28" y="0"/>
                  </a:cubicBezTo>
                  <a:cubicBezTo>
                    <a:pt x="23" y="0"/>
                    <a:pt x="18" y="2"/>
                    <a:pt x="14" y="4"/>
                  </a:cubicBezTo>
                  <a:cubicBezTo>
                    <a:pt x="12" y="5"/>
                    <a:pt x="11" y="6"/>
                    <a:pt x="10" y="7"/>
                  </a:cubicBezTo>
                  <a:cubicBezTo>
                    <a:pt x="6" y="10"/>
                    <a:pt x="2" y="16"/>
                    <a:pt x="1" y="22"/>
                  </a:cubicBezTo>
                  <a:cubicBezTo>
                    <a:pt x="0" y="23"/>
                    <a:pt x="0" y="25"/>
                    <a:pt x="0" y="26"/>
                  </a:cubicBezTo>
                  <a:cubicBezTo>
                    <a:pt x="0" y="27"/>
                    <a:pt x="0" y="28"/>
                    <a:pt x="0" y="30"/>
                  </a:cubicBezTo>
                  <a:cubicBezTo>
                    <a:pt x="0" y="41"/>
                    <a:pt x="6" y="51"/>
                    <a:pt x="16" y="56"/>
                  </a:cubicBezTo>
                  <a:cubicBezTo>
                    <a:pt x="17" y="56"/>
                    <a:pt x="19" y="57"/>
                    <a:pt x="20" y="57"/>
                  </a:cubicBezTo>
                  <a:cubicBezTo>
                    <a:pt x="23" y="58"/>
                    <a:pt x="26" y="59"/>
                    <a:pt x="29" y="59"/>
                  </a:cubicBezTo>
                  <a:cubicBezTo>
                    <a:pt x="29" y="59"/>
                    <a:pt x="29" y="59"/>
                    <a:pt x="29" y="59"/>
                  </a:cubicBezTo>
                  <a:cubicBezTo>
                    <a:pt x="43" y="58"/>
                    <a:pt x="54" y="49"/>
                    <a:pt x="57" y="37"/>
                  </a:cubicBezTo>
                  <a:cubicBezTo>
                    <a:pt x="58" y="35"/>
                    <a:pt x="58" y="34"/>
                    <a:pt x="58" y="32"/>
                  </a:cubicBezTo>
                  <a:cubicBezTo>
                    <a:pt x="58" y="31"/>
                    <a:pt x="58" y="30"/>
                    <a:pt x="58" y="29"/>
                  </a:cubicBezTo>
                  <a:cubicBezTo>
                    <a:pt x="58" y="13"/>
                    <a:pt x="45" y="0"/>
                    <a:pt x="2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0317"/>
            <p:cNvSpPr>
              <a:spLocks/>
            </p:cNvSpPr>
            <p:nvPr/>
          </p:nvSpPr>
          <p:spPr bwMode="auto">
            <a:xfrm>
              <a:off x="5359997" y="7432066"/>
              <a:ext cx="60030" cy="60030"/>
            </a:xfrm>
            <a:custGeom>
              <a:avLst/>
              <a:gdLst>
                <a:gd name="T0" fmla="*/ 19 w 38"/>
                <a:gd name="T1" fmla="*/ 0 h 38"/>
                <a:gd name="T2" fmla="*/ 19 w 38"/>
                <a:gd name="T3" fmla="*/ 0 h 38"/>
                <a:gd name="T4" fmla="*/ 19 w 38"/>
                <a:gd name="T5" fmla="*/ 0 h 38"/>
                <a:gd name="T6" fmla="*/ 8 w 38"/>
                <a:gd name="T7" fmla="*/ 4 h 38"/>
                <a:gd name="T8" fmla="*/ 5 w 38"/>
                <a:gd name="T9" fmla="*/ 7 h 38"/>
                <a:gd name="T10" fmla="*/ 0 w 38"/>
                <a:gd name="T11" fmla="*/ 20 h 38"/>
                <a:gd name="T12" fmla="*/ 5 w 38"/>
                <a:gd name="T13" fmla="*/ 32 h 38"/>
                <a:gd name="T14" fmla="*/ 8 w 38"/>
                <a:gd name="T15" fmla="*/ 35 h 38"/>
                <a:gd name="T16" fmla="*/ 19 w 38"/>
                <a:gd name="T17" fmla="*/ 38 h 38"/>
                <a:gd name="T18" fmla="*/ 20 w 38"/>
                <a:gd name="T19" fmla="*/ 38 h 38"/>
                <a:gd name="T20" fmla="*/ 36 w 38"/>
                <a:gd name="T21" fmla="*/ 29 h 38"/>
                <a:gd name="T22" fmla="*/ 37 w 38"/>
                <a:gd name="T23" fmla="*/ 26 h 38"/>
                <a:gd name="T24" fmla="*/ 38 w 38"/>
                <a:gd name="T25" fmla="*/ 19 h 38"/>
                <a:gd name="T26" fmla="*/ 37 w 38"/>
                <a:gd name="T27" fmla="*/ 13 h 38"/>
                <a:gd name="T28" fmla="*/ 35 w 38"/>
                <a:gd name="T29" fmla="*/ 9 h 38"/>
                <a:gd name="T30" fmla="*/ 28 w 38"/>
                <a:gd name="T31" fmla="*/ 2 h 38"/>
                <a:gd name="T32" fmla="*/ 24 w 38"/>
                <a:gd name="T33" fmla="*/ 1 h 38"/>
                <a:gd name="T34" fmla="*/ 19 w 38"/>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8">
                  <a:moveTo>
                    <a:pt x="19" y="0"/>
                  </a:moveTo>
                  <a:cubicBezTo>
                    <a:pt x="19" y="0"/>
                    <a:pt x="19" y="0"/>
                    <a:pt x="19" y="0"/>
                  </a:cubicBezTo>
                  <a:cubicBezTo>
                    <a:pt x="19" y="0"/>
                    <a:pt x="19" y="0"/>
                    <a:pt x="19" y="0"/>
                  </a:cubicBezTo>
                  <a:cubicBezTo>
                    <a:pt x="15" y="0"/>
                    <a:pt x="11" y="2"/>
                    <a:pt x="8" y="4"/>
                  </a:cubicBezTo>
                  <a:cubicBezTo>
                    <a:pt x="7" y="5"/>
                    <a:pt x="6" y="6"/>
                    <a:pt x="5" y="7"/>
                  </a:cubicBezTo>
                  <a:cubicBezTo>
                    <a:pt x="2" y="10"/>
                    <a:pt x="0" y="15"/>
                    <a:pt x="0" y="20"/>
                  </a:cubicBezTo>
                  <a:cubicBezTo>
                    <a:pt x="0" y="24"/>
                    <a:pt x="2" y="28"/>
                    <a:pt x="5" y="32"/>
                  </a:cubicBezTo>
                  <a:cubicBezTo>
                    <a:pt x="6" y="33"/>
                    <a:pt x="7" y="34"/>
                    <a:pt x="8" y="35"/>
                  </a:cubicBezTo>
                  <a:cubicBezTo>
                    <a:pt x="11" y="37"/>
                    <a:pt x="15" y="38"/>
                    <a:pt x="19" y="38"/>
                  </a:cubicBezTo>
                  <a:cubicBezTo>
                    <a:pt x="19" y="38"/>
                    <a:pt x="20" y="38"/>
                    <a:pt x="20" y="38"/>
                  </a:cubicBezTo>
                  <a:cubicBezTo>
                    <a:pt x="26" y="38"/>
                    <a:pt x="32" y="35"/>
                    <a:pt x="36" y="29"/>
                  </a:cubicBezTo>
                  <a:cubicBezTo>
                    <a:pt x="36" y="28"/>
                    <a:pt x="37" y="27"/>
                    <a:pt x="37" y="26"/>
                  </a:cubicBezTo>
                  <a:cubicBezTo>
                    <a:pt x="38" y="23"/>
                    <a:pt x="38" y="21"/>
                    <a:pt x="38" y="19"/>
                  </a:cubicBezTo>
                  <a:cubicBezTo>
                    <a:pt x="38" y="17"/>
                    <a:pt x="38" y="15"/>
                    <a:pt x="37" y="13"/>
                  </a:cubicBezTo>
                  <a:cubicBezTo>
                    <a:pt x="37" y="11"/>
                    <a:pt x="36" y="10"/>
                    <a:pt x="35" y="9"/>
                  </a:cubicBezTo>
                  <a:cubicBezTo>
                    <a:pt x="33" y="6"/>
                    <a:pt x="31" y="3"/>
                    <a:pt x="28" y="2"/>
                  </a:cubicBezTo>
                  <a:cubicBezTo>
                    <a:pt x="26" y="1"/>
                    <a:pt x="25" y="1"/>
                    <a:pt x="24" y="1"/>
                  </a:cubicBezTo>
                  <a:cubicBezTo>
                    <a:pt x="22" y="0"/>
                    <a:pt x="21"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0318"/>
            <p:cNvSpPr>
              <a:spLocks noEditPoints="1"/>
            </p:cNvSpPr>
            <p:nvPr/>
          </p:nvSpPr>
          <p:spPr bwMode="auto">
            <a:xfrm>
              <a:off x="5328648" y="7400717"/>
              <a:ext cx="122729" cy="122729"/>
            </a:xfrm>
            <a:custGeom>
              <a:avLst/>
              <a:gdLst>
                <a:gd name="T0" fmla="*/ 22 w 78"/>
                <a:gd name="T1" fmla="*/ 17 h 78"/>
                <a:gd name="T2" fmla="*/ 39 w 78"/>
                <a:gd name="T3" fmla="*/ 11 h 78"/>
                <a:gd name="T4" fmla="*/ 39 w 78"/>
                <a:gd name="T5" fmla="*/ 11 h 78"/>
                <a:gd name="T6" fmla="*/ 40 w 78"/>
                <a:gd name="T7" fmla="*/ 11 h 78"/>
                <a:gd name="T8" fmla="*/ 45 w 78"/>
                <a:gd name="T9" fmla="*/ 11 h 78"/>
                <a:gd name="T10" fmla="*/ 47 w 78"/>
                <a:gd name="T11" fmla="*/ 12 h 78"/>
                <a:gd name="T12" fmla="*/ 51 w 78"/>
                <a:gd name="T13" fmla="*/ 13 h 78"/>
                <a:gd name="T14" fmla="*/ 64 w 78"/>
                <a:gd name="T15" fmla="*/ 24 h 78"/>
                <a:gd name="T16" fmla="*/ 66 w 78"/>
                <a:gd name="T17" fmla="*/ 28 h 78"/>
                <a:gd name="T18" fmla="*/ 68 w 78"/>
                <a:gd name="T19" fmla="*/ 39 h 78"/>
                <a:gd name="T20" fmla="*/ 66 w 78"/>
                <a:gd name="T21" fmla="*/ 50 h 78"/>
                <a:gd name="T22" fmla="*/ 64 w 78"/>
                <a:gd name="T23" fmla="*/ 53 h 78"/>
                <a:gd name="T24" fmla="*/ 40 w 78"/>
                <a:gd name="T25" fmla="*/ 68 h 78"/>
                <a:gd name="T26" fmla="*/ 39 w 78"/>
                <a:gd name="T27" fmla="*/ 68 h 78"/>
                <a:gd name="T28" fmla="*/ 21 w 78"/>
                <a:gd name="T29" fmla="*/ 61 h 78"/>
                <a:gd name="T30" fmla="*/ 18 w 78"/>
                <a:gd name="T31" fmla="*/ 58 h 78"/>
                <a:gd name="T32" fmla="*/ 11 w 78"/>
                <a:gd name="T33" fmla="*/ 40 h 78"/>
                <a:gd name="T34" fmla="*/ 18 w 78"/>
                <a:gd name="T35" fmla="*/ 20 h 78"/>
                <a:gd name="T36" fmla="*/ 22 w 78"/>
                <a:gd name="T37" fmla="*/ 17 h 78"/>
                <a:gd name="T38" fmla="*/ 39 w 78"/>
                <a:gd name="T39" fmla="*/ 0 h 78"/>
                <a:gd name="T40" fmla="*/ 39 w 78"/>
                <a:gd name="T41" fmla="*/ 0 h 78"/>
                <a:gd name="T42" fmla="*/ 14 w 78"/>
                <a:gd name="T43" fmla="*/ 9 h 78"/>
                <a:gd name="T44" fmla="*/ 11 w 78"/>
                <a:gd name="T45" fmla="*/ 12 h 78"/>
                <a:gd name="T46" fmla="*/ 0 w 78"/>
                <a:gd name="T47" fmla="*/ 40 h 78"/>
                <a:gd name="T48" fmla="*/ 11 w 78"/>
                <a:gd name="T49" fmla="*/ 66 h 78"/>
                <a:gd name="T50" fmla="*/ 14 w 78"/>
                <a:gd name="T51" fmla="*/ 69 h 78"/>
                <a:gd name="T52" fmla="*/ 39 w 78"/>
                <a:gd name="T53" fmla="*/ 78 h 78"/>
                <a:gd name="T54" fmla="*/ 40 w 78"/>
                <a:gd name="T55" fmla="*/ 78 h 78"/>
                <a:gd name="T56" fmla="*/ 73 w 78"/>
                <a:gd name="T57" fmla="*/ 58 h 78"/>
                <a:gd name="T58" fmla="*/ 75 w 78"/>
                <a:gd name="T59" fmla="*/ 54 h 78"/>
                <a:gd name="T60" fmla="*/ 78 w 78"/>
                <a:gd name="T61" fmla="*/ 39 h 78"/>
                <a:gd name="T62" fmla="*/ 75 w 78"/>
                <a:gd name="T63" fmla="*/ 24 h 78"/>
                <a:gd name="T64" fmla="*/ 73 w 78"/>
                <a:gd name="T65" fmla="*/ 20 h 78"/>
                <a:gd name="T66" fmla="*/ 54 w 78"/>
                <a:gd name="T67" fmla="*/ 3 h 78"/>
                <a:gd name="T68" fmla="*/ 50 w 78"/>
                <a:gd name="T69" fmla="*/ 2 h 78"/>
                <a:gd name="T70" fmla="*/ 46 w 78"/>
                <a:gd name="T71" fmla="*/ 1 h 78"/>
                <a:gd name="T72" fmla="*/ 42 w 78"/>
                <a:gd name="T73" fmla="*/ 0 h 78"/>
                <a:gd name="T74" fmla="*/ 39 w 78"/>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2" y="17"/>
                  </a:moveTo>
                  <a:cubicBezTo>
                    <a:pt x="26" y="13"/>
                    <a:pt x="32" y="11"/>
                    <a:pt x="39" y="11"/>
                  </a:cubicBezTo>
                  <a:cubicBezTo>
                    <a:pt x="39" y="11"/>
                    <a:pt x="39" y="11"/>
                    <a:pt x="39" y="11"/>
                  </a:cubicBezTo>
                  <a:cubicBezTo>
                    <a:pt x="40" y="11"/>
                    <a:pt x="40" y="11"/>
                    <a:pt x="40" y="11"/>
                  </a:cubicBezTo>
                  <a:cubicBezTo>
                    <a:pt x="42" y="11"/>
                    <a:pt x="43" y="11"/>
                    <a:pt x="45" y="11"/>
                  </a:cubicBezTo>
                  <a:cubicBezTo>
                    <a:pt x="45" y="11"/>
                    <a:pt x="46" y="12"/>
                    <a:pt x="47" y="12"/>
                  </a:cubicBezTo>
                  <a:cubicBezTo>
                    <a:pt x="48" y="12"/>
                    <a:pt x="49" y="13"/>
                    <a:pt x="51" y="13"/>
                  </a:cubicBezTo>
                  <a:cubicBezTo>
                    <a:pt x="56" y="16"/>
                    <a:pt x="61" y="20"/>
                    <a:pt x="64" y="24"/>
                  </a:cubicBezTo>
                  <a:cubicBezTo>
                    <a:pt x="64" y="26"/>
                    <a:pt x="65" y="27"/>
                    <a:pt x="66" y="28"/>
                  </a:cubicBezTo>
                  <a:cubicBezTo>
                    <a:pt x="67" y="32"/>
                    <a:pt x="68" y="35"/>
                    <a:pt x="68" y="39"/>
                  </a:cubicBezTo>
                  <a:cubicBezTo>
                    <a:pt x="68" y="43"/>
                    <a:pt x="67" y="46"/>
                    <a:pt x="66" y="50"/>
                  </a:cubicBezTo>
                  <a:cubicBezTo>
                    <a:pt x="65" y="51"/>
                    <a:pt x="65" y="52"/>
                    <a:pt x="64" y="53"/>
                  </a:cubicBezTo>
                  <a:cubicBezTo>
                    <a:pt x="59" y="62"/>
                    <a:pt x="50" y="68"/>
                    <a:pt x="40" y="68"/>
                  </a:cubicBezTo>
                  <a:cubicBezTo>
                    <a:pt x="40" y="68"/>
                    <a:pt x="39" y="68"/>
                    <a:pt x="39" y="68"/>
                  </a:cubicBezTo>
                  <a:cubicBezTo>
                    <a:pt x="33" y="68"/>
                    <a:pt x="26" y="65"/>
                    <a:pt x="21" y="61"/>
                  </a:cubicBezTo>
                  <a:cubicBezTo>
                    <a:pt x="20" y="60"/>
                    <a:pt x="19" y="59"/>
                    <a:pt x="18" y="58"/>
                  </a:cubicBezTo>
                  <a:cubicBezTo>
                    <a:pt x="14" y="53"/>
                    <a:pt x="11" y="47"/>
                    <a:pt x="11" y="40"/>
                  </a:cubicBezTo>
                  <a:cubicBezTo>
                    <a:pt x="11" y="32"/>
                    <a:pt x="14" y="25"/>
                    <a:pt x="18" y="20"/>
                  </a:cubicBezTo>
                  <a:cubicBezTo>
                    <a:pt x="19" y="19"/>
                    <a:pt x="20" y="18"/>
                    <a:pt x="22" y="17"/>
                  </a:cubicBezTo>
                  <a:moveTo>
                    <a:pt x="39" y="0"/>
                  </a:moveTo>
                  <a:cubicBezTo>
                    <a:pt x="39" y="0"/>
                    <a:pt x="39" y="0"/>
                    <a:pt x="39" y="0"/>
                  </a:cubicBezTo>
                  <a:cubicBezTo>
                    <a:pt x="29" y="1"/>
                    <a:pt x="21" y="4"/>
                    <a:pt x="14" y="9"/>
                  </a:cubicBezTo>
                  <a:cubicBezTo>
                    <a:pt x="13" y="10"/>
                    <a:pt x="12" y="11"/>
                    <a:pt x="11" y="12"/>
                  </a:cubicBezTo>
                  <a:cubicBezTo>
                    <a:pt x="4" y="20"/>
                    <a:pt x="0" y="29"/>
                    <a:pt x="0" y="40"/>
                  </a:cubicBezTo>
                  <a:cubicBezTo>
                    <a:pt x="1" y="50"/>
                    <a:pt x="5" y="59"/>
                    <a:pt x="11" y="66"/>
                  </a:cubicBezTo>
                  <a:cubicBezTo>
                    <a:pt x="12" y="67"/>
                    <a:pt x="13" y="68"/>
                    <a:pt x="14" y="69"/>
                  </a:cubicBezTo>
                  <a:cubicBezTo>
                    <a:pt x="21" y="75"/>
                    <a:pt x="30" y="78"/>
                    <a:pt x="39" y="78"/>
                  </a:cubicBezTo>
                  <a:cubicBezTo>
                    <a:pt x="40" y="78"/>
                    <a:pt x="40" y="78"/>
                    <a:pt x="40" y="78"/>
                  </a:cubicBezTo>
                  <a:cubicBezTo>
                    <a:pt x="54" y="78"/>
                    <a:pt x="67" y="70"/>
                    <a:pt x="73" y="58"/>
                  </a:cubicBezTo>
                  <a:cubicBezTo>
                    <a:pt x="74" y="57"/>
                    <a:pt x="75" y="55"/>
                    <a:pt x="75" y="54"/>
                  </a:cubicBezTo>
                  <a:cubicBezTo>
                    <a:pt x="77" y="49"/>
                    <a:pt x="78" y="44"/>
                    <a:pt x="78" y="39"/>
                  </a:cubicBezTo>
                  <a:cubicBezTo>
                    <a:pt x="78" y="33"/>
                    <a:pt x="77" y="28"/>
                    <a:pt x="75" y="24"/>
                  </a:cubicBezTo>
                  <a:cubicBezTo>
                    <a:pt x="74" y="22"/>
                    <a:pt x="74" y="21"/>
                    <a:pt x="73" y="20"/>
                  </a:cubicBezTo>
                  <a:cubicBezTo>
                    <a:pt x="69" y="12"/>
                    <a:pt x="62" y="7"/>
                    <a:pt x="54" y="3"/>
                  </a:cubicBezTo>
                  <a:cubicBezTo>
                    <a:pt x="53" y="3"/>
                    <a:pt x="52" y="2"/>
                    <a:pt x="50" y="2"/>
                  </a:cubicBezTo>
                  <a:cubicBezTo>
                    <a:pt x="49" y="1"/>
                    <a:pt x="47" y="1"/>
                    <a:pt x="46" y="1"/>
                  </a:cubicBezTo>
                  <a:cubicBezTo>
                    <a:pt x="44" y="1"/>
                    <a:pt x="43" y="0"/>
                    <a:pt x="42" y="0"/>
                  </a:cubicBezTo>
                  <a:cubicBezTo>
                    <a:pt x="41" y="0"/>
                    <a:pt x="40" y="0"/>
                    <a:pt x="3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0423"/>
            <p:cNvSpPr>
              <a:spLocks/>
            </p:cNvSpPr>
            <p:nvPr/>
          </p:nvSpPr>
          <p:spPr bwMode="auto">
            <a:xfrm>
              <a:off x="5276622" y="6064042"/>
              <a:ext cx="113391" cy="106721"/>
            </a:xfrm>
            <a:custGeom>
              <a:avLst/>
              <a:gdLst>
                <a:gd name="T0" fmla="*/ 36 w 72"/>
                <a:gd name="T1" fmla="*/ 0 h 68"/>
                <a:gd name="T2" fmla="*/ 24 w 72"/>
                <a:gd name="T3" fmla="*/ 2 h 68"/>
                <a:gd name="T4" fmla="*/ 20 w 72"/>
                <a:gd name="T5" fmla="*/ 4 h 68"/>
                <a:gd name="T6" fmla="*/ 3 w 72"/>
                <a:gd name="T7" fmla="*/ 29 h 68"/>
                <a:gd name="T8" fmla="*/ 32 w 72"/>
                <a:gd name="T9" fmla="*/ 67 h 68"/>
                <a:gd name="T10" fmla="*/ 37 w 72"/>
                <a:gd name="T11" fmla="*/ 68 h 68"/>
                <a:gd name="T12" fmla="*/ 70 w 72"/>
                <a:gd name="T13" fmla="*/ 39 h 68"/>
                <a:gd name="T14" fmla="*/ 56 w 72"/>
                <a:gd name="T15" fmla="*/ 6 h 68"/>
                <a:gd name="T16" fmla="*/ 53 w 72"/>
                <a:gd name="T17" fmla="*/ 4 h 68"/>
                <a:gd name="T18" fmla="*/ 43 w 72"/>
                <a:gd name="T19" fmla="*/ 0 h 68"/>
                <a:gd name="T20" fmla="*/ 42 w 72"/>
                <a:gd name="T21" fmla="*/ 0 h 68"/>
                <a:gd name="T22" fmla="*/ 38 w 72"/>
                <a:gd name="T23" fmla="*/ 0 h 68"/>
                <a:gd name="T24" fmla="*/ 36 w 72"/>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8">
                  <a:moveTo>
                    <a:pt x="36" y="0"/>
                  </a:moveTo>
                  <a:cubicBezTo>
                    <a:pt x="32" y="0"/>
                    <a:pt x="28" y="1"/>
                    <a:pt x="24" y="2"/>
                  </a:cubicBezTo>
                  <a:cubicBezTo>
                    <a:pt x="23" y="3"/>
                    <a:pt x="21" y="3"/>
                    <a:pt x="20" y="4"/>
                  </a:cubicBezTo>
                  <a:cubicBezTo>
                    <a:pt x="11" y="9"/>
                    <a:pt x="5" y="18"/>
                    <a:pt x="3" y="29"/>
                  </a:cubicBezTo>
                  <a:cubicBezTo>
                    <a:pt x="0" y="47"/>
                    <a:pt x="13" y="65"/>
                    <a:pt x="32" y="67"/>
                  </a:cubicBezTo>
                  <a:cubicBezTo>
                    <a:pt x="33" y="68"/>
                    <a:pt x="35" y="68"/>
                    <a:pt x="37" y="68"/>
                  </a:cubicBezTo>
                  <a:cubicBezTo>
                    <a:pt x="53" y="68"/>
                    <a:pt x="68" y="56"/>
                    <a:pt x="70" y="39"/>
                  </a:cubicBezTo>
                  <a:cubicBezTo>
                    <a:pt x="72" y="26"/>
                    <a:pt x="66" y="13"/>
                    <a:pt x="56" y="6"/>
                  </a:cubicBezTo>
                  <a:cubicBezTo>
                    <a:pt x="55" y="5"/>
                    <a:pt x="54" y="4"/>
                    <a:pt x="53" y="4"/>
                  </a:cubicBezTo>
                  <a:cubicBezTo>
                    <a:pt x="49" y="2"/>
                    <a:pt x="46" y="1"/>
                    <a:pt x="43" y="0"/>
                  </a:cubicBezTo>
                  <a:cubicBezTo>
                    <a:pt x="42" y="0"/>
                    <a:pt x="42" y="0"/>
                    <a:pt x="42" y="0"/>
                  </a:cubicBezTo>
                  <a:cubicBezTo>
                    <a:pt x="40" y="0"/>
                    <a:pt x="39" y="0"/>
                    <a:pt x="38" y="0"/>
                  </a:cubicBezTo>
                  <a:cubicBezTo>
                    <a:pt x="38" y="0"/>
                    <a:pt x="37" y="0"/>
                    <a:pt x="3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0541"/>
            <p:cNvSpPr>
              <a:spLocks/>
            </p:cNvSpPr>
            <p:nvPr/>
          </p:nvSpPr>
          <p:spPr bwMode="auto">
            <a:xfrm>
              <a:off x="6887440" y="5926641"/>
              <a:ext cx="132067" cy="132734"/>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0648"/>
            <p:cNvSpPr>
              <a:spLocks/>
            </p:cNvSpPr>
            <p:nvPr/>
          </p:nvSpPr>
          <p:spPr bwMode="auto">
            <a:xfrm>
              <a:off x="5875595" y="6842437"/>
              <a:ext cx="530935" cy="781729"/>
            </a:xfrm>
            <a:custGeom>
              <a:avLst/>
              <a:gdLst>
                <a:gd name="T0" fmla="*/ 787 w 796"/>
                <a:gd name="T1" fmla="*/ 0 h 1172"/>
                <a:gd name="T2" fmla="*/ 796 w 796"/>
                <a:gd name="T3" fmla="*/ 5 h 1172"/>
                <a:gd name="T4" fmla="*/ 9 w 796"/>
                <a:gd name="T5" fmla="*/ 1172 h 1172"/>
                <a:gd name="T6" fmla="*/ 0 w 796"/>
                <a:gd name="T7" fmla="*/ 1165 h 1172"/>
                <a:gd name="T8" fmla="*/ 787 w 796"/>
                <a:gd name="T9" fmla="*/ 0 h 1172"/>
              </a:gdLst>
              <a:ahLst/>
              <a:cxnLst>
                <a:cxn ang="0">
                  <a:pos x="T0" y="T1"/>
                </a:cxn>
                <a:cxn ang="0">
                  <a:pos x="T2" y="T3"/>
                </a:cxn>
                <a:cxn ang="0">
                  <a:pos x="T4" y="T5"/>
                </a:cxn>
                <a:cxn ang="0">
                  <a:pos x="T6" y="T7"/>
                </a:cxn>
                <a:cxn ang="0">
                  <a:pos x="T8" y="T9"/>
                </a:cxn>
              </a:cxnLst>
              <a:rect l="0" t="0" r="r" b="b"/>
              <a:pathLst>
                <a:path w="796" h="1172">
                  <a:moveTo>
                    <a:pt x="787" y="0"/>
                  </a:moveTo>
                  <a:lnTo>
                    <a:pt x="796" y="5"/>
                  </a:lnTo>
                  <a:lnTo>
                    <a:pt x="9" y="1172"/>
                  </a:lnTo>
                  <a:lnTo>
                    <a:pt x="0" y="1165"/>
                  </a:lnTo>
                  <a:lnTo>
                    <a:pt x="78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0655"/>
            <p:cNvSpPr>
              <a:spLocks/>
            </p:cNvSpPr>
            <p:nvPr/>
          </p:nvSpPr>
          <p:spPr bwMode="auto">
            <a:xfrm>
              <a:off x="5914948" y="7064549"/>
              <a:ext cx="964488" cy="961820"/>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0676"/>
            <p:cNvSpPr>
              <a:spLocks/>
            </p:cNvSpPr>
            <p:nvPr/>
          </p:nvSpPr>
          <p:spPr bwMode="auto">
            <a:xfrm>
              <a:off x="4289459" y="7933656"/>
              <a:ext cx="80708" cy="80040"/>
            </a:xfrm>
            <a:custGeom>
              <a:avLst/>
              <a:gdLst>
                <a:gd name="T0" fmla="*/ 45 w 51"/>
                <a:gd name="T1" fmla="*/ 35 h 51"/>
                <a:gd name="T2" fmla="*/ 15 w 51"/>
                <a:gd name="T3" fmla="*/ 45 h 51"/>
                <a:gd name="T4" fmla="*/ 5 w 51"/>
                <a:gd name="T5" fmla="*/ 15 h 51"/>
                <a:gd name="T6" fmla="*/ 35 w 51"/>
                <a:gd name="T7" fmla="*/ 5 h 51"/>
                <a:gd name="T8" fmla="*/ 45 w 51"/>
                <a:gd name="T9" fmla="*/ 35 h 51"/>
              </a:gdLst>
              <a:ahLst/>
              <a:cxnLst>
                <a:cxn ang="0">
                  <a:pos x="T0" y="T1"/>
                </a:cxn>
                <a:cxn ang="0">
                  <a:pos x="T2" y="T3"/>
                </a:cxn>
                <a:cxn ang="0">
                  <a:pos x="T4" y="T5"/>
                </a:cxn>
                <a:cxn ang="0">
                  <a:pos x="T6" y="T7"/>
                </a:cxn>
                <a:cxn ang="0">
                  <a:pos x="T8" y="T9"/>
                </a:cxn>
              </a:cxnLst>
              <a:rect l="0" t="0" r="r" b="b"/>
              <a:pathLst>
                <a:path w="51" h="51">
                  <a:moveTo>
                    <a:pt x="45" y="35"/>
                  </a:moveTo>
                  <a:cubicBezTo>
                    <a:pt x="39" y="46"/>
                    <a:pt x="26" y="51"/>
                    <a:pt x="15" y="45"/>
                  </a:cubicBezTo>
                  <a:cubicBezTo>
                    <a:pt x="4" y="39"/>
                    <a:pt x="0" y="26"/>
                    <a:pt x="5" y="15"/>
                  </a:cubicBezTo>
                  <a:cubicBezTo>
                    <a:pt x="11" y="4"/>
                    <a:pt x="24" y="0"/>
                    <a:pt x="35" y="5"/>
                  </a:cubicBezTo>
                  <a:cubicBezTo>
                    <a:pt x="46" y="11"/>
                    <a:pt x="51" y="24"/>
                    <a:pt x="45" y="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0677"/>
            <p:cNvSpPr>
              <a:spLocks/>
            </p:cNvSpPr>
            <p:nvPr/>
          </p:nvSpPr>
          <p:spPr bwMode="auto">
            <a:xfrm>
              <a:off x="4863082" y="7918982"/>
              <a:ext cx="148742" cy="146741"/>
            </a:xfrm>
            <a:custGeom>
              <a:avLst/>
              <a:gdLst>
                <a:gd name="T0" fmla="*/ 83 w 94"/>
                <a:gd name="T1" fmla="*/ 65 h 93"/>
                <a:gd name="T2" fmla="*/ 28 w 94"/>
                <a:gd name="T3" fmla="*/ 83 h 93"/>
                <a:gd name="T4" fmla="*/ 10 w 94"/>
                <a:gd name="T5" fmla="*/ 28 h 93"/>
                <a:gd name="T6" fmla="*/ 66 w 94"/>
                <a:gd name="T7" fmla="*/ 10 h 93"/>
                <a:gd name="T8" fmla="*/ 83 w 94"/>
                <a:gd name="T9" fmla="*/ 65 h 93"/>
              </a:gdLst>
              <a:ahLst/>
              <a:cxnLst>
                <a:cxn ang="0">
                  <a:pos x="T0" y="T1"/>
                </a:cxn>
                <a:cxn ang="0">
                  <a:pos x="T2" y="T3"/>
                </a:cxn>
                <a:cxn ang="0">
                  <a:pos x="T4" y="T5"/>
                </a:cxn>
                <a:cxn ang="0">
                  <a:pos x="T6" y="T7"/>
                </a:cxn>
                <a:cxn ang="0">
                  <a:pos x="T8" y="T9"/>
                </a:cxn>
              </a:cxnLst>
              <a:rect l="0" t="0" r="r" b="b"/>
              <a:pathLst>
                <a:path w="94" h="93">
                  <a:moveTo>
                    <a:pt x="83" y="65"/>
                  </a:moveTo>
                  <a:cubicBezTo>
                    <a:pt x="73" y="86"/>
                    <a:pt x="48" y="93"/>
                    <a:pt x="28" y="83"/>
                  </a:cubicBezTo>
                  <a:cubicBezTo>
                    <a:pt x="8" y="73"/>
                    <a:pt x="0" y="48"/>
                    <a:pt x="10" y="28"/>
                  </a:cubicBezTo>
                  <a:cubicBezTo>
                    <a:pt x="21" y="8"/>
                    <a:pt x="45" y="0"/>
                    <a:pt x="66" y="10"/>
                  </a:cubicBezTo>
                  <a:cubicBezTo>
                    <a:pt x="86" y="21"/>
                    <a:pt x="94" y="45"/>
                    <a:pt x="83" y="6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0679"/>
            <p:cNvSpPr>
              <a:spLocks/>
            </p:cNvSpPr>
            <p:nvPr/>
          </p:nvSpPr>
          <p:spPr bwMode="auto">
            <a:xfrm>
              <a:off x="5438707" y="8095737"/>
              <a:ext cx="92714" cy="92714"/>
            </a:xfrm>
            <a:custGeom>
              <a:avLst/>
              <a:gdLst>
                <a:gd name="T0" fmla="*/ 53 w 59"/>
                <a:gd name="T1" fmla="*/ 42 h 59"/>
                <a:gd name="T2" fmla="*/ 18 w 59"/>
                <a:gd name="T3" fmla="*/ 53 h 59"/>
                <a:gd name="T4" fmla="*/ 7 w 59"/>
                <a:gd name="T5" fmla="*/ 18 h 59"/>
                <a:gd name="T6" fmla="*/ 42 w 59"/>
                <a:gd name="T7" fmla="*/ 7 h 59"/>
                <a:gd name="T8" fmla="*/ 53 w 59"/>
                <a:gd name="T9" fmla="*/ 42 h 59"/>
              </a:gdLst>
              <a:ahLst/>
              <a:cxnLst>
                <a:cxn ang="0">
                  <a:pos x="T0" y="T1"/>
                </a:cxn>
                <a:cxn ang="0">
                  <a:pos x="T2" y="T3"/>
                </a:cxn>
                <a:cxn ang="0">
                  <a:pos x="T4" y="T5"/>
                </a:cxn>
                <a:cxn ang="0">
                  <a:pos x="T6" y="T7"/>
                </a:cxn>
                <a:cxn ang="0">
                  <a:pos x="T8" y="T9"/>
                </a:cxn>
              </a:cxnLst>
              <a:rect l="0" t="0" r="r" b="b"/>
              <a:pathLst>
                <a:path w="59" h="59">
                  <a:moveTo>
                    <a:pt x="53" y="42"/>
                  </a:moveTo>
                  <a:cubicBezTo>
                    <a:pt x="46" y="54"/>
                    <a:pt x="30" y="59"/>
                    <a:pt x="18" y="53"/>
                  </a:cubicBezTo>
                  <a:cubicBezTo>
                    <a:pt x="5" y="46"/>
                    <a:pt x="0" y="31"/>
                    <a:pt x="7" y="18"/>
                  </a:cubicBezTo>
                  <a:cubicBezTo>
                    <a:pt x="13" y="5"/>
                    <a:pt x="29" y="0"/>
                    <a:pt x="42" y="7"/>
                  </a:cubicBezTo>
                  <a:cubicBezTo>
                    <a:pt x="54" y="13"/>
                    <a:pt x="59" y="29"/>
                    <a:pt x="53" y="4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680"/>
            <p:cNvSpPr>
              <a:spLocks/>
            </p:cNvSpPr>
            <p:nvPr/>
          </p:nvSpPr>
          <p:spPr bwMode="auto">
            <a:xfrm>
              <a:off x="8316157" y="6631664"/>
              <a:ext cx="152744" cy="152744"/>
            </a:xfrm>
            <a:custGeom>
              <a:avLst/>
              <a:gdLst>
                <a:gd name="T0" fmla="*/ 87 w 97"/>
                <a:gd name="T1" fmla="*/ 68 h 97"/>
                <a:gd name="T2" fmla="*/ 29 w 97"/>
                <a:gd name="T3" fmla="*/ 86 h 97"/>
                <a:gd name="T4" fmla="*/ 11 w 97"/>
                <a:gd name="T5" fmla="*/ 29 h 97"/>
                <a:gd name="T6" fmla="*/ 68 w 97"/>
                <a:gd name="T7" fmla="*/ 11 h 97"/>
                <a:gd name="T8" fmla="*/ 87 w 97"/>
                <a:gd name="T9" fmla="*/ 68 h 97"/>
              </a:gdLst>
              <a:ahLst/>
              <a:cxnLst>
                <a:cxn ang="0">
                  <a:pos x="T0" y="T1"/>
                </a:cxn>
                <a:cxn ang="0">
                  <a:pos x="T2" y="T3"/>
                </a:cxn>
                <a:cxn ang="0">
                  <a:pos x="T4" y="T5"/>
                </a:cxn>
                <a:cxn ang="0">
                  <a:pos x="T6" y="T7"/>
                </a:cxn>
                <a:cxn ang="0">
                  <a:pos x="T8" y="T9"/>
                </a:cxn>
              </a:cxnLst>
              <a:rect l="0" t="0" r="r" b="b"/>
              <a:pathLst>
                <a:path w="97" h="97">
                  <a:moveTo>
                    <a:pt x="87" y="68"/>
                  </a:moveTo>
                  <a:cubicBezTo>
                    <a:pt x="76" y="89"/>
                    <a:pt x="50" y="97"/>
                    <a:pt x="29" y="86"/>
                  </a:cubicBezTo>
                  <a:cubicBezTo>
                    <a:pt x="9" y="75"/>
                    <a:pt x="0" y="50"/>
                    <a:pt x="11" y="29"/>
                  </a:cubicBezTo>
                  <a:cubicBezTo>
                    <a:pt x="22" y="8"/>
                    <a:pt x="47" y="0"/>
                    <a:pt x="68" y="11"/>
                  </a:cubicBezTo>
                  <a:cubicBezTo>
                    <a:pt x="89" y="21"/>
                    <a:pt x="97" y="47"/>
                    <a:pt x="87"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0681"/>
            <p:cNvSpPr>
              <a:spLocks/>
            </p:cNvSpPr>
            <p:nvPr/>
          </p:nvSpPr>
          <p:spPr bwMode="auto">
            <a:xfrm>
              <a:off x="5969642" y="8278497"/>
              <a:ext cx="84042" cy="83376"/>
            </a:xfrm>
            <a:custGeom>
              <a:avLst/>
              <a:gdLst>
                <a:gd name="T0" fmla="*/ 48 w 53"/>
                <a:gd name="T1" fmla="*/ 37 h 53"/>
                <a:gd name="T2" fmla="*/ 16 w 53"/>
                <a:gd name="T3" fmla="*/ 47 h 53"/>
                <a:gd name="T4" fmla="*/ 6 w 53"/>
                <a:gd name="T5" fmla="*/ 16 h 53"/>
                <a:gd name="T6" fmla="*/ 37 w 53"/>
                <a:gd name="T7" fmla="*/ 6 h 53"/>
                <a:gd name="T8" fmla="*/ 48 w 53"/>
                <a:gd name="T9" fmla="*/ 37 h 53"/>
              </a:gdLst>
              <a:ahLst/>
              <a:cxnLst>
                <a:cxn ang="0">
                  <a:pos x="T0" y="T1"/>
                </a:cxn>
                <a:cxn ang="0">
                  <a:pos x="T2" y="T3"/>
                </a:cxn>
                <a:cxn ang="0">
                  <a:pos x="T4" y="T5"/>
                </a:cxn>
                <a:cxn ang="0">
                  <a:pos x="T6" y="T7"/>
                </a:cxn>
                <a:cxn ang="0">
                  <a:pos x="T8" y="T9"/>
                </a:cxn>
              </a:cxnLst>
              <a:rect l="0" t="0" r="r" b="b"/>
              <a:pathLst>
                <a:path w="53" h="53">
                  <a:moveTo>
                    <a:pt x="48" y="37"/>
                  </a:moveTo>
                  <a:cubicBezTo>
                    <a:pt x="42" y="49"/>
                    <a:pt x="27" y="53"/>
                    <a:pt x="16" y="47"/>
                  </a:cubicBezTo>
                  <a:cubicBezTo>
                    <a:pt x="4" y="42"/>
                    <a:pt x="0" y="27"/>
                    <a:pt x="6" y="16"/>
                  </a:cubicBezTo>
                  <a:cubicBezTo>
                    <a:pt x="12" y="4"/>
                    <a:pt x="26" y="0"/>
                    <a:pt x="37" y="6"/>
                  </a:cubicBezTo>
                  <a:cubicBezTo>
                    <a:pt x="49" y="12"/>
                    <a:pt x="53" y="26"/>
                    <a:pt x="48" y="3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0683"/>
            <p:cNvSpPr>
              <a:spLocks/>
            </p:cNvSpPr>
            <p:nvPr/>
          </p:nvSpPr>
          <p:spPr bwMode="auto">
            <a:xfrm>
              <a:off x="6377849" y="7209956"/>
              <a:ext cx="104053" cy="105387"/>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0684"/>
            <p:cNvSpPr>
              <a:spLocks/>
            </p:cNvSpPr>
            <p:nvPr/>
          </p:nvSpPr>
          <p:spPr bwMode="auto">
            <a:xfrm>
              <a:off x="6343165" y="6784408"/>
              <a:ext cx="121395" cy="119394"/>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0709"/>
            <p:cNvSpPr>
              <a:spLocks/>
            </p:cNvSpPr>
            <p:nvPr/>
          </p:nvSpPr>
          <p:spPr bwMode="auto">
            <a:xfrm>
              <a:off x="4901102" y="7359365"/>
              <a:ext cx="98050" cy="96048"/>
            </a:xfrm>
            <a:custGeom>
              <a:avLst/>
              <a:gdLst>
                <a:gd name="T0" fmla="*/ 55 w 62"/>
                <a:gd name="T1" fmla="*/ 43 h 61"/>
                <a:gd name="T2" fmla="*/ 19 w 62"/>
                <a:gd name="T3" fmla="*/ 55 h 61"/>
                <a:gd name="T4" fmla="*/ 7 w 62"/>
                <a:gd name="T5" fmla="*/ 18 h 61"/>
                <a:gd name="T6" fmla="*/ 43 w 62"/>
                <a:gd name="T7" fmla="*/ 7 h 61"/>
                <a:gd name="T8" fmla="*/ 55 w 62"/>
                <a:gd name="T9" fmla="*/ 43 h 61"/>
              </a:gdLst>
              <a:ahLst/>
              <a:cxnLst>
                <a:cxn ang="0">
                  <a:pos x="T0" y="T1"/>
                </a:cxn>
                <a:cxn ang="0">
                  <a:pos x="T2" y="T3"/>
                </a:cxn>
                <a:cxn ang="0">
                  <a:pos x="T4" y="T5"/>
                </a:cxn>
                <a:cxn ang="0">
                  <a:pos x="T6" y="T7"/>
                </a:cxn>
                <a:cxn ang="0">
                  <a:pos x="T8" y="T9"/>
                </a:cxn>
              </a:cxnLst>
              <a:rect l="0" t="0" r="r" b="b"/>
              <a:pathLst>
                <a:path w="62" h="61">
                  <a:moveTo>
                    <a:pt x="55" y="43"/>
                  </a:moveTo>
                  <a:cubicBezTo>
                    <a:pt x="48" y="56"/>
                    <a:pt x="32" y="61"/>
                    <a:pt x="19" y="55"/>
                  </a:cubicBezTo>
                  <a:cubicBezTo>
                    <a:pt x="6" y="48"/>
                    <a:pt x="0" y="32"/>
                    <a:pt x="7" y="18"/>
                  </a:cubicBezTo>
                  <a:cubicBezTo>
                    <a:pt x="14" y="5"/>
                    <a:pt x="30" y="0"/>
                    <a:pt x="43" y="7"/>
                  </a:cubicBezTo>
                  <a:cubicBezTo>
                    <a:pt x="57" y="13"/>
                    <a:pt x="62" y="30"/>
                    <a:pt x="55" y="4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0710"/>
            <p:cNvSpPr>
              <a:spLocks noEditPoints="1"/>
            </p:cNvSpPr>
            <p:nvPr/>
          </p:nvSpPr>
          <p:spPr bwMode="auto">
            <a:xfrm>
              <a:off x="4852410" y="7309340"/>
              <a:ext cx="196766" cy="196766"/>
            </a:xfrm>
            <a:custGeom>
              <a:avLst/>
              <a:gdLst>
                <a:gd name="T0" fmla="*/ 37 w 125"/>
                <a:gd name="T1" fmla="*/ 111 h 125"/>
                <a:gd name="T2" fmla="*/ 13 w 125"/>
                <a:gd name="T3" fmla="*/ 38 h 125"/>
                <a:gd name="T4" fmla="*/ 87 w 125"/>
                <a:gd name="T5" fmla="*/ 14 h 125"/>
                <a:gd name="T6" fmla="*/ 111 w 125"/>
                <a:gd name="T7" fmla="*/ 88 h 125"/>
                <a:gd name="T8" fmla="*/ 37 w 125"/>
                <a:gd name="T9" fmla="*/ 111 h 125"/>
                <a:gd name="T10" fmla="*/ 80 w 125"/>
                <a:gd name="T11" fmla="*/ 27 h 125"/>
                <a:gd name="T12" fmla="*/ 27 w 125"/>
                <a:gd name="T13" fmla="*/ 44 h 125"/>
                <a:gd name="T14" fmla="*/ 44 w 125"/>
                <a:gd name="T15" fmla="*/ 98 h 125"/>
                <a:gd name="T16" fmla="*/ 98 w 125"/>
                <a:gd name="T17" fmla="*/ 81 h 125"/>
                <a:gd name="T18" fmla="*/ 80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1"/>
                  </a:moveTo>
                  <a:cubicBezTo>
                    <a:pt x="10" y="98"/>
                    <a:pt x="0" y="64"/>
                    <a:pt x="13" y="38"/>
                  </a:cubicBezTo>
                  <a:cubicBezTo>
                    <a:pt x="27" y="11"/>
                    <a:pt x="60" y="0"/>
                    <a:pt x="87" y="14"/>
                  </a:cubicBezTo>
                  <a:cubicBezTo>
                    <a:pt x="114" y="28"/>
                    <a:pt x="125" y="61"/>
                    <a:pt x="111" y="88"/>
                  </a:cubicBezTo>
                  <a:cubicBezTo>
                    <a:pt x="97" y="115"/>
                    <a:pt x="64" y="125"/>
                    <a:pt x="37" y="111"/>
                  </a:cubicBezTo>
                  <a:close/>
                  <a:moveTo>
                    <a:pt x="80" y="27"/>
                  </a:moveTo>
                  <a:cubicBezTo>
                    <a:pt x="61" y="17"/>
                    <a:pt x="37" y="25"/>
                    <a:pt x="27" y="44"/>
                  </a:cubicBezTo>
                  <a:cubicBezTo>
                    <a:pt x="16" y="64"/>
                    <a:pt x="24" y="88"/>
                    <a:pt x="44" y="98"/>
                  </a:cubicBezTo>
                  <a:cubicBezTo>
                    <a:pt x="63" y="108"/>
                    <a:pt x="88" y="101"/>
                    <a:pt x="98" y="81"/>
                  </a:cubicBezTo>
                  <a:cubicBezTo>
                    <a:pt x="108" y="61"/>
                    <a:pt x="100" y="37"/>
                    <a:pt x="80" y="2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0716"/>
            <p:cNvSpPr>
              <a:spLocks/>
            </p:cNvSpPr>
            <p:nvPr/>
          </p:nvSpPr>
          <p:spPr bwMode="auto">
            <a:xfrm>
              <a:off x="5703504" y="8193117"/>
              <a:ext cx="66034" cy="66700"/>
            </a:xfrm>
            <a:custGeom>
              <a:avLst/>
              <a:gdLst>
                <a:gd name="T0" fmla="*/ 37 w 42"/>
                <a:gd name="T1" fmla="*/ 29 h 42"/>
                <a:gd name="T2" fmla="*/ 13 w 42"/>
                <a:gd name="T3" fmla="*/ 37 h 42"/>
                <a:gd name="T4" fmla="*/ 5 w 42"/>
                <a:gd name="T5" fmla="*/ 12 h 42"/>
                <a:gd name="T6" fmla="*/ 30 w 42"/>
                <a:gd name="T7" fmla="*/ 4 h 42"/>
                <a:gd name="T8" fmla="*/ 37 w 42"/>
                <a:gd name="T9" fmla="*/ 29 h 42"/>
              </a:gdLst>
              <a:ahLst/>
              <a:cxnLst>
                <a:cxn ang="0">
                  <a:pos x="T0" y="T1"/>
                </a:cxn>
                <a:cxn ang="0">
                  <a:pos x="T2" y="T3"/>
                </a:cxn>
                <a:cxn ang="0">
                  <a:pos x="T4" y="T5"/>
                </a:cxn>
                <a:cxn ang="0">
                  <a:pos x="T6" y="T7"/>
                </a:cxn>
                <a:cxn ang="0">
                  <a:pos x="T8" y="T9"/>
                </a:cxn>
              </a:cxnLst>
              <a:rect l="0" t="0" r="r" b="b"/>
              <a:pathLst>
                <a:path w="42" h="42">
                  <a:moveTo>
                    <a:pt x="37" y="29"/>
                  </a:moveTo>
                  <a:cubicBezTo>
                    <a:pt x="33" y="38"/>
                    <a:pt x="22" y="42"/>
                    <a:pt x="13" y="37"/>
                  </a:cubicBezTo>
                  <a:cubicBezTo>
                    <a:pt x="4" y="32"/>
                    <a:pt x="0" y="21"/>
                    <a:pt x="5" y="12"/>
                  </a:cubicBezTo>
                  <a:cubicBezTo>
                    <a:pt x="9" y="3"/>
                    <a:pt x="20" y="0"/>
                    <a:pt x="30" y="4"/>
                  </a:cubicBezTo>
                  <a:cubicBezTo>
                    <a:pt x="39" y="9"/>
                    <a:pt x="42" y="20"/>
                    <a:pt x="37" y="2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0717"/>
            <p:cNvSpPr>
              <a:spLocks noEditPoints="1"/>
            </p:cNvSpPr>
            <p:nvPr/>
          </p:nvSpPr>
          <p:spPr bwMode="auto">
            <a:xfrm>
              <a:off x="5668820" y="8158433"/>
              <a:ext cx="135402" cy="134068"/>
            </a:xfrm>
            <a:custGeom>
              <a:avLst/>
              <a:gdLst>
                <a:gd name="T0" fmla="*/ 26 w 86"/>
                <a:gd name="T1" fmla="*/ 76 h 85"/>
                <a:gd name="T2" fmla="*/ 10 w 86"/>
                <a:gd name="T3" fmla="*/ 25 h 85"/>
                <a:gd name="T4" fmla="*/ 60 w 86"/>
                <a:gd name="T5" fmla="*/ 9 h 85"/>
                <a:gd name="T6" fmla="*/ 76 w 86"/>
                <a:gd name="T7" fmla="*/ 60 h 85"/>
                <a:gd name="T8" fmla="*/ 26 w 86"/>
                <a:gd name="T9" fmla="*/ 76 h 85"/>
                <a:gd name="T10" fmla="*/ 56 w 86"/>
                <a:gd name="T11" fmla="*/ 18 h 85"/>
                <a:gd name="T12" fmla="*/ 19 w 86"/>
                <a:gd name="T13" fmla="*/ 30 h 85"/>
                <a:gd name="T14" fmla="*/ 31 w 86"/>
                <a:gd name="T15" fmla="*/ 67 h 85"/>
                <a:gd name="T16" fmla="*/ 67 w 86"/>
                <a:gd name="T17" fmla="*/ 55 h 85"/>
                <a:gd name="T18" fmla="*/ 56 w 86"/>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5">
                  <a:moveTo>
                    <a:pt x="26" y="76"/>
                  </a:moveTo>
                  <a:cubicBezTo>
                    <a:pt x="8" y="66"/>
                    <a:pt x="0" y="44"/>
                    <a:pt x="10" y="25"/>
                  </a:cubicBezTo>
                  <a:cubicBezTo>
                    <a:pt x="19" y="7"/>
                    <a:pt x="42" y="0"/>
                    <a:pt x="60" y="9"/>
                  </a:cubicBezTo>
                  <a:cubicBezTo>
                    <a:pt x="79" y="19"/>
                    <a:pt x="86" y="41"/>
                    <a:pt x="76" y="60"/>
                  </a:cubicBezTo>
                  <a:cubicBezTo>
                    <a:pt x="67" y="78"/>
                    <a:pt x="44" y="85"/>
                    <a:pt x="26" y="76"/>
                  </a:cubicBezTo>
                  <a:close/>
                  <a:moveTo>
                    <a:pt x="56" y="18"/>
                  </a:moveTo>
                  <a:cubicBezTo>
                    <a:pt x="42" y="11"/>
                    <a:pt x="26" y="17"/>
                    <a:pt x="19" y="30"/>
                  </a:cubicBezTo>
                  <a:cubicBezTo>
                    <a:pt x="12" y="43"/>
                    <a:pt x="17" y="60"/>
                    <a:pt x="31" y="67"/>
                  </a:cubicBezTo>
                  <a:cubicBezTo>
                    <a:pt x="44" y="74"/>
                    <a:pt x="60" y="69"/>
                    <a:pt x="67" y="55"/>
                  </a:cubicBezTo>
                  <a:cubicBezTo>
                    <a:pt x="74" y="42"/>
                    <a:pt x="69" y="25"/>
                    <a:pt x="56" y="1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0718"/>
            <p:cNvSpPr>
              <a:spLocks/>
            </p:cNvSpPr>
            <p:nvPr/>
          </p:nvSpPr>
          <p:spPr bwMode="auto">
            <a:xfrm>
              <a:off x="5880260" y="7033198"/>
              <a:ext cx="70702" cy="71370"/>
            </a:xfrm>
            <a:custGeom>
              <a:avLst/>
              <a:gdLst>
                <a:gd name="T0" fmla="*/ 40 w 45"/>
                <a:gd name="T1" fmla="*/ 32 h 45"/>
                <a:gd name="T2" fmla="*/ 14 w 45"/>
                <a:gd name="T3" fmla="*/ 40 h 45"/>
                <a:gd name="T4" fmla="*/ 5 w 45"/>
                <a:gd name="T5" fmla="*/ 14 h 45"/>
                <a:gd name="T6" fmla="*/ 32 w 45"/>
                <a:gd name="T7" fmla="*/ 5 h 45"/>
                <a:gd name="T8" fmla="*/ 40 w 45"/>
                <a:gd name="T9" fmla="*/ 32 h 45"/>
              </a:gdLst>
              <a:ahLst/>
              <a:cxnLst>
                <a:cxn ang="0">
                  <a:pos x="T0" y="T1"/>
                </a:cxn>
                <a:cxn ang="0">
                  <a:pos x="T2" y="T3"/>
                </a:cxn>
                <a:cxn ang="0">
                  <a:pos x="T4" y="T5"/>
                </a:cxn>
                <a:cxn ang="0">
                  <a:pos x="T6" y="T7"/>
                </a:cxn>
                <a:cxn ang="0">
                  <a:pos x="T8" y="T9"/>
                </a:cxn>
              </a:cxnLst>
              <a:rect l="0" t="0" r="r" b="b"/>
              <a:pathLst>
                <a:path w="45" h="45">
                  <a:moveTo>
                    <a:pt x="40" y="32"/>
                  </a:moveTo>
                  <a:cubicBezTo>
                    <a:pt x="35" y="41"/>
                    <a:pt x="23" y="45"/>
                    <a:pt x="14" y="40"/>
                  </a:cubicBezTo>
                  <a:cubicBezTo>
                    <a:pt x="4" y="35"/>
                    <a:pt x="0" y="23"/>
                    <a:pt x="5" y="14"/>
                  </a:cubicBezTo>
                  <a:cubicBezTo>
                    <a:pt x="10" y="4"/>
                    <a:pt x="22" y="0"/>
                    <a:pt x="32" y="5"/>
                  </a:cubicBezTo>
                  <a:cubicBezTo>
                    <a:pt x="41" y="10"/>
                    <a:pt x="45" y="22"/>
                    <a:pt x="40" y="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0719"/>
            <p:cNvSpPr>
              <a:spLocks noEditPoints="1"/>
            </p:cNvSpPr>
            <p:nvPr/>
          </p:nvSpPr>
          <p:spPr bwMode="auto">
            <a:xfrm>
              <a:off x="5843575" y="6997180"/>
              <a:ext cx="143406" cy="143406"/>
            </a:xfrm>
            <a:custGeom>
              <a:avLst/>
              <a:gdLst>
                <a:gd name="T0" fmla="*/ 27 w 91"/>
                <a:gd name="T1" fmla="*/ 81 h 91"/>
                <a:gd name="T2" fmla="*/ 10 w 91"/>
                <a:gd name="T3" fmla="*/ 27 h 91"/>
                <a:gd name="T4" fmla="*/ 64 w 91"/>
                <a:gd name="T5" fmla="*/ 10 h 91"/>
                <a:gd name="T6" fmla="*/ 81 w 91"/>
                <a:gd name="T7" fmla="*/ 64 h 91"/>
                <a:gd name="T8" fmla="*/ 27 w 91"/>
                <a:gd name="T9" fmla="*/ 81 h 91"/>
                <a:gd name="T10" fmla="*/ 59 w 91"/>
                <a:gd name="T11" fmla="*/ 20 h 91"/>
                <a:gd name="T12" fmla="*/ 20 w 91"/>
                <a:gd name="T13" fmla="*/ 32 h 91"/>
                <a:gd name="T14" fmla="*/ 32 w 91"/>
                <a:gd name="T15" fmla="*/ 72 h 91"/>
                <a:gd name="T16" fmla="*/ 72 w 91"/>
                <a:gd name="T17" fmla="*/ 59 h 91"/>
                <a:gd name="T18" fmla="*/ 59 w 91"/>
                <a:gd name="T19"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27" y="81"/>
                  </a:moveTo>
                  <a:cubicBezTo>
                    <a:pt x="8" y="71"/>
                    <a:pt x="0" y="47"/>
                    <a:pt x="10" y="27"/>
                  </a:cubicBezTo>
                  <a:cubicBezTo>
                    <a:pt x="20" y="8"/>
                    <a:pt x="44" y="0"/>
                    <a:pt x="64" y="10"/>
                  </a:cubicBezTo>
                  <a:cubicBezTo>
                    <a:pt x="84" y="20"/>
                    <a:pt x="91" y="44"/>
                    <a:pt x="81" y="64"/>
                  </a:cubicBezTo>
                  <a:cubicBezTo>
                    <a:pt x="71" y="84"/>
                    <a:pt x="47" y="91"/>
                    <a:pt x="27" y="81"/>
                  </a:cubicBezTo>
                  <a:close/>
                  <a:moveTo>
                    <a:pt x="59" y="20"/>
                  </a:moveTo>
                  <a:cubicBezTo>
                    <a:pt x="45" y="12"/>
                    <a:pt x="27" y="18"/>
                    <a:pt x="20" y="32"/>
                  </a:cubicBezTo>
                  <a:cubicBezTo>
                    <a:pt x="12" y="47"/>
                    <a:pt x="18" y="64"/>
                    <a:pt x="32" y="72"/>
                  </a:cubicBezTo>
                  <a:cubicBezTo>
                    <a:pt x="47" y="79"/>
                    <a:pt x="64" y="74"/>
                    <a:pt x="72" y="59"/>
                  </a:cubicBezTo>
                  <a:cubicBezTo>
                    <a:pt x="79" y="45"/>
                    <a:pt x="74" y="27"/>
                    <a:pt x="59" y="2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0720"/>
            <p:cNvSpPr>
              <a:spLocks/>
            </p:cNvSpPr>
            <p:nvPr/>
          </p:nvSpPr>
          <p:spPr bwMode="auto">
            <a:xfrm>
              <a:off x="6887435" y="6908468"/>
              <a:ext cx="70702" cy="71370"/>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0721"/>
            <p:cNvSpPr>
              <a:spLocks noEditPoints="1"/>
            </p:cNvSpPr>
            <p:nvPr/>
          </p:nvSpPr>
          <p:spPr bwMode="auto">
            <a:xfrm>
              <a:off x="6850750" y="6871116"/>
              <a:ext cx="143406" cy="144740"/>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0722"/>
            <p:cNvSpPr>
              <a:spLocks/>
            </p:cNvSpPr>
            <p:nvPr/>
          </p:nvSpPr>
          <p:spPr bwMode="auto">
            <a:xfrm>
              <a:off x="6431872" y="7977675"/>
              <a:ext cx="92714" cy="92714"/>
            </a:xfrm>
            <a:custGeom>
              <a:avLst/>
              <a:gdLst>
                <a:gd name="T0" fmla="*/ 52 w 59"/>
                <a:gd name="T1" fmla="*/ 41 h 59"/>
                <a:gd name="T2" fmla="*/ 17 w 59"/>
                <a:gd name="T3" fmla="*/ 52 h 59"/>
                <a:gd name="T4" fmla="*/ 6 w 59"/>
                <a:gd name="T5" fmla="*/ 17 h 59"/>
                <a:gd name="T6" fmla="*/ 41 w 59"/>
                <a:gd name="T7" fmla="*/ 6 h 59"/>
                <a:gd name="T8" fmla="*/ 52 w 59"/>
                <a:gd name="T9" fmla="*/ 41 h 59"/>
              </a:gdLst>
              <a:ahLst/>
              <a:cxnLst>
                <a:cxn ang="0">
                  <a:pos x="T0" y="T1"/>
                </a:cxn>
                <a:cxn ang="0">
                  <a:pos x="T2" y="T3"/>
                </a:cxn>
                <a:cxn ang="0">
                  <a:pos x="T4" y="T5"/>
                </a:cxn>
                <a:cxn ang="0">
                  <a:pos x="T6" y="T7"/>
                </a:cxn>
                <a:cxn ang="0">
                  <a:pos x="T8" y="T9"/>
                </a:cxn>
              </a:cxnLst>
              <a:rect l="0" t="0" r="r" b="b"/>
              <a:pathLst>
                <a:path w="59" h="59">
                  <a:moveTo>
                    <a:pt x="52" y="41"/>
                  </a:moveTo>
                  <a:cubicBezTo>
                    <a:pt x="46" y="54"/>
                    <a:pt x="30" y="59"/>
                    <a:pt x="17" y="52"/>
                  </a:cubicBezTo>
                  <a:cubicBezTo>
                    <a:pt x="5" y="46"/>
                    <a:pt x="0" y="30"/>
                    <a:pt x="6" y="17"/>
                  </a:cubicBezTo>
                  <a:cubicBezTo>
                    <a:pt x="13" y="5"/>
                    <a:pt x="28" y="0"/>
                    <a:pt x="41" y="6"/>
                  </a:cubicBezTo>
                  <a:cubicBezTo>
                    <a:pt x="54" y="13"/>
                    <a:pt x="59" y="28"/>
                    <a:pt x="52" y="4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0723"/>
            <p:cNvSpPr>
              <a:spLocks noEditPoints="1"/>
            </p:cNvSpPr>
            <p:nvPr/>
          </p:nvSpPr>
          <p:spPr bwMode="auto">
            <a:xfrm>
              <a:off x="6383181" y="7928317"/>
              <a:ext cx="188762" cy="189429"/>
            </a:xfrm>
            <a:custGeom>
              <a:avLst/>
              <a:gdLst>
                <a:gd name="T0" fmla="*/ 36 w 120"/>
                <a:gd name="T1" fmla="*/ 107 h 120"/>
                <a:gd name="T2" fmla="*/ 14 w 120"/>
                <a:gd name="T3" fmla="*/ 36 h 120"/>
                <a:gd name="T4" fmla="*/ 84 w 120"/>
                <a:gd name="T5" fmla="*/ 13 h 120"/>
                <a:gd name="T6" fmla="*/ 107 w 120"/>
                <a:gd name="T7" fmla="*/ 84 h 120"/>
                <a:gd name="T8" fmla="*/ 36 w 120"/>
                <a:gd name="T9" fmla="*/ 107 h 120"/>
                <a:gd name="T10" fmla="*/ 78 w 120"/>
                <a:gd name="T11" fmla="*/ 26 h 120"/>
                <a:gd name="T12" fmla="*/ 26 w 120"/>
                <a:gd name="T13" fmla="*/ 43 h 120"/>
                <a:gd name="T14" fmla="*/ 43 w 120"/>
                <a:gd name="T15" fmla="*/ 94 h 120"/>
                <a:gd name="T16" fmla="*/ 94 w 120"/>
                <a:gd name="T17" fmla="*/ 78 h 120"/>
                <a:gd name="T18" fmla="*/ 78 w 120"/>
                <a:gd name="T19" fmla="*/ 2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36" y="107"/>
                  </a:moveTo>
                  <a:cubicBezTo>
                    <a:pt x="10" y="94"/>
                    <a:pt x="0" y="62"/>
                    <a:pt x="14" y="36"/>
                  </a:cubicBezTo>
                  <a:cubicBezTo>
                    <a:pt x="27" y="10"/>
                    <a:pt x="58" y="0"/>
                    <a:pt x="84" y="13"/>
                  </a:cubicBezTo>
                  <a:cubicBezTo>
                    <a:pt x="110" y="27"/>
                    <a:pt x="120" y="58"/>
                    <a:pt x="107" y="84"/>
                  </a:cubicBezTo>
                  <a:cubicBezTo>
                    <a:pt x="94" y="110"/>
                    <a:pt x="62" y="120"/>
                    <a:pt x="36" y="107"/>
                  </a:cubicBezTo>
                  <a:close/>
                  <a:moveTo>
                    <a:pt x="78" y="26"/>
                  </a:moveTo>
                  <a:cubicBezTo>
                    <a:pt x="59" y="16"/>
                    <a:pt x="36" y="24"/>
                    <a:pt x="26" y="43"/>
                  </a:cubicBezTo>
                  <a:cubicBezTo>
                    <a:pt x="16" y="61"/>
                    <a:pt x="24" y="85"/>
                    <a:pt x="43" y="94"/>
                  </a:cubicBezTo>
                  <a:cubicBezTo>
                    <a:pt x="61" y="104"/>
                    <a:pt x="85" y="97"/>
                    <a:pt x="94" y="78"/>
                  </a:cubicBezTo>
                  <a:cubicBezTo>
                    <a:pt x="104" y="59"/>
                    <a:pt x="97" y="36"/>
                    <a:pt x="78"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0724"/>
            <p:cNvSpPr>
              <a:spLocks/>
            </p:cNvSpPr>
            <p:nvPr/>
          </p:nvSpPr>
          <p:spPr bwMode="auto">
            <a:xfrm>
              <a:off x="4890427" y="8639342"/>
              <a:ext cx="54694" cy="56696"/>
            </a:xfrm>
            <a:custGeom>
              <a:avLst/>
              <a:gdLst>
                <a:gd name="T0" fmla="*/ 31 w 35"/>
                <a:gd name="T1" fmla="*/ 25 h 36"/>
                <a:gd name="T2" fmla="*/ 10 w 35"/>
                <a:gd name="T3" fmla="*/ 32 h 36"/>
                <a:gd name="T4" fmla="*/ 4 w 35"/>
                <a:gd name="T5" fmla="*/ 11 h 36"/>
                <a:gd name="T6" fmla="*/ 25 w 35"/>
                <a:gd name="T7" fmla="*/ 4 h 36"/>
                <a:gd name="T8" fmla="*/ 31 w 35"/>
                <a:gd name="T9" fmla="*/ 25 h 36"/>
              </a:gdLst>
              <a:ahLst/>
              <a:cxnLst>
                <a:cxn ang="0">
                  <a:pos x="T0" y="T1"/>
                </a:cxn>
                <a:cxn ang="0">
                  <a:pos x="T2" y="T3"/>
                </a:cxn>
                <a:cxn ang="0">
                  <a:pos x="T4" y="T5"/>
                </a:cxn>
                <a:cxn ang="0">
                  <a:pos x="T6" y="T7"/>
                </a:cxn>
                <a:cxn ang="0">
                  <a:pos x="T8" y="T9"/>
                </a:cxn>
              </a:cxnLst>
              <a:rect l="0" t="0" r="r" b="b"/>
              <a:pathLst>
                <a:path w="35" h="36">
                  <a:moveTo>
                    <a:pt x="31" y="25"/>
                  </a:moveTo>
                  <a:cubicBezTo>
                    <a:pt x="27" y="33"/>
                    <a:pt x="18" y="36"/>
                    <a:pt x="10" y="32"/>
                  </a:cubicBezTo>
                  <a:cubicBezTo>
                    <a:pt x="3" y="28"/>
                    <a:pt x="0" y="19"/>
                    <a:pt x="4" y="11"/>
                  </a:cubicBezTo>
                  <a:cubicBezTo>
                    <a:pt x="8" y="3"/>
                    <a:pt x="17" y="0"/>
                    <a:pt x="25" y="4"/>
                  </a:cubicBezTo>
                  <a:cubicBezTo>
                    <a:pt x="32" y="8"/>
                    <a:pt x="35" y="18"/>
                    <a:pt x="31"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99" name="直接连接符 98"/>
            <p:cNvCxnSpPr>
              <a:stCxn id="42" idx="2"/>
              <a:endCxn id="78" idx="0"/>
            </p:cNvCxnSpPr>
            <p:nvPr/>
          </p:nvCxnSpPr>
          <p:spPr>
            <a:xfrm flipV="1">
              <a:off x="6668004" y="5972466"/>
              <a:ext cx="232014" cy="135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a:stCxn id="56" idx="2"/>
              <a:endCxn id="78" idx="2"/>
            </p:cNvCxnSpPr>
            <p:nvPr/>
          </p:nvCxnSpPr>
          <p:spPr>
            <a:xfrm flipH="1" flipV="1">
              <a:off x="7008501" y="6013550"/>
              <a:ext cx="184860" cy="10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Freeform 20292"/>
            <p:cNvSpPr>
              <a:spLocks/>
            </p:cNvSpPr>
            <p:nvPr/>
          </p:nvSpPr>
          <p:spPr bwMode="auto">
            <a:xfrm>
              <a:off x="5911620" y="5835260"/>
              <a:ext cx="78706" cy="77372"/>
            </a:xfrm>
            <a:custGeom>
              <a:avLst/>
              <a:gdLst>
                <a:gd name="T0" fmla="*/ 25 w 50"/>
                <a:gd name="T1" fmla="*/ 0 h 49"/>
                <a:gd name="T2" fmla="*/ 25 w 50"/>
                <a:gd name="T3" fmla="*/ 0 h 49"/>
                <a:gd name="T4" fmla="*/ 0 w 50"/>
                <a:gd name="T5" fmla="*/ 25 h 49"/>
                <a:gd name="T6" fmla="*/ 8 w 50"/>
                <a:gd name="T7" fmla="*/ 42 h 49"/>
                <a:gd name="T8" fmla="*/ 12 w 50"/>
                <a:gd name="T9" fmla="*/ 45 h 49"/>
                <a:gd name="T10" fmla="*/ 14 w 50"/>
                <a:gd name="T11" fmla="*/ 46 h 49"/>
                <a:gd name="T12" fmla="*/ 18 w 50"/>
                <a:gd name="T13" fmla="*/ 48 h 49"/>
                <a:gd name="T14" fmla="*/ 25 w 50"/>
                <a:gd name="T15" fmla="*/ 49 h 49"/>
                <a:gd name="T16" fmla="*/ 26 w 50"/>
                <a:gd name="T17" fmla="*/ 49 h 49"/>
                <a:gd name="T18" fmla="*/ 34 w 50"/>
                <a:gd name="T19" fmla="*/ 48 h 49"/>
                <a:gd name="T20" fmla="*/ 38 w 50"/>
                <a:gd name="T21" fmla="*/ 46 h 49"/>
                <a:gd name="T22" fmla="*/ 47 w 50"/>
                <a:gd name="T23" fmla="*/ 37 h 49"/>
                <a:gd name="T24" fmla="*/ 48 w 50"/>
                <a:gd name="T25" fmla="*/ 33 h 49"/>
                <a:gd name="T26" fmla="*/ 50 w 50"/>
                <a:gd name="T27" fmla="*/ 29 h 49"/>
                <a:gd name="T28" fmla="*/ 50 w 50"/>
                <a:gd name="T29" fmla="*/ 24 h 49"/>
                <a:gd name="T30" fmla="*/ 49 w 50"/>
                <a:gd name="T31" fmla="*/ 19 h 49"/>
                <a:gd name="T32" fmla="*/ 48 w 50"/>
                <a:gd name="T33" fmla="*/ 15 h 49"/>
                <a:gd name="T34" fmla="*/ 25 w 50"/>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25" y="0"/>
                  </a:moveTo>
                  <a:cubicBezTo>
                    <a:pt x="25" y="0"/>
                    <a:pt x="25" y="0"/>
                    <a:pt x="25" y="0"/>
                  </a:cubicBezTo>
                  <a:cubicBezTo>
                    <a:pt x="11" y="0"/>
                    <a:pt x="0" y="11"/>
                    <a:pt x="0" y="25"/>
                  </a:cubicBezTo>
                  <a:cubicBezTo>
                    <a:pt x="0" y="32"/>
                    <a:pt x="3" y="38"/>
                    <a:pt x="8" y="42"/>
                  </a:cubicBezTo>
                  <a:cubicBezTo>
                    <a:pt x="9" y="43"/>
                    <a:pt x="10" y="44"/>
                    <a:pt x="12" y="45"/>
                  </a:cubicBezTo>
                  <a:cubicBezTo>
                    <a:pt x="12" y="46"/>
                    <a:pt x="13" y="46"/>
                    <a:pt x="14" y="46"/>
                  </a:cubicBezTo>
                  <a:cubicBezTo>
                    <a:pt x="15" y="47"/>
                    <a:pt x="16" y="48"/>
                    <a:pt x="18" y="48"/>
                  </a:cubicBezTo>
                  <a:cubicBezTo>
                    <a:pt x="20" y="49"/>
                    <a:pt x="23" y="49"/>
                    <a:pt x="25" y="49"/>
                  </a:cubicBezTo>
                  <a:cubicBezTo>
                    <a:pt x="25" y="49"/>
                    <a:pt x="25" y="49"/>
                    <a:pt x="26" y="49"/>
                  </a:cubicBezTo>
                  <a:cubicBezTo>
                    <a:pt x="29" y="49"/>
                    <a:pt x="31" y="49"/>
                    <a:pt x="34" y="48"/>
                  </a:cubicBezTo>
                  <a:cubicBezTo>
                    <a:pt x="35" y="47"/>
                    <a:pt x="37" y="46"/>
                    <a:pt x="38" y="46"/>
                  </a:cubicBezTo>
                  <a:cubicBezTo>
                    <a:pt x="42" y="44"/>
                    <a:pt x="45" y="40"/>
                    <a:pt x="47" y="37"/>
                  </a:cubicBezTo>
                  <a:cubicBezTo>
                    <a:pt x="47" y="36"/>
                    <a:pt x="48" y="34"/>
                    <a:pt x="48" y="33"/>
                  </a:cubicBezTo>
                  <a:cubicBezTo>
                    <a:pt x="49" y="32"/>
                    <a:pt x="49" y="31"/>
                    <a:pt x="50" y="29"/>
                  </a:cubicBezTo>
                  <a:cubicBezTo>
                    <a:pt x="50" y="27"/>
                    <a:pt x="50" y="26"/>
                    <a:pt x="50" y="24"/>
                  </a:cubicBezTo>
                  <a:cubicBezTo>
                    <a:pt x="50" y="22"/>
                    <a:pt x="50" y="20"/>
                    <a:pt x="49" y="19"/>
                  </a:cubicBezTo>
                  <a:cubicBezTo>
                    <a:pt x="49" y="17"/>
                    <a:pt x="49" y="16"/>
                    <a:pt x="48" y="15"/>
                  </a:cubicBezTo>
                  <a:cubicBezTo>
                    <a:pt x="44" y="6"/>
                    <a:pt x="35"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0980270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63" presetClass="path" presetSubtype="0" decel="30000" fill="hold" nodeType="withEffect">
                                  <p:stCondLst>
                                    <p:cond delay="500"/>
                                  </p:stCondLst>
                                  <p:childTnLst>
                                    <p:animMotion origin="layout" path="M 0.23997 0.22338 L 4.375E-6 -2.59259E-6 " pathEditMode="relative" rAng="0" ptsTypes="AA">
                                      <p:cBhvr>
                                        <p:cTn id="9" dur="1000" fill="hold"/>
                                        <p:tgtEl>
                                          <p:spTgt spid="8"/>
                                        </p:tgtEl>
                                        <p:attrNameLst>
                                          <p:attrName>ppt_x</p:attrName>
                                          <p:attrName>ppt_y</p:attrName>
                                        </p:attrNameLst>
                                      </p:cBhvr>
                                      <p:rCtr x="-12005" y="-11181"/>
                                    </p:animMotion>
                                  </p:childTnLst>
                                </p:cTn>
                              </p:par>
                              <p:par>
                                <p:cTn id="10" presetID="6" presetClass="emph" presetSubtype="0" decel="30000" fill="hold" nodeType="withEffect">
                                  <p:stCondLst>
                                    <p:cond delay="500"/>
                                  </p:stCondLst>
                                  <p:childTnLst>
                                    <p:animScale>
                                      <p:cBhvr>
                                        <p:cTn id="11" dur="1000" fill="hold"/>
                                        <p:tgtEl>
                                          <p:spTgt spid="8"/>
                                        </p:tgtEl>
                                      </p:cBhvr>
                                      <p:by x="150000" y="150000"/>
                                      <p:from x="146726" y="119179"/>
                                      <p:to x="100000" y="100000"/>
                                    </p:animScale>
                                  </p:childTnLst>
                                </p:cTn>
                              </p:par>
                              <p:par>
                                <p:cTn id="12" presetID="10" presetClass="entr" presetSubtype="0" fill="hold" grpId="0" nodeType="withEffect">
                                  <p:stCondLst>
                                    <p:cond delay="2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50"/>
                                        <p:tgtEl>
                                          <p:spTgt spid="6"/>
                                        </p:tgtEl>
                                      </p:cBhvr>
                                    </p:animEffect>
                                  </p:childTnLst>
                                </p:cTn>
                              </p:par>
                              <p:par>
                                <p:cTn id="15" presetID="35" presetClass="path" presetSubtype="0" decel="100000" fill="hold" grpId="1" nodeType="withEffect">
                                  <p:stCondLst>
                                    <p:cond delay="250"/>
                                  </p:stCondLst>
                                  <p:childTnLst>
                                    <p:animMotion origin="layout" path="M 2.08333E-7 -2.59259E-6 L -0.04557 -2.59259E-6 " pathEditMode="relative" rAng="0" ptsTypes="AA">
                                      <p:cBhvr>
                                        <p:cTn id="16" dur="1500" spd="-100000" fill="hold"/>
                                        <p:tgtEl>
                                          <p:spTgt spid="6"/>
                                        </p:tgtEl>
                                        <p:attrNameLst>
                                          <p:attrName>ppt_x</p:attrName>
                                          <p:attrName>ppt_y</p:attrName>
                                        </p:attrNameLst>
                                      </p:cBhvr>
                                      <p:rCtr x="-2279" y="0"/>
                                    </p:animMotion>
                                  </p:childTnLst>
                                </p:cTn>
                              </p:par>
                              <p:par>
                                <p:cTn id="17" presetID="10" presetClass="entr" presetSubtype="0"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childTnLst>
                                </p:cTn>
                              </p:par>
                              <p:par>
                                <p:cTn id="20" presetID="35" presetClass="path" presetSubtype="0" decel="100000" fill="hold" grpId="1" nodeType="withEffect">
                                  <p:stCondLst>
                                    <p:cond delay="250"/>
                                  </p:stCondLst>
                                  <p:childTnLst>
                                    <p:animMotion origin="layout" path="M 2.08333E-7 -2.59259E-6 L -0.04557 -2.59259E-6 " pathEditMode="relative" rAng="0" ptsTypes="AA">
                                      <p:cBhvr>
                                        <p:cTn id="21" dur="1500" spd="-100000" fill="hold"/>
                                        <p:tgtEl>
                                          <p:spTgt spid="7"/>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销售推广技巧</a:t>
              </a:r>
            </a:p>
          </p:txBody>
        </p:sp>
      </p:grpSp>
      <p:grpSp>
        <p:nvGrpSpPr>
          <p:cNvPr id="5" name="Group 56"/>
          <p:cNvGrpSpPr/>
          <p:nvPr/>
        </p:nvGrpSpPr>
        <p:grpSpPr>
          <a:xfrm>
            <a:off x="5659644" y="4032250"/>
            <a:ext cx="872712" cy="872712"/>
            <a:chOff x="5582822" y="4140485"/>
            <a:chExt cx="1026356" cy="1026356"/>
          </a:xfrm>
          <a:effectLst/>
        </p:grpSpPr>
        <p:sp>
          <p:nvSpPr>
            <p:cNvPr id="6" name="Oval 8"/>
            <p:cNvSpPr/>
            <p:nvPr/>
          </p:nvSpPr>
          <p:spPr>
            <a:xfrm>
              <a:off x="5582822" y="4140485"/>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造字工房俊雅（非商用）常规体" pitchFamily="2" charset="-122"/>
                <a:ea typeface="造字工房俊雅（非商用）常规体" pitchFamily="2" charset="-122"/>
              </a:endParaRPr>
            </a:p>
          </p:txBody>
        </p:sp>
        <p:grpSp>
          <p:nvGrpSpPr>
            <p:cNvPr id="7" name="Group 10"/>
            <p:cNvGrpSpPr/>
            <p:nvPr/>
          </p:nvGrpSpPr>
          <p:grpSpPr>
            <a:xfrm>
              <a:off x="5916784" y="4474447"/>
              <a:ext cx="358432" cy="358432"/>
              <a:chOff x="4427654" y="3049909"/>
              <a:chExt cx="464344" cy="464344"/>
            </a:xfrm>
            <a:solidFill>
              <a:srgbClr val="F8F8F8"/>
            </a:solidFill>
          </p:grpSpPr>
          <p:sp>
            <p:nvSpPr>
              <p:cNvPr id="8" name="AutoShape 123"/>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9" name="AutoShape 124"/>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10" name="AutoShape 125"/>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grpSp>
      </p:grpSp>
      <p:grpSp>
        <p:nvGrpSpPr>
          <p:cNvPr id="11" name="Group 53"/>
          <p:cNvGrpSpPr/>
          <p:nvPr/>
        </p:nvGrpSpPr>
        <p:grpSpPr>
          <a:xfrm>
            <a:off x="5659644" y="1674889"/>
            <a:ext cx="872712" cy="872712"/>
            <a:chOff x="5582822" y="1783124"/>
            <a:chExt cx="1026356" cy="1026356"/>
          </a:xfrm>
          <a:effectLst/>
        </p:grpSpPr>
        <p:sp>
          <p:nvSpPr>
            <p:cNvPr id="12" name="Oval 3"/>
            <p:cNvSpPr/>
            <p:nvPr/>
          </p:nvSpPr>
          <p:spPr>
            <a:xfrm>
              <a:off x="5582822" y="1783124"/>
              <a:ext cx="1026356" cy="1026356"/>
            </a:xfrm>
            <a:prstGeom prst="ellipse">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3" name="Group 23"/>
            <p:cNvGrpSpPr/>
            <p:nvPr/>
          </p:nvGrpSpPr>
          <p:grpSpPr>
            <a:xfrm>
              <a:off x="5916784" y="2139143"/>
              <a:ext cx="358432" cy="314318"/>
              <a:chOff x="1640798" y="2149003"/>
              <a:chExt cx="464344" cy="407194"/>
            </a:xfrm>
            <a:solidFill>
              <a:schemeClr val="bg1"/>
            </a:solidFill>
          </p:grpSpPr>
          <p:sp>
            <p:nvSpPr>
              <p:cNvPr id="14"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5"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sp>
        <p:nvSpPr>
          <p:cNvPr id="16" name="TextBox 36"/>
          <p:cNvSpPr txBox="1"/>
          <p:nvPr/>
        </p:nvSpPr>
        <p:spPr>
          <a:xfrm>
            <a:off x="5695891" y="2769634"/>
            <a:ext cx="800219" cy="338554"/>
          </a:xfrm>
          <a:prstGeom prst="rect">
            <a:avLst/>
          </a:prstGeom>
          <a:noFill/>
        </p:spPr>
        <p:txBody>
          <a:bodyPr wrap="none" rtlCol="0">
            <a:spAutoFit/>
          </a:bodyPr>
          <a:lstStyle/>
          <a:p>
            <a:pPr algn="ctr"/>
            <a:r>
              <a:rPr lang="zh-CN" altLang="en-US" sz="1600" b="1" dirty="0">
                <a:solidFill>
                  <a:srgbClr val="4E5D70"/>
                </a:solidFill>
                <a:latin typeface="造字工房俊雅（非商用）常规体" pitchFamily="2" charset="-122"/>
                <a:ea typeface="造字工房俊雅（非商用）常规体" pitchFamily="2" charset="-122"/>
              </a:rPr>
              <a:t>添加标题</a:t>
            </a:r>
            <a:endParaRPr lang="id-ID" altLang="zh-CN" sz="1600" b="1" dirty="0">
              <a:solidFill>
                <a:srgbClr val="4E5D70"/>
              </a:solidFill>
              <a:latin typeface="造字工房俊雅（非商用）常规体" pitchFamily="2" charset="-122"/>
              <a:ea typeface="造字工房俊雅（非商用）常规体" pitchFamily="2" charset="-122"/>
            </a:endParaRPr>
          </a:p>
        </p:txBody>
      </p:sp>
      <p:sp>
        <p:nvSpPr>
          <p:cNvPr id="17" name="TextBox 39"/>
          <p:cNvSpPr txBox="1"/>
          <p:nvPr/>
        </p:nvSpPr>
        <p:spPr>
          <a:xfrm>
            <a:off x="5695892" y="5082478"/>
            <a:ext cx="800219" cy="338554"/>
          </a:xfrm>
          <a:prstGeom prst="rect">
            <a:avLst/>
          </a:prstGeom>
          <a:noFill/>
        </p:spPr>
        <p:txBody>
          <a:bodyPr wrap="none" rtlCol="0">
            <a:spAutoFit/>
          </a:bodyPr>
          <a:lstStyle/>
          <a:p>
            <a:pPr algn="ctr"/>
            <a:r>
              <a:rPr lang="zh-CN" altLang="en-US" sz="1600" b="1" dirty="0">
                <a:solidFill>
                  <a:srgbClr val="646466"/>
                </a:solidFill>
                <a:latin typeface="造字工房俊雅（非商用）常规体" pitchFamily="2" charset="-122"/>
                <a:ea typeface="造字工房俊雅（非商用）常规体" pitchFamily="2" charset="-122"/>
              </a:rPr>
              <a:t>添加标题</a:t>
            </a:r>
            <a:endParaRPr lang="id-ID" altLang="zh-CN" sz="1600" b="1" dirty="0">
              <a:solidFill>
                <a:srgbClr val="646466"/>
              </a:solidFill>
              <a:latin typeface="造字工房俊雅（非商用）常规体" pitchFamily="2" charset="-122"/>
              <a:ea typeface="造字工房俊雅（非商用）常规体" pitchFamily="2" charset="-122"/>
            </a:endParaRPr>
          </a:p>
        </p:txBody>
      </p:sp>
      <p:grpSp>
        <p:nvGrpSpPr>
          <p:cNvPr id="18" name="Group 52"/>
          <p:cNvGrpSpPr/>
          <p:nvPr/>
        </p:nvGrpSpPr>
        <p:grpSpPr>
          <a:xfrm>
            <a:off x="2374619" y="4032250"/>
            <a:ext cx="872712" cy="872712"/>
            <a:chOff x="2297797" y="4140485"/>
            <a:chExt cx="1026356" cy="1026356"/>
          </a:xfrm>
          <a:effectLst/>
        </p:grpSpPr>
        <p:sp>
          <p:nvSpPr>
            <p:cNvPr id="19" name="Oval 7"/>
            <p:cNvSpPr/>
            <p:nvPr/>
          </p:nvSpPr>
          <p:spPr>
            <a:xfrm>
              <a:off x="2297797" y="4140485"/>
              <a:ext cx="1026356" cy="1026356"/>
            </a:xfrm>
            <a:prstGeom prst="ellipse">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造字工房俊雅（非商用）常规体" pitchFamily="2" charset="-122"/>
                <a:ea typeface="造字工房俊雅（非商用）常规体" pitchFamily="2" charset="-122"/>
              </a:endParaRPr>
            </a:p>
          </p:txBody>
        </p:sp>
        <p:grpSp>
          <p:nvGrpSpPr>
            <p:cNvPr id="20" name="Group 17"/>
            <p:cNvGrpSpPr/>
            <p:nvPr/>
          </p:nvGrpSpPr>
          <p:grpSpPr>
            <a:xfrm>
              <a:off x="2654123" y="4474447"/>
              <a:ext cx="313704" cy="358432"/>
              <a:chOff x="740685" y="2696368"/>
              <a:chExt cx="406400" cy="464344"/>
            </a:xfrm>
            <a:solidFill>
              <a:srgbClr val="F8F8F8"/>
            </a:solidFill>
          </p:grpSpPr>
          <p:sp>
            <p:nvSpPr>
              <p:cNvPr id="21" name="AutoShape 131"/>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22" name="AutoShape 132"/>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23" name="AutoShape 133"/>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24" name="AutoShape 134"/>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grpSp>
      </p:grpSp>
      <p:grpSp>
        <p:nvGrpSpPr>
          <p:cNvPr id="25" name="Group 51"/>
          <p:cNvGrpSpPr/>
          <p:nvPr/>
        </p:nvGrpSpPr>
        <p:grpSpPr>
          <a:xfrm>
            <a:off x="2374619" y="1674889"/>
            <a:ext cx="872712" cy="872712"/>
            <a:chOff x="2297797" y="1783124"/>
            <a:chExt cx="1026356" cy="1026356"/>
          </a:xfrm>
          <a:effectLst/>
        </p:grpSpPr>
        <p:sp>
          <p:nvSpPr>
            <p:cNvPr id="26" name="Oval 2"/>
            <p:cNvSpPr/>
            <p:nvPr/>
          </p:nvSpPr>
          <p:spPr>
            <a:xfrm>
              <a:off x="2297797" y="1783124"/>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AutoShape 149"/>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28" name="TextBox 29"/>
          <p:cNvSpPr txBox="1"/>
          <p:nvPr/>
        </p:nvSpPr>
        <p:spPr>
          <a:xfrm>
            <a:off x="2410868" y="2769634"/>
            <a:ext cx="800219" cy="338554"/>
          </a:xfrm>
          <a:prstGeom prst="rect">
            <a:avLst/>
          </a:prstGeom>
          <a:noFill/>
        </p:spPr>
        <p:txBody>
          <a:bodyPr wrap="none" rtlCol="0">
            <a:spAutoFit/>
          </a:bodyPr>
          <a:lstStyle/>
          <a:p>
            <a:pPr algn="ctr"/>
            <a:r>
              <a:rPr lang="zh-CN" altLang="en-US" sz="1600" b="1" dirty="0" smtClean="0">
                <a:solidFill>
                  <a:srgbClr val="646466"/>
                </a:solidFill>
                <a:latin typeface="造字工房俊雅（非商用）常规体" pitchFamily="2" charset="-122"/>
                <a:ea typeface="造字工房俊雅（非商用）常规体" pitchFamily="2" charset="-122"/>
              </a:rPr>
              <a:t>添加标题</a:t>
            </a:r>
            <a:endParaRPr lang="id-ID" sz="1600" b="1" dirty="0">
              <a:solidFill>
                <a:srgbClr val="646466"/>
              </a:solidFill>
              <a:latin typeface="造字工房俊雅（非商用）常规体" pitchFamily="2" charset="-122"/>
              <a:ea typeface="造字工房俊雅（非商用）常规体" pitchFamily="2" charset="-122"/>
            </a:endParaRPr>
          </a:p>
        </p:txBody>
      </p:sp>
      <p:sp>
        <p:nvSpPr>
          <p:cNvPr id="29" name="TextBox 33"/>
          <p:cNvSpPr txBox="1"/>
          <p:nvPr/>
        </p:nvSpPr>
        <p:spPr>
          <a:xfrm>
            <a:off x="2410866" y="5082478"/>
            <a:ext cx="800219" cy="338554"/>
          </a:xfrm>
          <a:prstGeom prst="rect">
            <a:avLst/>
          </a:prstGeom>
          <a:noFill/>
        </p:spPr>
        <p:txBody>
          <a:bodyPr wrap="none" rtlCol="0">
            <a:spAutoFit/>
          </a:bodyPr>
          <a:lstStyle/>
          <a:p>
            <a:pPr algn="ctr"/>
            <a:r>
              <a:rPr lang="zh-CN" altLang="en-US" sz="1600" b="1" dirty="0">
                <a:solidFill>
                  <a:srgbClr val="4E5D70"/>
                </a:solidFill>
                <a:latin typeface="造字工房俊雅（非商用）常规体" pitchFamily="2" charset="-122"/>
                <a:ea typeface="造字工房俊雅（非商用）常规体" pitchFamily="2" charset="-122"/>
              </a:rPr>
              <a:t>添加标题</a:t>
            </a:r>
            <a:endParaRPr lang="id-ID" altLang="zh-CN" sz="1600" b="1" dirty="0">
              <a:solidFill>
                <a:srgbClr val="4E5D70"/>
              </a:solidFill>
              <a:latin typeface="造字工房俊雅（非商用）常规体" pitchFamily="2" charset="-122"/>
              <a:ea typeface="造字工房俊雅（非商用）常规体" pitchFamily="2" charset="-122"/>
            </a:endParaRPr>
          </a:p>
        </p:txBody>
      </p:sp>
      <p:grpSp>
        <p:nvGrpSpPr>
          <p:cNvPr id="30" name="Group 54"/>
          <p:cNvGrpSpPr/>
          <p:nvPr/>
        </p:nvGrpSpPr>
        <p:grpSpPr>
          <a:xfrm>
            <a:off x="8944669" y="1674889"/>
            <a:ext cx="872712" cy="872712"/>
            <a:chOff x="8867847" y="1783124"/>
            <a:chExt cx="1026356" cy="1026356"/>
          </a:xfrm>
          <a:effectLst/>
        </p:grpSpPr>
        <p:sp>
          <p:nvSpPr>
            <p:cNvPr id="31" name="Oval 4"/>
            <p:cNvSpPr/>
            <p:nvPr/>
          </p:nvSpPr>
          <p:spPr>
            <a:xfrm>
              <a:off x="8867847" y="1783124"/>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nvGrpSpPr>
            <p:cNvPr id="32" name="Group 14"/>
            <p:cNvGrpSpPr/>
            <p:nvPr/>
          </p:nvGrpSpPr>
          <p:grpSpPr>
            <a:xfrm>
              <a:off x="9201809" y="2117086"/>
              <a:ext cx="358432" cy="358432"/>
              <a:chOff x="3498967" y="3049909"/>
              <a:chExt cx="464344" cy="464344"/>
            </a:xfrm>
            <a:solidFill>
              <a:schemeClr val="bg1"/>
            </a:solidFill>
          </p:grpSpPr>
          <p:sp>
            <p:nvSpPr>
              <p:cNvPr id="33" name="AutoShape 126"/>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4" name="AutoShape 127"/>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5" name="Group 55"/>
          <p:cNvGrpSpPr/>
          <p:nvPr/>
        </p:nvGrpSpPr>
        <p:grpSpPr>
          <a:xfrm>
            <a:off x="8944669" y="4032250"/>
            <a:ext cx="872712" cy="872712"/>
            <a:chOff x="8867847" y="4140485"/>
            <a:chExt cx="1026356" cy="1026356"/>
          </a:xfrm>
          <a:effectLst/>
        </p:grpSpPr>
        <p:sp>
          <p:nvSpPr>
            <p:cNvPr id="36" name="Oval 9"/>
            <p:cNvSpPr/>
            <p:nvPr/>
          </p:nvSpPr>
          <p:spPr>
            <a:xfrm>
              <a:off x="8867847" y="4140485"/>
              <a:ext cx="1026356" cy="1026356"/>
            </a:xfrm>
            <a:prstGeom prst="ellipse">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造字工房俊雅（非商用）常规体" pitchFamily="2" charset="-122"/>
                <a:ea typeface="造字工房俊雅（非商用）常规体" pitchFamily="2" charset="-122"/>
              </a:endParaRPr>
            </a:p>
          </p:txBody>
        </p:sp>
        <p:sp>
          <p:nvSpPr>
            <p:cNvPr id="37" name="AutoShape 139"/>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grpSp>
      <p:sp>
        <p:nvSpPr>
          <p:cNvPr id="38" name="TextBox 42"/>
          <p:cNvSpPr txBox="1"/>
          <p:nvPr/>
        </p:nvSpPr>
        <p:spPr>
          <a:xfrm>
            <a:off x="8980916" y="2769634"/>
            <a:ext cx="800219" cy="338554"/>
          </a:xfrm>
          <a:prstGeom prst="rect">
            <a:avLst/>
          </a:prstGeom>
          <a:noFill/>
        </p:spPr>
        <p:txBody>
          <a:bodyPr wrap="none" rtlCol="0">
            <a:spAutoFit/>
          </a:bodyPr>
          <a:lstStyle/>
          <a:p>
            <a:pPr algn="ctr"/>
            <a:r>
              <a:rPr lang="zh-CN" altLang="en-US" sz="1600" b="1" dirty="0">
                <a:solidFill>
                  <a:srgbClr val="646466"/>
                </a:solidFill>
                <a:latin typeface="造字工房俊雅（非商用）常规体" pitchFamily="2" charset="-122"/>
                <a:ea typeface="造字工房俊雅（非商用）常规体" pitchFamily="2" charset="-122"/>
              </a:rPr>
              <a:t>添加标题</a:t>
            </a:r>
            <a:endParaRPr lang="id-ID" altLang="zh-CN" sz="1600" b="1" dirty="0">
              <a:solidFill>
                <a:srgbClr val="646466"/>
              </a:solidFill>
              <a:latin typeface="造字工房俊雅（非商用）常规体" pitchFamily="2" charset="-122"/>
              <a:ea typeface="造字工房俊雅（非商用）常规体" pitchFamily="2" charset="-122"/>
            </a:endParaRPr>
          </a:p>
        </p:txBody>
      </p:sp>
      <p:sp>
        <p:nvSpPr>
          <p:cNvPr id="39" name="TextBox 45"/>
          <p:cNvSpPr txBox="1"/>
          <p:nvPr/>
        </p:nvSpPr>
        <p:spPr>
          <a:xfrm>
            <a:off x="8980916" y="5082478"/>
            <a:ext cx="800219" cy="338554"/>
          </a:xfrm>
          <a:prstGeom prst="rect">
            <a:avLst/>
          </a:prstGeom>
          <a:noFill/>
        </p:spPr>
        <p:txBody>
          <a:bodyPr wrap="none" rtlCol="0">
            <a:spAutoFit/>
          </a:bodyPr>
          <a:lstStyle/>
          <a:p>
            <a:pPr algn="ctr"/>
            <a:r>
              <a:rPr lang="zh-CN" altLang="en-US" sz="1600" b="1" dirty="0">
                <a:solidFill>
                  <a:srgbClr val="4E5D70"/>
                </a:solidFill>
                <a:latin typeface="造字工房俊雅（非商用）常规体" pitchFamily="2" charset="-122"/>
                <a:ea typeface="造字工房俊雅（非商用）常规体" pitchFamily="2" charset="-122"/>
              </a:rPr>
              <a:t>添加标题</a:t>
            </a:r>
            <a:endParaRPr lang="id-ID" altLang="zh-CN" sz="1600" b="1" dirty="0">
              <a:solidFill>
                <a:srgbClr val="4E5D70"/>
              </a:solidFill>
              <a:latin typeface="造字工房俊雅（非商用）常规体" pitchFamily="2" charset="-122"/>
              <a:ea typeface="造字工房俊雅（非商用）常规体" pitchFamily="2" charset="-122"/>
            </a:endParaRPr>
          </a:p>
        </p:txBody>
      </p:sp>
      <p:sp>
        <p:nvSpPr>
          <p:cNvPr id="40" name="文本框 7"/>
          <p:cNvSpPr txBox="1"/>
          <p:nvPr/>
        </p:nvSpPr>
        <p:spPr>
          <a:xfrm>
            <a:off x="1418247"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a:t>
            </a:r>
            <a:r>
              <a:rPr lang="zh-CN" altLang="en-US" sz="1200" dirty="0" smtClean="0">
                <a:solidFill>
                  <a:schemeClr val="tx1">
                    <a:lumMod val="50000"/>
                    <a:lumOff val="50000"/>
                  </a:schemeClr>
                </a:solidFill>
                <a:latin typeface="造字工房俊雅（非商用）常规体" pitchFamily="2" charset="-122"/>
                <a:ea typeface="造字工房俊雅（非商用）常规体" pitchFamily="2" charset="-122"/>
              </a:rPr>
              <a:t>文稿</a:t>
            </a:r>
            <a:endParaRPr lang="zh-CN" altLang="en-US" sz="1200" dirty="0">
              <a:solidFill>
                <a:schemeClr val="tx1">
                  <a:lumMod val="50000"/>
                  <a:lumOff val="50000"/>
                </a:schemeClr>
              </a:solidFill>
              <a:latin typeface="造字工房俊雅（非商用）常规体" pitchFamily="2" charset="-122"/>
              <a:ea typeface="造字工房俊雅（非商用）常规体" pitchFamily="2" charset="-122"/>
            </a:endParaRPr>
          </a:p>
        </p:txBody>
      </p:sp>
      <p:sp>
        <p:nvSpPr>
          <p:cNvPr id="41" name="文本框 7"/>
          <p:cNvSpPr txBox="1"/>
          <p:nvPr/>
        </p:nvSpPr>
        <p:spPr>
          <a:xfrm>
            <a:off x="4715780"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
        <p:nvSpPr>
          <p:cNvPr id="42" name="文本框 7"/>
          <p:cNvSpPr txBox="1"/>
          <p:nvPr/>
        </p:nvSpPr>
        <p:spPr>
          <a:xfrm>
            <a:off x="7995330"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
        <p:nvSpPr>
          <p:cNvPr id="43" name="文本框 7"/>
          <p:cNvSpPr txBox="1"/>
          <p:nvPr/>
        </p:nvSpPr>
        <p:spPr>
          <a:xfrm>
            <a:off x="1418247"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
        <p:nvSpPr>
          <p:cNvPr id="44" name="文本框 7"/>
          <p:cNvSpPr txBox="1"/>
          <p:nvPr/>
        </p:nvSpPr>
        <p:spPr>
          <a:xfrm>
            <a:off x="4715780"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
        <p:nvSpPr>
          <p:cNvPr id="45" name="文本框 7"/>
          <p:cNvSpPr txBox="1"/>
          <p:nvPr/>
        </p:nvSpPr>
        <p:spPr>
          <a:xfrm>
            <a:off x="7995330"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Tree>
    <p:extLst>
      <p:ext uri="{BB962C8B-B14F-4D97-AF65-F5344CB8AC3E}">
        <p14:creationId xmlns:p14="http://schemas.microsoft.com/office/powerpoint/2010/main" val="375412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childTnLst>
                          </p:cTn>
                        </p:par>
                        <p:par>
                          <p:cTn id="54" fill="hold">
                            <p:stCondLst>
                              <p:cond delay="1000"/>
                            </p:stCondLst>
                            <p:childTnLst>
                              <p:par>
                                <p:cTn id="55" presetID="14" presetClass="entr" presetSubtype="1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randombar(horizontal)">
                                      <p:cBhvr>
                                        <p:cTn id="57" dur="500"/>
                                        <p:tgtEl>
                                          <p:spTgt spid="40"/>
                                        </p:tgtEl>
                                      </p:cBhvr>
                                    </p:animEffect>
                                  </p:childTnLst>
                                </p:cTn>
                              </p:par>
                            </p:childTnLst>
                          </p:cTn>
                        </p:par>
                        <p:par>
                          <p:cTn id="58" fill="hold">
                            <p:stCondLst>
                              <p:cond delay="1500"/>
                            </p:stCondLst>
                            <p:childTnLst>
                              <p:par>
                                <p:cTn id="59" presetID="14" presetClass="entr" presetSubtype="1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500"/>
                                        <p:tgtEl>
                                          <p:spTgt spid="41"/>
                                        </p:tgtEl>
                                      </p:cBhvr>
                                    </p:animEffect>
                                  </p:childTnLst>
                                </p:cTn>
                              </p:par>
                            </p:childTnLst>
                          </p:cTn>
                        </p:par>
                        <p:par>
                          <p:cTn id="62" fill="hold">
                            <p:stCondLst>
                              <p:cond delay="2000"/>
                            </p:stCondLst>
                            <p:childTnLst>
                              <p:par>
                                <p:cTn id="63" presetID="14" presetClass="entr" presetSubtype="10"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randombar(horizontal)">
                                      <p:cBhvr>
                                        <p:cTn id="65" dur="500"/>
                                        <p:tgtEl>
                                          <p:spTgt spid="42"/>
                                        </p:tgtEl>
                                      </p:cBhvr>
                                    </p:animEffect>
                                  </p:childTnLst>
                                </p:cTn>
                              </p:par>
                            </p:childTnLst>
                          </p:cTn>
                        </p:par>
                        <p:par>
                          <p:cTn id="66" fill="hold">
                            <p:stCondLst>
                              <p:cond delay="2500"/>
                            </p:stCondLst>
                            <p:childTnLst>
                              <p:par>
                                <p:cTn id="67" presetID="14" presetClass="entr" presetSubtype="10"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randombar(horizontal)">
                                      <p:cBhvr>
                                        <p:cTn id="69" dur="500"/>
                                        <p:tgtEl>
                                          <p:spTgt spid="43"/>
                                        </p:tgtEl>
                                      </p:cBhvr>
                                    </p:animEffect>
                                  </p:childTnLst>
                                </p:cTn>
                              </p:par>
                            </p:childTnLst>
                          </p:cTn>
                        </p:par>
                        <p:par>
                          <p:cTn id="70" fill="hold">
                            <p:stCondLst>
                              <p:cond delay="3000"/>
                            </p:stCondLst>
                            <p:childTnLst>
                              <p:par>
                                <p:cTn id="71" presetID="14" presetClass="entr" presetSubtype="1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randombar(horizontal)">
                                      <p:cBhvr>
                                        <p:cTn id="73" dur="500"/>
                                        <p:tgtEl>
                                          <p:spTgt spid="44"/>
                                        </p:tgtEl>
                                      </p:cBhvr>
                                    </p:animEffect>
                                  </p:childTnLst>
                                </p:cTn>
                              </p:par>
                            </p:childTnLst>
                          </p:cTn>
                        </p:par>
                        <p:par>
                          <p:cTn id="74" fill="hold">
                            <p:stCondLst>
                              <p:cond delay="3500"/>
                            </p:stCondLst>
                            <p:childTnLst>
                              <p:par>
                                <p:cTn id="75" presetID="14" presetClass="entr" presetSubtype="1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randombar(horizontal)">
                                      <p:cBhvr>
                                        <p:cTn id="7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P spid="29" grpId="0"/>
      <p:bldP spid="38" grpId="0"/>
      <p:bldP spid="39" grpId="0"/>
      <p:bldP spid="40" grpId="0"/>
      <p:bldP spid="41" grpId="0"/>
      <p:bldP spid="42" grpId="0"/>
      <p:bldP spid="43" grpId="0"/>
      <p:bldP spid="44"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销售推广技巧</a:t>
              </a:r>
            </a:p>
          </p:txBody>
        </p:sp>
      </p:grpSp>
      <p:grpSp>
        <p:nvGrpSpPr>
          <p:cNvPr id="5" name="组合 4"/>
          <p:cNvGrpSpPr/>
          <p:nvPr/>
        </p:nvGrpSpPr>
        <p:grpSpPr>
          <a:xfrm>
            <a:off x="3979176" y="3155540"/>
            <a:ext cx="1841279" cy="1841279"/>
            <a:chOff x="2592948" y="3233641"/>
            <a:chExt cx="1841279" cy="1841279"/>
          </a:xfrm>
        </p:grpSpPr>
        <p:sp>
          <p:nvSpPr>
            <p:cNvPr id="6" name="圆角矩形 5"/>
            <p:cNvSpPr/>
            <p:nvPr/>
          </p:nvSpPr>
          <p:spPr>
            <a:xfrm rot="2700000">
              <a:off x="2592948" y="3233641"/>
              <a:ext cx="1841279" cy="1841279"/>
            </a:xfrm>
            <a:prstGeom prst="roundRect">
              <a:avLst>
                <a:gd name="adj" fmla="val 50000"/>
              </a:avLst>
            </a:prstGeom>
            <a:solidFill>
              <a:schemeClr val="bg1"/>
            </a:solidFill>
            <a:ln>
              <a:gradFill>
                <a:gsLst>
                  <a:gs pos="1000">
                    <a:schemeClr val="bg1"/>
                  </a:gs>
                  <a:gs pos="99000">
                    <a:schemeClr val="bg1">
                      <a:lumMod val="95000"/>
                    </a:schemeClr>
                  </a:gs>
                </a:gsLst>
                <a:lin ang="5400000" scaled="1"/>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7" name="圆角矩形 6"/>
            <p:cNvSpPr/>
            <p:nvPr/>
          </p:nvSpPr>
          <p:spPr>
            <a:xfrm rot="2700000">
              <a:off x="2637483" y="3278177"/>
              <a:ext cx="1752208" cy="1752206"/>
            </a:xfrm>
            <a:prstGeom prst="roundRect">
              <a:avLst>
                <a:gd name="adj" fmla="val 50000"/>
              </a:avLst>
            </a:prstGeom>
            <a:noFill/>
            <a:ln>
              <a:solidFill>
                <a:schemeClr val="bg2">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8" name="Freeform 730"/>
            <p:cNvSpPr>
              <a:spLocks noChangeAspect="1" noEditPoints="1"/>
            </p:cNvSpPr>
            <p:nvPr/>
          </p:nvSpPr>
          <p:spPr bwMode="auto">
            <a:xfrm>
              <a:off x="3302950" y="3716179"/>
              <a:ext cx="421276" cy="360000"/>
            </a:xfrm>
            <a:custGeom>
              <a:avLst/>
              <a:gdLst>
                <a:gd name="T0" fmla="*/ 98425 w 55"/>
                <a:gd name="T1" fmla="*/ 12700 h 47"/>
                <a:gd name="T2" fmla="*/ 0 w 55"/>
                <a:gd name="T3" fmla="*/ 15875 h 47"/>
                <a:gd name="T4" fmla="*/ 92075 w 55"/>
                <a:gd name="T5" fmla="*/ 149225 h 47"/>
                <a:gd name="T6" fmla="*/ 120650 w 55"/>
                <a:gd name="T7" fmla="*/ 142875 h 47"/>
                <a:gd name="T8" fmla="*/ 174625 w 55"/>
                <a:gd name="T9" fmla="*/ 130175 h 47"/>
                <a:gd name="T10" fmla="*/ 44450 w 55"/>
                <a:gd name="T11" fmla="*/ 136525 h 47"/>
                <a:gd name="T12" fmla="*/ 44450 w 55"/>
                <a:gd name="T13" fmla="*/ 22225 h 47"/>
                <a:gd name="T14" fmla="*/ 85725 w 55"/>
                <a:gd name="T15" fmla="*/ 136525 h 47"/>
                <a:gd name="T16" fmla="*/ 85725 w 55"/>
                <a:gd name="T17" fmla="*/ 22225 h 47"/>
                <a:gd name="T18" fmla="*/ 130175 w 55"/>
                <a:gd name="T19" fmla="*/ 136525 h 47"/>
                <a:gd name="T20" fmla="*/ 161925 w 55"/>
                <a:gd name="T21" fmla="*/ 127000 h 47"/>
                <a:gd name="T22" fmla="*/ 19050 w 55"/>
                <a:gd name="T23" fmla="*/ 120650 h 47"/>
                <a:gd name="T24" fmla="*/ 34925 w 55"/>
                <a:gd name="T25" fmla="*/ 120650 h 47"/>
                <a:gd name="T26" fmla="*/ 38100 w 55"/>
                <a:gd name="T27" fmla="*/ 104775 h 47"/>
                <a:gd name="T28" fmla="*/ 19050 w 55"/>
                <a:gd name="T29" fmla="*/ 104775 h 47"/>
                <a:gd name="T30" fmla="*/ 25400 w 55"/>
                <a:gd name="T31" fmla="*/ 107950 h 47"/>
                <a:gd name="T32" fmla="*/ 31750 w 55"/>
                <a:gd name="T33" fmla="*/ 107950 h 47"/>
                <a:gd name="T34" fmla="*/ 31750 w 55"/>
                <a:gd name="T35" fmla="*/ 117475 h 47"/>
                <a:gd name="T36" fmla="*/ 25400 w 55"/>
                <a:gd name="T37" fmla="*/ 117475 h 47"/>
                <a:gd name="T38" fmla="*/ 25400 w 55"/>
                <a:gd name="T39" fmla="*/ 82550 h 47"/>
                <a:gd name="T40" fmla="*/ 31750 w 55"/>
                <a:gd name="T41" fmla="*/ 34925 h 47"/>
                <a:gd name="T42" fmla="*/ 22225 w 55"/>
                <a:gd name="T43" fmla="*/ 79375 h 47"/>
                <a:gd name="T44" fmla="*/ 117475 w 55"/>
                <a:gd name="T45" fmla="*/ 28575 h 47"/>
                <a:gd name="T46" fmla="*/ 133350 w 55"/>
                <a:gd name="T47" fmla="*/ 79375 h 47"/>
                <a:gd name="T48" fmla="*/ 117475 w 55"/>
                <a:gd name="T49" fmla="*/ 28575 h 47"/>
                <a:gd name="T50" fmla="*/ 60325 w 55"/>
                <a:gd name="T51" fmla="*/ 120650 h 47"/>
                <a:gd name="T52" fmla="*/ 76200 w 55"/>
                <a:gd name="T53" fmla="*/ 120650 h 47"/>
                <a:gd name="T54" fmla="*/ 69850 w 55"/>
                <a:gd name="T55" fmla="*/ 101600 h 47"/>
                <a:gd name="T56" fmla="*/ 57150 w 55"/>
                <a:gd name="T57" fmla="*/ 114300 h 47"/>
                <a:gd name="T58" fmla="*/ 66675 w 55"/>
                <a:gd name="T59" fmla="*/ 107950 h 47"/>
                <a:gd name="T60" fmla="*/ 73025 w 55"/>
                <a:gd name="T61" fmla="*/ 107950 h 47"/>
                <a:gd name="T62" fmla="*/ 73025 w 55"/>
                <a:gd name="T63" fmla="*/ 117475 h 47"/>
                <a:gd name="T64" fmla="*/ 66675 w 55"/>
                <a:gd name="T65" fmla="*/ 117475 h 47"/>
                <a:gd name="T66" fmla="*/ 69850 w 55"/>
                <a:gd name="T67" fmla="*/ 82550 h 47"/>
                <a:gd name="T68" fmla="*/ 73025 w 55"/>
                <a:gd name="T69" fmla="*/ 34925 h 47"/>
                <a:gd name="T70" fmla="*/ 66675 w 55"/>
                <a:gd name="T71" fmla="*/ 79375 h 47"/>
                <a:gd name="T72" fmla="*/ 130175 w 55"/>
                <a:gd name="T73" fmla="*/ 98425 h 47"/>
                <a:gd name="T74" fmla="*/ 130175 w 55"/>
                <a:gd name="T75" fmla="*/ 117475 h 47"/>
                <a:gd name="T76" fmla="*/ 149225 w 55"/>
                <a:gd name="T77" fmla="*/ 117475 h 47"/>
                <a:gd name="T78" fmla="*/ 149225 w 55"/>
                <a:gd name="T79" fmla="*/ 98425 h 47"/>
                <a:gd name="T80" fmla="*/ 139700 w 55"/>
                <a:gd name="T81" fmla="*/ 95250 h 47"/>
                <a:gd name="T82" fmla="*/ 136525 w 55"/>
                <a:gd name="T83" fmla="*/ 104775 h 47"/>
                <a:gd name="T84" fmla="*/ 146050 w 55"/>
                <a:gd name="T85" fmla="*/ 107950 h 47"/>
                <a:gd name="T86" fmla="*/ 136525 w 55"/>
                <a:gd name="T87" fmla="*/ 111125 h 47"/>
                <a:gd name="T88" fmla="*/ 136525 w 55"/>
                <a:gd name="T89" fmla="*/ 104775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5" h="47">
                  <a:moveTo>
                    <a:pt x="45" y="2"/>
                  </a:moveTo>
                  <a:cubicBezTo>
                    <a:pt x="44" y="1"/>
                    <a:pt x="43" y="0"/>
                    <a:pt x="42" y="1"/>
                  </a:cubicBezTo>
                  <a:cubicBezTo>
                    <a:pt x="31" y="4"/>
                    <a:pt x="31" y="4"/>
                    <a:pt x="31" y="4"/>
                  </a:cubicBezTo>
                  <a:cubicBezTo>
                    <a:pt x="31" y="3"/>
                    <a:pt x="30" y="3"/>
                    <a:pt x="29" y="3"/>
                  </a:cubicBezTo>
                  <a:cubicBezTo>
                    <a:pt x="1" y="3"/>
                    <a:pt x="1" y="3"/>
                    <a:pt x="1" y="3"/>
                  </a:cubicBezTo>
                  <a:cubicBezTo>
                    <a:pt x="0" y="3"/>
                    <a:pt x="0" y="4"/>
                    <a:pt x="0" y="5"/>
                  </a:cubicBezTo>
                  <a:cubicBezTo>
                    <a:pt x="0" y="45"/>
                    <a:pt x="0" y="45"/>
                    <a:pt x="0" y="45"/>
                  </a:cubicBezTo>
                  <a:cubicBezTo>
                    <a:pt x="0" y="46"/>
                    <a:pt x="0" y="47"/>
                    <a:pt x="1" y="47"/>
                  </a:cubicBezTo>
                  <a:cubicBezTo>
                    <a:pt x="29" y="47"/>
                    <a:pt x="29" y="47"/>
                    <a:pt x="29" y="47"/>
                  </a:cubicBezTo>
                  <a:cubicBezTo>
                    <a:pt x="30" y="47"/>
                    <a:pt x="31" y="46"/>
                    <a:pt x="31" y="45"/>
                  </a:cubicBezTo>
                  <a:cubicBezTo>
                    <a:pt x="31" y="21"/>
                    <a:pt x="31" y="21"/>
                    <a:pt x="31" y="21"/>
                  </a:cubicBezTo>
                  <a:cubicBezTo>
                    <a:pt x="38" y="45"/>
                    <a:pt x="38" y="45"/>
                    <a:pt x="38" y="45"/>
                  </a:cubicBezTo>
                  <a:cubicBezTo>
                    <a:pt x="38" y="46"/>
                    <a:pt x="39" y="47"/>
                    <a:pt x="40" y="47"/>
                  </a:cubicBezTo>
                  <a:cubicBezTo>
                    <a:pt x="54" y="43"/>
                    <a:pt x="54" y="43"/>
                    <a:pt x="54" y="43"/>
                  </a:cubicBezTo>
                  <a:cubicBezTo>
                    <a:pt x="55" y="43"/>
                    <a:pt x="55" y="42"/>
                    <a:pt x="55" y="41"/>
                  </a:cubicBezTo>
                  <a:cubicBezTo>
                    <a:pt x="45" y="2"/>
                    <a:pt x="45" y="2"/>
                    <a:pt x="45" y="2"/>
                  </a:cubicBezTo>
                  <a:close/>
                  <a:moveTo>
                    <a:pt x="14" y="43"/>
                  </a:moveTo>
                  <a:cubicBezTo>
                    <a:pt x="14" y="43"/>
                    <a:pt x="14" y="43"/>
                    <a:pt x="14" y="43"/>
                  </a:cubicBezTo>
                  <a:cubicBezTo>
                    <a:pt x="3" y="43"/>
                    <a:pt x="3" y="43"/>
                    <a:pt x="3" y="43"/>
                  </a:cubicBezTo>
                  <a:cubicBezTo>
                    <a:pt x="3" y="7"/>
                    <a:pt x="3" y="7"/>
                    <a:pt x="3" y="7"/>
                  </a:cubicBezTo>
                  <a:cubicBezTo>
                    <a:pt x="14" y="7"/>
                    <a:pt x="14" y="7"/>
                    <a:pt x="14" y="7"/>
                  </a:cubicBezTo>
                  <a:cubicBezTo>
                    <a:pt x="14" y="43"/>
                    <a:pt x="14" y="43"/>
                    <a:pt x="14" y="43"/>
                  </a:cubicBezTo>
                  <a:close/>
                  <a:moveTo>
                    <a:pt x="27" y="43"/>
                  </a:moveTo>
                  <a:cubicBezTo>
                    <a:pt x="27" y="43"/>
                    <a:pt x="27" y="43"/>
                    <a:pt x="27" y="43"/>
                  </a:cubicBezTo>
                  <a:cubicBezTo>
                    <a:pt x="17" y="43"/>
                    <a:pt x="17" y="43"/>
                    <a:pt x="17" y="43"/>
                  </a:cubicBezTo>
                  <a:cubicBezTo>
                    <a:pt x="17" y="7"/>
                    <a:pt x="17" y="7"/>
                    <a:pt x="17" y="7"/>
                  </a:cubicBezTo>
                  <a:cubicBezTo>
                    <a:pt x="27" y="7"/>
                    <a:pt x="27" y="7"/>
                    <a:pt x="27" y="7"/>
                  </a:cubicBezTo>
                  <a:cubicBezTo>
                    <a:pt x="27" y="43"/>
                    <a:pt x="27" y="43"/>
                    <a:pt x="27" y="43"/>
                  </a:cubicBezTo>
                  <a:close/>
                  <a:moveTo>
                    <a:pt x="41" y="43"/>
                  </a:moveTo>
                  <a:cubicBezTo>
                    <a:pt x="41" y="43"/>
                    <a:pt x="41" y="43"/>
                    <a:pt x="41" y="43"/>
                  </a:cubicBezTo>
                  <a:cubicBezTo>
                    <a:pt x="32" y="8"/>
                    <a:pt x="32" y="8"/>
                    <a:pt x="32" y="8"/>
                  </a:cubicBezTo>
                  <a:cubicBezTo>
                    <a:pt x="41" y="5"/>
                    <a:pt x="41" y="5"/>
                    <a:pt x="41" y="5"/>
                  </a:cubicBezTo>
                  <a:cubicBezTo>
                    <a:pt x="51" y="40"/>
                    <a:pt x="51" y="40"/>
                    <a:pt x="51" y="40"/>
                  </a:cubicBezTo>
                  <a:cubicBezTo>
                    <a:pt x="41" y="43"/>
                    <a:pt x="41" y="43"/>
                    <a:pt x="41" y="43"/>
                  </a:cubicBezTo>
                  <a:close/>
                  <a:moveTo>
                    <a:pt x="6" y="38"/>
                  </a:moveTo>
                  <a:cubicBezTo>
                    <a:pt x="6" y="38"/>
                    <a:pt x="6" y="38"/>
                    <a:pt x="6" y="38"/>
                  </a:cubicBezTo>
                  <a:cubicBezTo>
                    <a:pt x="6" y="38"/>
                    <a:pt x="6" y="38"/>
                    <a:pt x="6" y="38"/>
                  </a:cubicBezTo>
                  <a:cubicBezTo>
                    <a:pt x="7" y="39"/>
                    <a:pt x="8" y="39"/>
                    <a:pt x="9" y="39"/>
                  </a:cubicBezTo>
                  <a:cubicBezTo>
                    <a:pt x="10" y="39"/>
                    <a:pt x="11" y="39"/>
                    <a:pt x="11" y="38"/>
                  </a:cubicBezTo>
                  <a:cubicBezTo>
                    <a:pt x="12" y="38"/>
                    <a:pt x="12" y="38"/>
                    <a:pt x="12" y="38"/>
                  </a:cubicBezTo>
                  <a:cubicBezTo>
                    <a:pt x="12" y="38"/>
                    <a:pt x="13" y="37"/>
                    <a:pt x="13" y="36"/>
                  </a:cubicBezTo>
                  <a:cubicBezTo>
                    <a:pt x="13" y="34"/>
                    <a:pt x="12" y="33"/>
                    <a:pt x="12" y="33"/>
                  </a:cubicBezTo>
                  <a:cubicBezTo>
                    <a:pt x="11" y="33"/>
                    <a:pt x="11" y="33"/>
                    <a:pt x="11" y="33"/>
                  </a:cubicBezTo>
                  <a:cubicBezTo>
                    <a:pt x="11" y="32"/>
                    <a:pt x="10" y="32"/>
                    <a:pt x="9" y="32"/>
                  </a:cubicBezTo>
                  <a:cubicBezTo>
                    <a:pt x="8" y="32"/>
                    <a:pt x="7" y="32"/>
                    <a:pt x="6" y="33"/>
                  </a:cubicBezTo>
                  <a:cubicBezTo>
                    <a:pt x="5" y="33"/>
                    <a:pt x="5" y="34"/>
                    <a:pt x="5" y="36"/>
                  </a:cubicBezTo>
                  <a:cubicBezTo>
                    <a:pt x="5" y="37"/>
                    <a:pt x="5" y="37"/>
                    <a:pt x="6" y="38"/>
                  </a:cubicBezTo>
                  <a:close/>
                  <a:moveTo>
                    <a:pt x="8" y="34"/>
                  </a:moveTo>
                  <a:cubicBezTo>
                    <a:pt x="8" y="34"/>
                    <a:pt x="8" y="34"/>
                    <a:pt x="8" y="34"/>
                  </a:cubicBezTo>
                  <a:cubicBezTo>
                    <a:pt x="8" y="34"/>
                    <a:pt x="8" y="34"/>
                    <a:pt x="9" y="34"/>
                  </a:cubicBezTo>
                  <a:cubicBezTo>
                    <a:pt x="9" y="34"/>
                    <a:pt x="10" y="34"/>
                    <a:pt x="10" y="34"/>
                  </a:cubicBezTo>
                  <a:cubicBezTo>
                    <a:pt x="10" y="34"/>
                    <a:pt x="10" y="34"/>
                    <a:pt x="10" y="34"/>
                  </a:cubicBezTo>
                  <a:cubicBezTo>
                    <a:pt x="10" y="35"/>
                    <a:pt x="10" y="35"/>
                    <a:pt x="10" y="36"/>
                  </a:cubicBezTo>
                  <a:cubicBezTo>
                    <a:pt x="10" y="36"/>
                    <a:pt x="10" y="36"/>
                    <a:pt x="10" y="37"/>
                  </a:cubicBezTo>
                  <a:cubicBezTo>
                    <a:pt x="10" y="37"/>
                    <a:pt x="9" y="37"/>
                    <a:pt x="9" y="37"/>
                  </a:cubicBezTo>
                  <a:cubicBezTo>
                    <a:pt x="8" y="37"/>
                    <a:pt x="8" y="37"/>
                    <a:pt x="8" y="37"/>
                  </a:cubicBezTo>
                  <a:cubicBezTo>
                    <a:pt x="8" y="37"/>
                    <a:pt x="8" y="37"/>
                    <a:pt x="8" y="37"/>
                  </a:cubicBezTo>
                  <a:cubicBezTo>
                    <a:pt x="7" y="36"/>
                    <a:pt x="7" y="36"/>
                    <a:pt x="7" y="36"/>
                  </a:cubicBezTo>
                  <a:cubicBezTo>
                    <a:pt x="7" y="35"/>
                    <a:pt x="7" y="35"/>
                    <a:pt x="8" y="34"/>
                  </a:cubicBezTo>
                  <a:close/>
                  <a:moveTo>
                    <a:pt x="8" y="26"/>
                  </a:moveTo>
                  <a:cubicBezTo>
                    <a:pt x="8" y="26"/>
                    <a:pt x="8" y="26"/>
                    <a:pt x="8" y="26"/>
                  </a:cubicBezTo>
                  <a:cubicBezTo>
                    <a:pt x="9" y="26"/>
                    <a:pt x="10" y="26"/>
                    <a:pt x="10" y="25"/>
                  </a:cubicBezTo>
                  <a:cubicBezTo>
                    <a:pt x="10" y="11"/>
                    <a:pt x="10" y="11"/>
                    <a:pt x="10" y="11"/>
                  </a:cubicBezTo>
                  <a:cubicBezTo>
                    <a:pt x="10" y="11"/>
                    <a:pt x="9" y="10"/>
                    <a:pt x="8" y="10"/>
                  </a:cubicBezTo>
                  <a:cubicBezTo>
                    <a:pt x="8" y="10"/>
                    <a:pt x="7" y="11"/>
                    <a:pt x="7" y="11"/>
                  </a:cubicBezTo>
                  <a:cubicBezTo>
                    <a:pt x="7" y="25"/>
                    <a:pt x="7" y="25"/>
                    <a:pt x="7" y="25"/>
                  </a:cubicBezTo>
                  <a:cubicBezTo>
                    <a:pt x="7" y="26"/>
                    <a:pt x="8" y="26"/>
                    <a:pt x="8" y="26"/>
                  </a:cubicBezTo>
                  <a:close/>
                  <a:moveTo>
                    <a:pt x="37" y="9"/>
                  </a:moveTo>
                  <a:cubicBezTo>
                    <a:pt x="37" y="9"/>
                    <a:pt x="37" y="9"/>
                    <a:pt x="37" y="9"/>
                  </a:cubicBezTo>
                  <a:cubicBezTo>
                    <a:pt x="37" y="10"/>
                    <a:pt x="36" y="10"/>
                    <a:pt x="37" y="11"/>
                  </a:cubicBezTo>
                  <a:cubicBezTo>
                    <a:pt x="40" y="24"/>
                    <a:pt x="40" y="24"/>
                    <a:pt x="40" y="24"/>
                  </a:cubicBezTo>
                  <a:cubicBezTo>
                    <a:pt x="40" y="25"/>
                    <a:pt x="41" y="25"/>
                    <a:pt x="42" y="25"/>
                  </a:cubicBezTo>
                  <a:cubicBezTo>
                    <a:pt x="42" y="25"/>
                    <a:pt x="42" y="24"/>
                    <a:pt x="42" y="24"/>
                  </a:cubicBezTo>
                  <a:cubicBezTo>
                    <a:pt x="39" y="10"/>
                    <a:pt x="39" y="10"/>
                    <a:pt x="39" y="10"/>
                  </a:cubicBezTo>
                  <a:cubicBezTo>
                    <a:pt x="39" y="10"/>
                    <a:pt x="38" y="9"/>
                    <a:pt x="37" y="9"/>
                  </a:cubicBezTo>
                  <a:close/>
                  <a:moveTo>
                    <a:pt x="19" y="38"/>
                  </a:moveTo>
                  <a:cubicBezTo>
                    <a:pt x="19" y="38"/>
                    <a:pt x="19" y="38"/>
                    <a:pt x="19" y="38"/>
                  </a:cubicBezTo>
                  <a:cubicBezTo>
                    <a:pt x="19" y="38"/>
                    <a:pt x="19" y="38"/>
                    <a:pt x="19" y="38"/>
                  </a:cubicBezTo>
                  <a:cubicBezTo>
                    <a:pt x="20" y="39"/>
                    <a:pt x="21" y="39"/>
                    <a:pt x="22" y="39"/>
                  </a:cubicBezTo>
                  <a:cubicBezTo>
                    <a:pt x="23" y="39"/>
                    <a:pt x="24" y="39"/>
                    <a:pt x="24" y="38"/>
                  </a:cubicBezTo>
                  <a:cubicBezTo>
                    <a:pt x="24" y="38"/>
                    <a:pt x="24" y="38"/>
                    <a:pt x="24" y="38"/>
                  </a:cubicBezTo>
                  <a:cubicBezTo>
                    <a:pt x="25" y="38"/>
                    <a:pt x="26" y="37"/>
                    <a:pt x="26" y="36"/>
                  </a:cubicBezTo>
                  <a:cubicBezTo>
                    <a:pt x="26" y="34"/>
                    <a:pt x="25" y="33"/>
                    <a:pt x="24" y="33"/>
                  </a:cubicBezTo>
                  <a:cubicBezTo>
                    <a:pt x="24" y="32"/>
                    <a:pt x="23" y="32"/>
                    <a:pt x="22" y="32"/>
                  </a:cubicBezTo>
                  <a:cubicBezTo>
                    <a:pt x="21" y="32"/>
                    <a:pt x="20" y="32"/>
                    <a:pt x="19" y="33"/>
                  </a:cubicBezTo>
                  <a:cubicBezTo>
                    <a:pt x="19" y="33"/>
                    <a:pt x="19" y="33"/>
                    <a:pt x="19" y="33"/>
                  </a:cubicBezTo>
                  <a:cubicBezTo>
                    <a:pt x="18" y="33"/>
                    <a:pt x="18" y="34"/>
                    <a:pt x="18" y="36"/>
                  </a:cubicBezTo>
                  <a:cubicBezTo>
                    <a:pt x="18" y="37"/>
                    <a:pt x="18" y="37"/>
                    <a:pt x="19" y="38"/>
                  </a:cubicBezTo>
                  <a:close/>
                  <a:moveTo>
                    <a:pt x="21" y="34"/>
                  </a:moveTo>
                  <a:cubicBezTo>
                    <a:pt x="21" y="34"/>
                    <a:pt x="21" y="34"/>
                    <a:pt x="21" y="34"/>
                  </a:cubicBezTo>
                  <a:cubicBezTo>
                    <a:pt x="21" y="34"/>
                    <a:pt x="21" y="34"/>
                    <a:pt x="22" y="34"/>
                  </a:cubicBezTo>
                  <a:cubicBezTo>
                    <a:pt x="22" y="34"/>
                    <a:pt x="23" y="34"/>
                    <a:pt x="23" y="34"/>
                  </a:cubicBezTo>
                  <a:cubicBezTo>
                    <a:pt x="23" y="34"/>
                    <a:pt x="23" y="34"/>
                    <a:pt x="23" y="34"/>
                  </a:cubicBezTo>
                  <a:cubicBezTo>
                    <a:pt x="23" y="35"/>
                    <a:pt x="23" y="35"/>
                    <a:pt x="23" y="36"/>
                  </a:cubicBezTo>
                  <a:cubicBezTo>
                    <a:pt x="23" y="36"/>
                    <a:pt x="23" y="36"/>
                    <a:pt x="23" y="37"/>
                  </a:cubicBezTo>
                  <a:cubicBezTo>
                    <a:pt x="23" y="37"/>
                    <a:pt x="23" y="37"/>
                    <a:pt x="23" y="37"/>
                  </a:cubicBezTo>
                  <a:cubicBezTo>
                    <a:pt x="23" y="37"/>
                    <a:pt x="22" y="37"/>
                    <a:pt x="22" y="37"/>
                  </a:cubicBezTo>
                  <a:cubicBezTo>
                    <a:pt x="21" y="37"/>
                    <a:pt x="21" y="37"/>
                    <a:pt x="21" y="37"/>
                  </a:cubicBezTo>
                  <a:cubicBezTo>
                    <a:pt x="21" y="37"/>
                    <a:pt x="21" y="37"/>
                    <a:pt x="21" y="37"/>
                  </a:cubicBezTo>
                  <a:cubicBezTo>
                    <a:pt x="20" y="36"/>
                    <a:pt x="20" y="36"/>
                    <a:pt x="20" y="36"/>
                  </a:cubicBezTo>
                  <a:cubicBezTo>
                    <a:pt x="20" y="35"/>
                    <a:pt x="20" y="35"/>
                    <a:pt x="21" y="34"/>
                  </a:cubicBezTo>
                  <a:close/>
                  <a:moveTo>
                    <a:pt x="22" y="26"/>
                  </a:moveTo>
                  <a:cubicBezTo>
                    <a:pt x="22" y="26"/>
                    <a:pt x="22" y="26"/>
                    <a:pt x="22" y="26"/>
                  </a:cubicBezTo>
                  <a:cubicBezTo>
                    <a:pt x="23" y="26"/>
                    <a:pt x="23" y="26"/>
                    <a:pt x="23" y="25"/>
                  </a:cubicBezTo>
                  <a:cubicBezTo>
                    <a:pt x="23" y="11"/>
                    <a:pt x="23" y="11"/>
                    <a:pt x="23" y="11"/>
                  </a:cubicBezTo>
                  <a:cubicBezTo>
                    <a:pt x="23" y="11"/>
                    <a:pt x="23" y="10"/>
                    <a:pt x="22" y="10"/>
                  </a:cubicBezTo>
                  <a:cubicBezTo>
                    <a:pt x="22" y="10"/>
                    <a:pt x="21" y="11"/>
                    <a:pt x="21" y="11"/>
                  </a:cubicBezTo>
                  <a:cubicBezTo>
                    <a:pt x="21" y="25"/>
                    <a:pt x="21" y="25"/>
                    <a:pt x="21" y="25"/>
                  </a:cubicBezTo>
                  <a:cubicBezTo>
                    <a:pt x="21" y="26"/>
                    <a:pt x="22" y="26"/>
                    <a:pt x="22" y="26"/>
                  </a:cubicBezTo>
                  <a:close/>
                  <a:moveTo>
                    <a:pt x="41" y="31"/>
                  </a:moveTo>
                  <a:cubicBezTo>
                    <a:pt x="41" y="31"/>
                    <a:pt x="41" y="31"/>
                    <a:pt x="41" y="31"/>
                  </a:cubicBezTo>
                  <a:cubicBezTo>
                    <a:pt x="41" y="32"/>
                    <a:pt x="40" y="33"/>
                    <a:pt x="40" y="34"/>
                  </a:cubicBezTo>
                  <a:cubicBezTo>
                    <a:pt x="40" y="35"/>
                    <a:pt x="41" y="36"/>
                    <a:pt x="41" y="37"/>
                  </a:cubicBezTo>
                  <a:cubicBezTo>
                    <a:pt x="41" y="37"/>
                    <a:pt x="41" y="37"/>
                    <a:pt x="41" y="37"/>
                  </a:cubicBezTo>
                  <a:cubicBezTo>
                    <a:pt x="42" y="37"/>
                    <a:pt x="43" y="38"/>
                    <a:pt x="44" y="38"/>
                  </a:cubicBezTo>
                  <a:cubicBezTo>
                    <a:pt x="45" y="38"/>
                    <a:pt x="46" y="37"/>
                    <a:pt x="47" y="37"/>
                  </a:cubicBezTo>
                  <a:cubicBezTo>
                    <a:pt x="47" y="37"/>
                    <a:pt x="47" y="37"/>
                    <a:pt x="47" y="37"/>
                  </a:cubicBezTo>
                  <a:cubicBezTo>
                    <a:pt x="47" y="37"/>
                    <a:pt x="47" y="37"/>
                    <a:pt x="47" y="37"/>
                  </a:cubicBezTo>
                  <a:cubicBezTo>
                    <a:pt x="48" y="36"/>
                    <a:pt x="48" y="35"/>
                    <a:pt x="48" y="34"/>
                  </a:cubicBezTo>
                  <a:cubicBezTo>
                    <a:pt x="48" y="33"/>
                    <a:pt x="48" y="32"/>
                    <a:pt x="47" y="31"/>
                  </a:cubicBezTo>
                  <a:cubicBezTo>
                    <a:pt x="47" y="31"/>
                    <a:pt x="47" y="31"/>
                    <a:pt x="47" y="31"/>
                  </a:cubicBezTo>
                  <a:cubicBezTo>
                    <a:pt x="47" y="31"/>
                    <a:pt x="47" y="31"/>
                    <a:pt x="47" y="31"/>
                  </a:cubicBezTo>
                  <a:cubicBezTo>
                    <a:pt x="46" y="31"/>
                    <a:pt x="45" y="30"/>
                    <a:pt x="44" y="30"/>
                  </a:cubicBezTo>
                  <a:cubicBezTo>
                    <a:pt x="43" y="30"/>
                    <a:pt x="42" y="31"/>
                    <a:pt x="41" y="31"/>
                  </a:cubicBezTo>
                  <a:close/>
                  <a:moveTo>
                    <a:pt x="43" y="33"/>
                  </a:moveTo>
                  <a:cubicBezTo>
                    <a:pt x="43" y="33"/>
                    <a:pt x="43" y="33"/>
                    <a:pt x="43" y="33"/>
                  </a:cubicBezTo>
                  <a:cubicBezTo>
                    <a:pt x="43" y="33"/>
                    <a:pt x="44" y="32"/>
                    <a:pt x="44" y="32"/>
                  </a:cubicBezTo>
                  <a:cubicBezTo>
                    <a:pt x="45" y="32"/>
                    <a:pt x="45" y="33"/>
                    <a:pt x="45" y="33"/>
                  </a:cubicBezTo>
                  <a:cubicBezTo>
                    <a:pt x="45" y="33"/>
                    <a:pt x="46" y="34"/>
                    <a:pt x="46" y="34"/>
                  </a:cubicBezTo>
                  <a:cubicBezTo>
                    <a:pt x="46" y="34"/>
                    <a:pt x="45" y="35"/>
                    <a:pt x="45" y="35"/>
                  </a:cubicBezTo>
                  <a:cubicBezTo>
                    <a:pt x="45" y="35"/>
                    <a:pt x="45" y="36"/>
                    <a:pt x="44" y="36"/>
                  </a:cubicBezTo>
                  <a:cubicBezTo>
                    <a:pt x="44" y="36"/>
                    <a:pt x="43" y="35"/>
                    <a:pt x="43" y="35"/>
                  </a:cubicBezTo>
                  <a:cubicBezTo>
                    <a:pt x="43" y="35"/>
                    <a:pt x="43" y="35"/>
                    <a:pt x="43" y="35"/>
                  </a:cubicBezTo>
                  <a:cubicBezTo>
                    <a:pt x="43" y="35"/>
                    <a:pt x="43" y="34"/>
                    <a:pt x="43" y="34"/>
                  </a:cubicBezTo>
                  <a:cubicBezTo>
                    <a:pt x="43" y="34"/>
                    <a:pt x="43" y="33"/>
                    <a:pt x="43" y="33"/>
                  </a:cubicBezTo>
                  <a:close/>
                </a:path>
              </a:pathLst>
            </a:custGeom>
            <a:solidFill>
              <a:srgbClr val="4E5D70"/>
            </a:solidFill>
            <a:ln>
              <a:noFill/>
            </a:ln>
          </p:spPr>
          <p:txBody>
            <a:bodyPr/>
            <a:lstStyle/>
            <a:p>
              <a:pPr fontAlgn="base">
                <a:spcBef>
                  <a:spcPct val="0"/>
                </a:spcBef>
                <a:spcAft>
                  <a:spcPct val="0"/>
                </a:spcAft>
              </a:pPr>
              <a:endParaRPr lang="zh-CN" altLang="en-US">
                <a:solidFill>
                  <a:srgbClr val="000000"/>
                </a:solidFill>
                <a:latin typeface="造字工房俊雅（非商用）常规体" pitchFamily="2" charset="-122"/>
                <a:ea typeface="造字工房俊雅（非商用）常规体" pitchFamily="2" charset="-122"/>
              </a:endParaRPr>
            </a:p>
          </p:txBody>
        </p:sp>
        <p:sp>
          <p:nvSpPr>
            <p:cNvPr id="9" name="文本框 8"/>
            <p:cNvSpPr txBox="1"/>
            <p:nvPr/>
          </p:nvSpPr>
          <p:spPr>
            <a:xfrm>
              <a:off x="3055770" y="4223050"/>
              <a:ext cx="696024" cy="369332"/>
            </a:xfrm>
            <a:prstGeom prst="rect">
              <a:avLst/>
            </a:prstGeom>
            <a:noFill/>
          </p:spPr>
          <p:txBody>
            <a:bodyPr wrap="none" rtlCol="0">
              <a:spAutoFit/>
            </a:bodyPr>
            <a:lstStyle/>
            <a:p>
              <a:r>
                <a:rPr lang="en-US" altLang="zh-CN" b="1" dirty="0">
                  <a:solidFill>
                    <a:schemeClr val="tx1">
                      <a:lumMod val="85000"/>
                      <a:lumOff val="15000"/>
                    </a:schemeClr>
                  </a:solidFill>
                  <a:latin typeface="造字工房俊雅（非商用）常规体" pitchFamily="2" charset="-122"/>
                  <a:ea typeface="造字工房俊雅（非商用）常规体" pitchFamily="2" charset="-122"/>
                </a:rPr>
                <a:t>4,396</a:t>
              </a:r>
              <a:r>
                <a:rPr lang="en-US" altLang="zh-CN" sz="1200" b="1" dirty="0">
                  <a:solidFill>
                    <a:schemeClr val="tx1">
                      <a:lumMod val="85000"/>
                      <a:lumOff val="15000"/>
                    </a:schemeClr>
                  </a:solidFill>
                  <a:latin typeface="造字工房俊雅（非商用）常规体" pitchFamily="2" charset="-122"/>
                  <a:ea typeface="造字工房俊雅（非商用）常规体" pitchFamily="2" charset="-122"/>
                </a:rPr>
                <a:t>$</a:t>
              </a:r>
              <a:endParaRPr lang="zh-CN" altLang="en-US" b="1"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10" name="椭圆 9"/>
          <p:cNvSpPr/>
          <p:nvPr/>
        </p:nvSpPr>
        <p:spPr>
          <a:xfrm>
            <a:off x="3223846" y="2455490"/>
            <a:ext cx="3241378" cy="3241378"/>
          </a:xfrm>
          <a:prstGeom prst="ellipse">
            <a:avLst/>
          </a:prstGeom>
          <a:noFill/>
          <a:ln>
            <a:gradFill>
              <a:gsLst>
                <a:gs pos="29000">
                  <a:schemeClr val="accent1">
                    <a:lumMod val="5000"/>
                    <a:lumOff val="95000"/>
                    <a:alpha val="0"/>
                  </a:schemeClr>
                </a:gs>
                <a:gs pos="100000">
                  <a:schemeClr val="bg2">
                    <a:lumMod val="5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nvGrpSpPr>
          <p:cNvPr id="11" name="组合 10"/>
          <p:cNvGrpSpPr/>
          <p:nvPr/>
        </p:nvGrpSpPr>
        <p:grpSpPr>
          <a:xfrm>
            <a:off x="5548343" y="2526022"/>
            <a:ext cx="593516" cy="593516"/>
            <a:chOff x="5548343" y="2526022"/>
            <a:chExt cx="593516" cy="593516"/>
          </a:xfrm>
        </p:grpSpPr>
        <p:sp>
          <p:nvSpPr>
            <p:cNvPr id="12" name="圆角矩形 11"/>
            <p:cNvSpPr/>
            <p:nvPr/>
          </p:nvSpPr>
          <p:spPr>
            <a:xfrm rot="2700000">
              <a:off x="5548343" y="2526022"/>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3" name="任意多边形 12"/>
            <p:cNvSpPr>
              <a:spLocks noChangeAspect="1"/>
            </p:cNvSpPr>
            <p:nvPr/>
          </p:nvSpPr>
          <p:spPr>
            <a:xfrm>
              <a:off x="5720486" y="2714780"/>
              <a:ext cx="249230" cy="216000"/>
            </a:xfrm>
            <a:custGeom>
              <a:avLst/>
              <a:gdLst/>
              <a:ahLst/>
              <a:cxnLst/>
              <a:rect l="l" t="t" r="r" b="b"/>
              <a:pathLst>
                <a:path w="275545" h="238806">
                  <a:moveTo>
                    <a:pt x="137773" y="96441"/>
                  </a:moveTo>
                  <a:cubicBezTo>
                    <a:pt x="149158" y="96441"/>
                    <a:pt x="158893" y="100483"/>
                    <a:pt x="166977" y="108568"/>
                  </a:cubicBezTo>
                  <a:cubicBezTo>
                    <a:pt x="175062" y="116652"/>
                    <a:pt x="179104" y="126387"/>
                    <a:pt x="179104" y="137773"/>
                  </a:cubicBezTo>
                  <a:cubicBezTo>
                    <a:pt x="179104" y="149158"/>
                    <a:pt x="175062" y="158893"/>
                    <a:pt x="166977" y="166978"/>
                  </a:cubicBezTo>
                  <a:cubicBezTo>
                    <a:pt x="158893" y="175062"/>
                    <a:pt x="149158" y="179104"/>
                    <a:pt x="137773" y="179104"/>
                  </a:cubicBezTo>
                  <a:cubicBezTo>
                    <a:pt x="126387" y="179104"/>
                    <a:pt x="116652" y="175062"/>
                    <a:pt x="108568" y="166978"/>
                  </a:cubicBezTo>
                  <a:cubicBezTo>
                    <a:pt x="100483" y="158893"/>
                    <a:pt x="96441" y="149158"/>
                    <a:pt x="96441" y="137773"/>
                  </a:cubicBezTo>
                  <a:cubicBezTo>
                    <a:pt x="96441" y="126387"/>
                    <a:pt x="100483" y="116652"/>
                    <a:pt x="108568" y="108568"/>
                  </a:cubicBezTo>
                  <a:cubicBezTo>
                    <a:pt x="116652" y="100483"/>
                    <a:pt x="126387" y="96441"/>
                    <a:pt x="137773" y="96441"/>
                  </a:cubicBezTo>
                  <a:close/>
                  <a:moveTo>
                    <a:pt x="137773" y="73479"/>
                  </a:moveTo>
                  <a:cubicBezTo>
                    <a:pt x="120073" y="73479"/>
                    <a:pt x="104932" y="79770"/>
                    <a:pt x="92351" y="92351"/>
                  </a:cubicBezTo>
                  <a:cubicBezTo>
                    <a:pt x="79769" y="104932"/>
                    <a:pt x="73479" y="120073"/>
                    <a:pt x="73479" y="137773"/>
                  </a:cubicBezTo>
                  <a:cubicBezTo>
                    <a:pt x="73479" y="155473"/>
                    <a:pt x="79769" y="170613"/>
                    <a:pt x="92351" y="183195"/>
                  </a:cubicBezTo>
                  <a:cubicBezTo>
                    <a:pt x="104932" y="195776"/>
                    <a:pt x="120073" y="202066"/>
                    <a:pt x="137773" y="202066"/>
                  </a:cubicBezTo>
                  <a:cubicBezTo>
                    <a:pt x="155472" y="202066"/>
                    <a:pt x="170613" y="195776"/>
                    <a:pt x="183194" y="183195"/>
                  </a:cubicBezTo>
                  <a:cubicBezTo>
                    <a:pt x="195776" y="170613"/>
                    <a:pt x="202066" y="155473"/>
                    <a:pt x="202066" y="137773"/>
                  </a:cubicBezTo>
                  <a:cubicBezTo>
                    <a:pt x="202066" y="120073"/>
                    <a:pt x="195776" y="104932"/>
                    <a:pt x="183194" y="92351"/>
                  </a:cubicBezTo>
                  <a:cubicBezTo>
                    <a:pt x="170613" y="79770"/>
                    <a:pt x="155472" y="73479"/>
                    <a:pt x="137773" y="73479"/>
                  </a:cubicBezTo>
                  <a:close/>
                  <a:moveTo>
                    <a:pt x="101033" y="0"/>
                  </a:moveTo>
                  <a:lnTo>
                    <a:pt x="174512" y="0"/>
                  </a:lnTo>
                  <a:cubicBezTo>
                    <a:pt x="179583" y="0"/>
                    <a:pt x="184534" y="1699"/>
                    <a:pt x="189365" y="5095"/>
                  </a:cubicBezTo>
                  <a:cubicBezTo>
                    <a:pt x="194197" y="8492"/>
                    <a:pt x="197522" y="12534"/>
                    <a:pt x="199340" y="17222"/>
                  </a:cubicBezTo>
                  <a:lnTo>
                    <a:pt x="206659" y="36740"/>
                  </a:lnTo>
                  <a:lnTo>
                    <a:pt x="238806" y="36740"/>
                  </a:lnTo>
                  <a:cubicBezTo>
                    <a:pt x="248947" y="36740"/>
                    <a:pt x="257606" y="40327"/>
                    <a:pt x="264781" y="47503"/>
                  </a:cubicBezTo>
                  <a:cubicBezTo>
                    <a:pt x="271957" y="54679"/>
                    <a:pt x="275545" y="63337"/>
                    <a:pt x="275545" y="73479"/>
                  </a:cubicBezTo>
                  <a:lnTo>
                    <a:pt x="275545" y="202066"/>
                  </a:lnTo>
                  <a:cubicBezTo>
                    <a:pt x="275545" y="212208"/>
                    <a:pt x="271957" y="220867"/>
                    <a:pt x="264781" y="228042"/>
                  </a:cubicBezTo>
                  <a:cubicBezTo>
                    <a:pt x="257606" y="235218"/>
                    <a:pt x="248947" y="238806"/>
                    <a:pt x="238806" y="238806"/>
                  </a:cubicBezTo>
                  <a:lnTo>
                    <a:pt x="36740" y="238806"/>
                  </a:lnTo>
                  <a:cubicBezTo>
                    <a:pt x="26598" y="238806"/>
                    <a:pt x="17939" y="235218"/>
                    <a:pt x="10764" y="228042"/>
                  </a:cubicBezTo>
                  <a:cubicBezTo>
                    <a:pt x="3588" y="220867"/>
                    <a:pt x="0" y="212208"/>
                    <a:pt x="0" y="202066"/>
                  </a:cubicBezTo>
                  <a:lnTo>
                    <a:pt x="0" y="73479"/>
                  </a:lnTo>
                  <a:cubicBezTo>
                    <a:pt x="0" y="63337"/>
                    <a:pt x="3588" y="54679"/>
                    <a:pt x="10764" y="47503"/>
                  </a:cubicBezTo>
                  <a:cubicBezTo>
                    <a:pt x="17939" y="40327"/>
                    <a:pt x="26598" y="36740"/>
                    <a:pt x="36740" y="36740"/>
                  </a:cubicBezTo>
                  <a:lnTo>
                    <a:pt x="68886" y="36740"/>
                  </a:lnTo>
                  <a:lnTo>
                    <a:pt x="76206" y="17222"/>
                  </a:lnTo>
                  <a:cubicBezTo>
                    <a:pt x="78023" y="12534"/>
                    <a:pt x="81348" y="8492"/>
                    <a:pt x="86180" y="5095"/>
                  </a:cubicBezTo>
                  <a:cubicBezTo>
                    <a:pt x="91011" y="1699"/>
                    <a:pt x="95962" y="0"/>
                    <a:pt x="101033" y="0"/>
                  </a:cubicBezTo>
                  <a:close/>
                </a:path>
              </a:pathLst>
            </a:custGeom>
            <a:solidFill>
              <a:srgbClr val="4E5D7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solidFill>
                  <a:prstClr val="black"/>
                </a:solidFill>
                <a:latin typeface="造字工房俊雅（非商用）常规体" pitchFamily="2" charset="-122"/>
                <a:ea typeface="造字工房俊雅（非商用）常规体" pitchFamily="2" charset="-122"/>
              </a:endParaRPr>
            </a:p>
          </p:txBody>
        </p:sp>
      </p:grpSp>
      <p:grpSp>
        <p:nvGrpSpPr>
          <p:cNvPr id="14" name="组合 13"/>
          <p:cNvGrpSpPr/>
          <p:nvPr/>
        </p:nvGrpSpPr>
        <p:grpSpPr>
          <a:xfrm>
            <a:off x="6168224" y="3794004"/>
            <a:ext cx="594000" cy="594000"/>
            <a:chOff x="6168224" y="3794004"/>
            <a:chExt cx="594000" cy="594000"/>
          </a:xfrm>
        </p:grpSpPr>
        <p:sp>
          <p:nvSpPr>
            <p:cNvPr id="15" name="圆角矩形 14"/>
            <p:cNvSpPr>
              <a:spLocks noChangeAspect="1"/>
            </p:cNvSpPr>
            <p:nvPr/>
          </p:nvSpPr>
          <p:spPr>
            <a:xfrm rot="2700000">
              <a:off x="6168224" y="3794004"/>
              <a:ext cx="594000" cy="594000"/>
            </a:xfrm>
            <a:prstGeom prst="roundRect">
              <a:avLst>
                <a:gd name="adj" fmla="val 50000"/>
              </a:avLst>
            </a:prstGeom>
            <a:solidFill>
              <a:srgbClr val="4E5D70"/>
            </a:solidFill>
            <a:ln w="19050">
              <a:solidFill>
                <a:schemeClr val="bg1"/>
              </a:soli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6" name="任意多边形 15"/>
            <p:cNvSpPr/>
            <p:nvPr/>
          </p:nvSpPr>
          <p:spPr>
            <a:xfrm>
              <a:off x="6327451" y="3964641"/>
              <a:ext cx="275545" cy="252726"/>
            </a:xfrm>
            <a:custGeom>
              <a:avLst/>
              <a:gdLst/>
              <a:ahLst/>
              <a:cxnLst/>
              <a:rect l="l" t="t" r="r" b="b"/>
              <a:pathLst>
                <a:path w="275545" h="252726">
                  <a:moveTo>
                    <a:pt x="220436" y="181400"/>
                  </a:moveTo>
                  <a:cubicBezTo>
                    <a:pt x="215461" y="181400"/>
                    <a:pt x="211155" y="183218"/>
                    <a:pt x="207520" y="186853"/>
                  </a:cubicBezTo>
                  <a:cubicBezTo>
                    <a:pt x="203884" y="190489"/>
                    <a:pt x="202066" y="194794"/>
                    <a:pt x="202066" y="199769"/>
                  </a:cubicBezTo>
                  <a:cubicBezTo>
                    <a:pt x="202066" y="204840"/>
                    <a:pt x="203860" y="209170"/>
                    <a:pt x="207448" y="212757"/>
                  </a:cubicBezTo>
                  <a:cubicBezTo>
                    <a:pt x="211036" y="216345"/>
                    <a:pt x="215365" y="218139"/>
                    <a:pt x="220436" y="218139"/>
                  </a:cubicBezTo>
                  <a:cubicBezTo>
                    <a:pt x="225507" y="218139"/>
                    <a:pt x="229836" y="216345"/>
                    <a:pt x="233424" y="212757"/>
                  </a:cubicBezTo>
                  <a:cubicBezTo>
                    <a:pt x="237012" y="209170"/>
                    <a:pt x="238806" y="204840"/>
                    <a:pt x="238806" y="199769"/>
                  </a:cubicBezTo>
                  <a:cubicBezTo>
                    <a:pt x="238806" y="194794"/>
                    <a:pt x="236988" y="190489"/>
                    <a:pt x="233352" y="186853"/>
                  </a:cubicBezTo>
                  <a:cubicBezTo>
                    <a:pt x="229716" y="183218"/>
                    <a:pt x="225411" y="181400"/>
                    <a:pt x="220436" y="181400"/>
                  </a:cubicBezTo>
                  <a:close/>
                  <a:moveTo>
                    <a:pt x="202066" y="146957"/>
                  </a:moveTo>
                  <a:cubicBezTo>
                    <a:pt x="202832" y="146957"/>
                    <a:pt x="205032" y="149181"/>
                    <a:pt x="208668" y="153630"/>
                  </a:cubicBezTo>
                  <a:cubicBezTo>
                    <a:pt x="212304" y="158079"/>
                    <a:pt x="214791" y="161308"/>
                    <a:pt x="216131" y="163317"/>
                  </a:cubicBezTo>
                  <a:cubicBezTo>
                    <a:pt x="218044" y="163126"/>
                    <a:pt x="219479" y="163030"/>
                    <a:pt x="220436" y="163030"/>
                  </a:cubicBezTo>
                  <a:cubicBezTo>
                    <a:pt x="221393" y="163030"/>
                    <a:pt x="222828" y="163126"/>
                    <a:pt x="224741" y="163317"/>
                  </a:cubicBezTo>
                  <a:cubicBezTo>
                    <a:pt x="229621" y="156524"/>
                    <a:pt x="234022" y="151166"/>
                    <a:pt x="237945" y="147244"/>
                  </a:cubicBezTo>
                  <a:lnTo>
                    <a:pt x="238806" y="146957"/>
                  </a:lnTo>
                  <a:cubicBezTo>
                    <a:pt x="239188" y="146957"/>
                    <a:pt x="245120" y="150305"/>
                    <a:pt x="256601" y="157003"/>
                  </a:cubicBezTo>
                  <a:cubicBezTo>
                    <a:pt x="256984" y="157290"/>
                    <a:pt x="257175" y="157625"/>
                    <a:pt x="257175" y="158007"/>
                  </a:cubicBezTo>
                  <a:cubicBezTo>
                    <a:pt x="257175" y="160399"/>
                    <a:pt x="254736" y="167001"/>
                    <a:pt x="249856" y="177812"/>
                  </a:cubicBezTo>
                  <a:cubicBezTo>
                    <a:pt x="251483" y="180013"/>
                    <a:pt x="252918" y="182500"/>
                    <a:pt x="254161" y="185275"/>
                  </a:cubicBezTo>
                  <a:cubicBezTo>
                    <a:pt x="268417" y="186710"/>
                    <a:pt x="275545" y="188193"/>
                    <a:pt x="275545" y="189724"/>
                  </a:cubicBezTo>
                  <a:lnTo>
                    <a:pt x="275545" y="209815"/>
                  </a:lnTo>
                  <a:cubicBezTo>
                    <a:pt x="275545" y="211346"/>
                    <a:pt x="268417" y="212829"/>
                    <a:pt x="254161" y="214264"/>
                  </a:cubicBezTo>
                  <a:cubicBezTo>
                    <a:pt x="253013" y="216848"/>
                    <a:pt x="251578" y="219335"/>
                    <a:pt x="249856" y="221727"/>
                  </a:cubicBezTo>
                  <a:cubicBezTo>
                    <a:pt x="254736" y="232538"/>
                    <a:pt x="257175" y="239140"/>
                    <a:pt x="257175" y="241532"/>
                  </a:cubicBezTo>
                  <a:cubicBezTo>
                    <a:pt x="257175" y="241914"/>
                    <a:pt x="256984" y="242249"/>
                    <a:pt x="256601" y="242536"/>
                  </a:cubicBezTo>
                  <a:cubicBezTo>
                    <a:pt x="244929" y="249329"/>
                    <a:pt x="238997" y="252726"/>
                    <a:pt x="238806" y="252726"/>
                  </a:cubicBezTo>
                  <a:cubicBezTo>
                    <a:pt x="238040" y="252726"/>
                    <a:pt x="235840" y="250477"/>
                    <a:pt x="232204" y="245981"/>
                  </a:cubicBezTo>
                  <a:cubicBezTo>
                    <a:pt x="228568" y="241484"/>
                    <a:pt x="226081" y="238231"/>
                    <a:pt x="224741" y="236222"/>
                  </a:cubicBezTo>
                  <a:cubicBezTo>
                    <a:pt x="222828" y="236413"/>
                    <a:pt x="221393" y="236509"/>
                    <a:pt x="220436" y="236509"/>
                  </a:cubicBezTo>
                  <a:cubicBezTo>
                    <a:pt x="219479" y="236509"/>
                    <a:pt x="218044" y="236413"/>
                    <a:pt x="216131" y="236222"/>
                  </a:cubicBezTo>
                  <a:cubicBezTo>
                    <a:pt x="214791" y="238231"/>
                    <a:pt x="212304" y="241484"/>
                    <a:pt x="208668" y="245981"/>
                  </a:cubicBezTo>
                  <a:cubicBezTo>
                    <a:pt x="205032" y="250477"/>
                    <a:pt x="202832" y="252726"/>
                    <a:pt x="202066" y="252726"/>
                  </a:cubicBezTo>
                  <a:cubicBezTo>
                    <a:pt x="201875" y="252726"/>
                    <a:pt x="195943" y="249329"/>
                    <a:pt x="184271" y="242536"/>
                  </a:cubicBezTo>
                  <a:cubicBezTo>
                    <a:pt x="183888" y="242249"/>
                    <a:pt x="183697" y="241914"/>
                    <a:pt x="183697" y="241532"/>
                  </a:cubicBezTo>
                  <a:cubicBezTo>
                    <a:pt x="183697" y="239140"/>
                    <a:pt x="186136" y="232538"/>
                    <a:pt x="191016" y="221727"/>
                  </a:cubicBezTo>
                  <a:cubicBezTo>
                    <a:pt x="189294" y="219335"/>
                    <a:pt x="187859" y="216848"/>
                    <a:pt x="186710" y="214264"/>
                  </a:cubicBezTo>
                  <a:cubicBezTo>
                    <a:pt x="172455" y="212829"/>
                    <a:pt x="165327" y="211346"/>
                    <a:pt x="165327" y="209815"/>
                  </a:cubicBezTo>
                  <a:lnTo>
                    <a:pt x="165327" y="189724"/>
                  </a:lnTo>
                  <a:cubicBezTo>
                    <a:pt x="165327" y="188193"/>
                    <a:pt x="172455" y="186710"/>
                    <a:pt x="186710" y="185275"/>
                  </a:cubicBezTo>
                  <a:cubicBezTo>
                    <a:pt x="187954" y="182500"/>
                    <a:pt x="189389" y="180013"/>
                    <a:pt x="191016" y="177812"/>
                  </a:cubicBezTo>
                  <a:cubicBezTo>
                    <a:pt x="186136" y="167001"/>
                    <a:pt x="183697" y="160399"/>
                    <a:pt x="183697" y="158007"/>
                  </a:cubicBezTo>
                  <a:cubicBezTo>
                    <a:pt x="183697" y="157625"/>
                    <a:pt x="183888" y="157290"/>
                    <a:pt x="184271" y="157003"/>
                  </a:cubicBezTo>
                  <a:cubicBezTo>
                    <a:pt x="184653" y="156811"/>
                    <a:pt x="186328" y="155855"/>
                    <a:pt x="189294" y="154132"/>
                  </a:cubicBezTo>
                  <a:cubicBezTo>
                    <a:pt x="192260" y="152410"/>
                    <a:pt x="195082" y="150784"/>
                    <a:pt x="197761" y="149253"/>
                  </a:cubicBezTo>
                  <a:cubicBezTo>
                    <a:pt x="200440" y="147722"/>
                    <a:pt x="201875" y="146957"/>
                    <a:pt x="202066" y="146957"/>
                  </a:cubicBezTo>
                  <a:close/>
                  <a:moveTo>
                    <a:pt x="91848" y="89552"/>
                  </a:moveTo>
                  <a:cubicBezTo>
                    <a:pt x="81707" y="89552"/>
                    <a:pt x="73048" y="93139"/>
                    <a:pt x="65873" y="100315"/>
                  </a:cubicBezTo>
                  <a:cubicBezTo>
                    <a:pt x="58697" y="107491"/>
                    <a:pt x="55109" y="116149"/>
                    <a:pt x="55109" y="126291"/>
                  </a:cubicBezTo>
                  <a:cubicBezTo>
                    <a:pt x="55109" y="136432"/>
                    <a:pt x="58697" y="145091"/>
                    <a:pt x="65873" y="152267"/>
                  </a:cubicBezTo>
                  <a:cubicBezTo>
                    <a:pt x="73048" y="159442"/>
                    <a:pt x="81707" y="163030"/>
                    <a:pt x="91848" y="163030"/>
                  </a:cubicBezTo>
                  <a:cubicBezTo>
                    <a:pt x="101990" y="163030"/>
                    <a:pt x="110649" y="159442"/>
                    <a:pt x="117824" y="152267"/>
                  </a:cubicBezTo>
                  <a:cubicBezTo>
                    <a:pt x="125000" y="145091"/>
                    <a:pt x="128588" y="136432"/>
                    <a:pt x="128588" y="126291"/>
                  </a:cubicBezTo>
                  <a:cubicBezTo>
                    <a:pt x="128588" y="116149"/>
                    <a:pt x="125000" y="107491"/>
                    <a:pt x="117824" y="100315"/>
                  </a:cubicBezTo>
                  <a:cubicBezTo>
                    <a:pt x="110649" y="93139"/>
                    <a:pt x="101990" y="89552"/>
                    <a:pt x="91848" y="89552"/>
                  </a:cubicBezTo>
                  <a:close/>
                  <a:moveTo>
                    <a:pt x="220436" y="34443"/>
                  </a:moveTo>
                  <a:cubicBezTo>
                    <a:pt x="215461" y="34443"/>
                    <a:pt x="211155" y="36261"/>
                    <a:pt x="207520" y="39896"/>
                  </a:cubicBezTo>
                  <a:cubicBezTo>
                    <a:pt x="203884" y="43532"/>
                    <a:pt x="202066" y="47837"/>
                    <a:pt x="202066" y="52812"/>
                  </a:cubicBezTo>
                  <a:cubicBezTo>
                    <a:pt x="202066" y="57883"/>
                    <a:pt x="203860" y="62212"/>
                    <a:pt x="207448" y="65800"/>
                  </a:cubicBezTo>
                  <a:cubicBezTo>
                    <a:pt x="211036" y="69388"/>
                    <a:pt x="215365" y="71182"/>
                    <a:pt x="220436" y="71182"/>
                  </a:cubicBezTo>
                  <a:cubicBezTo>
                    <a:pt x="225507" y="71182"/>
                    <a:pt x="229836" y="69388"/>
                    <a:pt x="233424" y="65800"/>
                  </a:cubicBezTo>
                  <a:cubicBezTo>
                    <a:pt x="237012" y="62212"/>
                    <a:pt x="238806" y="57883"/>
                    <a:pt x="238806" y="52812"/>
                  </a:cubicBezTo>
                  <a:cubicBezTo>
                    <a:pt x="238806" y="47837"/>
                    <a:pt x="236988" y="43532"/>
                    <a:pt x="233352" y="39896"/>
                  </a:cubicBezTo>
                  <a:cubicBezTo>
                    <a:pt x="229716" y="36261"/>
                    <a:pt x="225411" y="34443"/>
                    <a:pt x="220436" y="34443"/>
                  </a:cubicBezTo>
                  <a:close/>
                  <a:moveTo>
                    <a:pt x="78502" y="34443"/>
                  </a:moveTo>
                  <a:lnTo>
                    <a:pt x="105195" y="34443"/>
                  </a:lnTo>
                  <a:cubicBezTo>
                    <a:pt x="106248" y="34443"/>
                    <a:pt x="107204" y="34801"/>
                    <a:pt x="108065" y="35519"/>
                  </a:cubicBezTo>
                  <a:cubicBezTo>
                    <a:pt x="108926" y="36237"/>
                    <a:pt x="109405" y="37074"/>
                    <a:pt x="109501" y="38031"/>
                  </a:cubicBezTo>
                  <a:lnTo>
                    <a:pt x="112801" y="59988"/>
                  </a:lnTo>
                  <a:cubicBezTo>
                    <a:pt x="116054" y="60945"/>
                    <a:pt x="119642" y="62428"/>
                    <a:pt x="123565" y="64437"/>
                  </a:cubicBezTo>
                  <a:lnTo>
                    <a:pt x="140499" y="51664"/>
                  </a:lnTo>
                  <a:cubicBezTo>
                    <a:pt x="141265" y="50995"/>
                    <a:pt x="142221" y="50660"/>
                    <a:pt x="143370" y="50660"/>
                  </a:cubicBezTo>
                  <a:cubicBezTo>
                    <a:pt x="144422" y="50660"/>
                    <a:pt x="145427" y="51042"/>
                    <a:pt x="146383" y="51808"/>
                  </a:cubicBezTo>
                  <a:cubicBezTo>
                    <a:pt x="160161" y="64533"/>
                    <a:pt x="167049" y="72187"/>
                    <a:pt x="167049" y="74770"/>
                  </a:cubicBezTo>
                  <a:cubicBezTo>
                    <a:pt x="167049" y="75631"/>
                    <a:pt x="166714" y="76540"/>
                    <a:pt x="166045" y="77497"/>
                  </a:cubicBezTo>
                  <a:cubicBezTo>
                    <a:pt x="164896" y="79027"/>
                    <a:pt x="162887" y="81611"/>
                    <a:pt x="160017" y="85246"/>
                  </a:cubicBezTo>
                  <a:cubicBezTo>
                    <a:pt x="157147" y="88882"/>
                    <a:pt x="154994" y="91752"/>
                    <a:pt x="153559" y="93857"/>
                  </a:cubicBezTo>
                  <a:cubicBezTo>
                    <a:pt x="155760" y="98449"/>
                    <a:pt x="157386" y="102372"/>
                    <a:pt x="158438" y="105625"/>
                  </a:cubicBezTo>
                  <a:lnTo>
                    <a:pt x="180252" y="108926"/>
                  </a:lnTo>
                  <a:cubicBezTo>
                    <a:pt x="181209" y="109117"/>
                    <a:pt x="182022" y="109620"/>
                    <a:pt x="182692" y="110433"/>
                  </a:cubicBezTo>
                  <a:cubicBezTo>
                    <a:pt x="183362" y="111246"/>
                    <a:pt x="183697" y="112179"/>
                    <a:pt x="183697" y="113231"/>
                  </a:cubicBezTo>
                  <a:lnTo>
                    <a:pt x="183697" y="139781"/>
                  </a:lnTo>
                  <a:cubicBezTo>
                    <a:pt x="183697" y="140738"/>
                    <a:pt x="183362" y="141671"/>
                    <a:pt x="182692" y="142580"/>
                  </a:cubicBezTo>
                  <a:cubicBezTo>
                    <a:pt x="182022" y="143489"/>
                    <a:pt x="181257" y="143991"/>
                    <a:pt x="180396" y="144087"/>
                  </a:cubicBezTo>
                  <a:lnTo>
                    <a:pt x="158151" y="147531"/>
                  </a:lnTo>
                  <a:cubicBezTo>
                    <a:pt x="157099" y="150879"/>
                    <a:pt x="155568" y="154515"/>
                    <a:pt x="153559" y="158438"/>
                  </a:cubicBezTo>
                  <a:cubicBezTo>
                    <a:pt x="156812" y="163030"/>
                    <a:pt x="161117" y="168532"/>
                    <a:pt x="166475" y="174942"/>
                  </a:cubicBezTo>
                  <a:cubicBezTo>
                    <a:pt x="167145" y="175899"/>
                    <a:pt x="167480" y="176855"/>
                    <a:pt x="167480" y="177812"/>
                  </a:cubicBezTo>
                  <a:cubicBezTo>
                    <a:pt x="167480" y="178960"/>
                    <a:pt x="167145" y="179869"/>
                    <a:pt x="166475" y="180539"/>
                  </a:cubicBezTo>
                  <a:cubicBezTo>
                    <a:pt x="164275" y="183409"/>
                    <a:pt x="160328" y="187691"/>
                    <a:pt x="154635" y="193383"/>
                  </a:cubicBezTo>
                  <a:cubicBezTo>
                    <a:pt x="148943" y="199076"/>
                    <a:pt x="145187" y="201922"/>
                    <a:pt x="143370" y="201922"/>
                  </a:cubicBezTo>
                  <a:cubicBezTo>
                    <a:pt x="142317" y="201922"/>
                    <a:pt x="141313" y="201587"/>
                    <a:pt x="140356" y="200918"/>
                  </a:cubicBezTo>
                  <a:lnTo>
                    <a:pt x="123852" y="188001"/>
                  </a:lnTo>
                  <a:cubicBezTo>
                    <a:pt x="120312" y="189819"/>
                    <a:pt x="116628" y="191302"/>
                    <a:pt x="112801" y="192450"/>
                  </a:cubicBezTo>
                  <a:cubicBezTo>
                    <a:pt x="111749" y="202783"/>
                    <a:pt x="110649" y="210198"/>
                    <a:pt x="109501" y="214695"/>
                  </a:cubicBezTo>
                  <a:cubicBezTo>
                    <a:pt x="108831" y="216991"/>
                    <a:pt x="107396" y="218139"/>
                    <a:pt x="105195" y="218139"/>
                  </a:cubicBezTo>
                  <a:lnTo>
                    <a:pt x="78502" y="218139"/>
                  </a:lnTo>
                  <a:cubicBezTo>
                    <a:pt x="77449" y="218139"/>
                    <a:pt x="76493" y="217780"/>
                    <a:pt x="75632" y="217063"/>
                  </a:cubicBezTo>
                  <a:cubicBezTo>
                    <a:pt x="74770" y="216345"/>
                    <a:pt x="74292" y="215508"/>
                    <a:pt x="74196" y="214551"/>
                  </a:cubicBezTo>
                  <a:lnTo>
                    <a:pt x="70896" y="192594"/>
                  </a:lnTo>
                  <a:cubicBezTo>
                    <a:pt x="67643" y="191637"/>
                    <a:pt x="64055" y="190154"/>
                    <a:pt x="60132" y="188145"/>
                  </a:cubicBezTo>
                  <a:lnTo>
                    <a:pt x="43198" y="200918"/>
                  </a:lnTo>
                  <a:cubicBezTo>
                    <a:pt x="42528" y="201587"/>
                    <a:pt x="41571" y="201922"/>
                    <a:pt x="40327" y="201922"/>
                  </a:cubicBezTo>
                  <a:cubicBezTo>
                    <a:pt x="39275" y="201922"/>
                    <a:pt x="38270" y="201539"/>
                    <a:pt x="37314" y="200774"/>
                  </a:cubicBezTo>
                  <a:cubicBezTo>
                    <a:pt x="23536" y="188049"/>
                    <a:pt x="16648" y="180395"/>
                    <a:pt x="16648" y="177812"/>
                  </a:cubicBezTo>
                  <a:cubicBezTo>
                    <a:pt x="16648" y="176951"/>
                    <a:pt x="16983" y="176042"/>
                    <a:pt x="17652" y="175085"/>
                  </a:cubicBezTo>
                  <a:cubicBezTo>
                    <a:pt x="18609" y="173746"/>
                    <a:pt x="20570" y="171210"/>
                    <a:pt x="23536" y="167479"/>
                  </a:cubicBezTo>
                  <a:cubicBezTo>
                    <a:pt x="26502" y="163748"/>
                    <a:pt x="28751" y="160830"/>
                    <a:pt x="30281" y="158725"/>
                  </a:cubicBezTo>
                  <a:cubicBezTo>
                    <a:pt x="28081" y="154515"/>
                    <a:pt x="26407" y="150592"/>
                    <a:pt x="25259" y="146957"/>
                  </a:cubicBezTo>
                  <a:lnTo>
                    <a:pt x="3445" y="143512"/>
                  </a:lnTo>
                  <a:cubicBezTo>
                    <a:pt x="2488" y="143417"/>
                    <a:pt x="1675" y="142962"/>
                    <a:pt x="1005" y="142149"/>
                  </a:cubicBezTo>
                  <a:cubicBezTo>
                    <a:pt x="335" y="141336"/>
                    <a:pt x="0" y="140403"/>
                    <a:pt x="0" y="139351"/>
                  </a:cubicBezTo>
                  <a:lnTo>
                    <a:pt x="0" y="112801"/>
                  </a:lnTo>
                  <a:cubicBezTo>
                    <a:pt x="0" y="111844"/>
                    <a:pt x="335" y="110911"/>
                    <a:pt x="1005" y="110002"/>
                  </a:cubicBezTo>
                  <a:cubicBezTo>
                    <a:pt x="1675" y="109093"/>
                    <a:pt x="2440" y="108591"/>
                    <a:pt x="3301" y="108495"/>
                  </a:cubicBezTo>
                  <a:lnTo>
                    <a:pt x="25546" y="105051"/>
                  </a:lnTo>
                  <a:cubicBezTo>
                    <a:pt x="26598" y="101702"/>
                    <a:pt x="28129" y="98067"/>
                    <a:pt x="30138" y="94144"/>
                  </a:cubicBezTo>
                  <a:cubicBezTo>
                    <a:pt x="26885" y="89552"/>
                    <a:pt x="22580" y="84050"/>
                    <a:pt x="17222" y="77640"/>
                  </a:cubicBezTo>
                  <a:cubicBezTo>
                    <a:pt x="16552" y="76588"/>
                    <a:pt x="16217" y="75631"/>
                    <a:pt x="16217" y="74770"/>
                  </a:cubicBezTo>
                  <a:cubicBezTo>
                    <a:pt x="16217" y="73622"/>
                    <a:pt x="16552" y="72665"/>
                    <a:pt x="17222" y="71900"/>
                  </a:cubicBezTo>
                  <a:cubicBezTo>
                    <a:pt x="19327" y="69029"/>
                    <a:pt x="23249" y="64772"/>
                    <a:pt x="28990" y="59127"/>
                  </a:cubicBezTo>
                  <a:cubicBezTo>
                    <a:pt x="34730" y="53482"/>
                    <a:pt x="38510" y="50660"/>
                    <a:pt x="40327" y="50660"/>
                  </a:cubicBezTo>
                  <a:cubicBezTo>
                    <a:pt x="41380" y="50660"/>
                    <a:pt x="42384" y="50995"/>
                    <a:pt x="43341" y="51664"/>
                  </a:cubicBezTo>
                  <a:lnTo>
                    <a:pt x="59845" y="64580"/>
                  </a:lnTo>
                  <a:cubicBezTo>
                    <a:pt x="63098" y="62858"/>
                    <a:pt x="66782" y="61327"/>
                    <a:pt x="70896" y="59988"/>
                  </a:cubicBezTo>
                  <a:cubicBezTo>
                    <a:pt x="71948" y="49655"/>
                    <a:pt x="73048" y="42288"/>
                    <a:pt x="74196" y="37887"/>
                  </a:cubicBezTo>
                  <a:cubicBezTo>
                    <a:pt x="74866" y="35591"/>
                    <a:pt x="76301" y="34443"/>
                    <a:pt x="78502" y="34443"/>
                  </a:cubicBezTo>
                  <a:close/>
                  <a:moveTo>
                    <a:pt x="202066" y="0"/>
                  </a:moveTo>
                  <a:cubicBezTo>
                    <a:pt x="202832" y="0"/>
                    <a:pt x="205032" y="2224"/>
                    <a:pt x="208668" y="6673"/>
                  </a:cubicBezTo>
                  <a:cubicBezTo>
                    <a:pt x="212304" y="11122"/>
                    <a:pt x="214791" y="14351"/>
                    <a:pt x="216131" y="16360"/>
                  </a:cubicBezTo>
                  <a:cubicBezTo>
                    <a:pt x="218044" y="16169"/>
                    <a:pt x="219479" y="16073"/>
                    <a:pt x="220436" y="16073"/>
                  </a:cubicBezTo>
                  <a:cubicBezTo>
                    <a:pt x="221393" y="16073"/>
                    <a:pt x="222828" y="16169"/>
                    <a:pt x="224741" y="16360"/>
                  </a:cubicBezTo>
                  <a:cubicBezTo>
                    <a:pt x="229621" y="9567"/>
                    <a:pt x="234022" y="4209"/>
                    <a:pt x="237945" y="287"/>
                  </a:cubicBezTo>
                  <a:lnTo>
                    <a:pt x="238806" y="0"/>
                  </a:lnTo>
                  <a:cubicBezTo>
                    <a:pt x="239188" y="0"/>
                    <a:pt x="245120" y="3348"/>
                    <a:pt x="256601" y="10046"/>
                  </a:cubicBezTo>
                  <a:cubicBezTo>
                    <a:pt x="256984" y="10333"/>
                    <a:pt x="257175" y="10667"/>
                    <a:pt x="257175" y="11050"/>
                  </a:cubicBezTo>
                  <a:cubicBezTo>
                    <a:pt x="257175" y="13442"/>
                    <a:pt x="254736" y="20044"/>
                    <a:pt x="249856" y="30855"/>
                  </a:cubicBezTo>
                  <a:cubicBezTo>
                    <a:pt x="251483" y="33055"/>
                    <a:pt x="252918" y="35543"/>
                    <a:pt x="254161" y="38318"/>
                  </a:cubicBezTo>
                  <a:cubicBezTo>
                    <a:pt x="268417" y="39753"/>
                    <a:pt x="275545" y="41236"/>
                    <a:pt x="275545" y="42766"/>
                  </a:cubicBezTo>
                  <a:lnTo>
                    <a:pt x="275545" y="62858"/>
                  </a:lnTo>
                  <a:cubicBezTo>
                    <a:pt x="275545" y="64389"/>
                    <a:pt x="268417" y="65872"/>
                    <a:pt x="254161" y="67307"/>
                  </a:cubicBezTo>
                  <a:cubicBezTo>
                    <a:pt x="253013" y="69890"/>
                    <a:pt x="251578" y="72378"/>
                    <a:pt x="249856" y="74770"/>
                  </a:cubicBezTo>
                  <a:cubicBezTo>
                    <a:pt x="254736" y="85581"/>
                    <a:pt x="257175" y="92183"/>
                    <a:pt x="257175" y="94575"/>
                  </a:cubicBezTo>
                  <a:cubicBezTo>
                    <a:pt x="257175" y="94957"/>
                    <a:pt x="256984" y="95292"/>
                    <a:pt x="256601" y="95579"/>
                  </a:cubicBezTo>
                  <a:cubicBezTo>
                    <a:pt x="244929" y="102372"/>
                    <a:pt x="238997" y="105769"/>
                    <a:pt x="238806" y="105769"/>
                  </a:cubicBezTo>
                  <a:cubicBezTo>
                    <a:pt x="238040" y="105769"/>
                    <a:pt x="235840" y="103520"/>
                    <a:pt x="232204" y="99023"/>
                  </a:cubicBezTo>
                  <a:cubicBezTo>
                    <a:pt x="228568" y="94527"/>
                    <a:pt x="226081" y="91274"/>
                    <a:pt x="224741" y="89265"/>
                  </a:cubicBezTo>
                  <a:cubicBezTo>
                    <a:pt x="222828" y="89456"/>
                    <a:pt x="221393" y="89552"/>
                    <a:pt x="220436" y="89552"/>
                  </a:cubicBezTo>
                  <a:cubicBezTo>
                    <a:pt x="219479" y="89552"/>
                    <a:pt x="218044" y="89456"/>
                    <a:pt x="216131" y="89265"/>
                  </a:cubicBezTo>
                  <a:cubicBezTo>
                    <a:pt x="214791" y="91274"/>
                    <a:pt x="212304" y="94527"/>
                    <a:pt x="208668" y="99023"/>
                  </a:cubicBezTo>
                  <a:cubicBezTo>
                    <a:pt x="205032" y="103520"/>
                    <a:pt x="202832" y="105769"/>
                    <a:pt x="202066" y="105769"/>
                  </a:cubicBezTo>
                  <a:cubicBezTo>
                    <a:pt x="201875" y="105769"/>
                    <a:pt x="195943" y="102372"/>
                    <a:pt x="184271" y="95579"/>
                  </a:cubicBezTo>
                  <a:cubicBezTo>
                    <a:pt x="183888" y="95292"/>
                    <a:pt x="183697" y="94957"/>
                    <a:pt x="183697" y="94575"/>
                  </a:cubicBezTo>
                  <a:cubicBezTo>
                    <a:pt x="183697" y="92183"/>
                    <a:pt x="186136" y="85581"/>
                    <a:pt x="191016" y="74770"/>
                  </a:cubicBezTo>
                  <a:cubicBezTo>
                    <a:pt x="189294" y="72378"/>
                    <a:pt x="187859" y="69890"/>
                    <a:pt x="186710" y="67307"/>
                  </a:cubicBezTo>
                  <a:cubicBezTo>
                    <a:pt x="172455" y="65872"/>
                    <a:pt x="165327" y="64389"/>
                    <a:pt x="165327" y="62858"/>
                  </a:cubicBezTo>
                  <a:lnTo>
                    <a:pt x="165327" y="42766"/>
                  </a:lnTo>
                  <a:cubicBezTo>
                    <a:pt x="165327" y="41236"/>
                    <a:pt x="172455" y="39753"/>
                    <a:pt x="186710" y="38318"/>
                  </a:cubicBezTo>
                  <a:cubicBezTo>
                    <a:pt x="187954" y="35543"/>
                    <a:pt x="189389" y="33055"/>
                    <a:pt x="191016" y="30855"/>
                  </a:cubicBezTo>
                  <a:cubicBezTo>
                    <a:pt x="186136" y="20044"/>
                    <a:pt x="183697" y="13442"/>
                    <a:pt x="183697" y="11050"/>
                  </a:cubicBezTo>
                  <a:cubicBezTo>
                    <a:pt x="183697" y="10667"/>
                    <a:pt x="183888" y="10333"/>
                    <a:pt x="184271" y="10046"/>
                  </a:cubicBezTo>
                  <a:cubicBezTo>
                    <a:pt x="184653" y="9854"/>
                    <a:pt x="186328" y="8897"/>
                    <a:pt x="189294" y="7175"/>
                  </a:cubicBezTo>
                  <a:cubicBezTo>
                    <a:pt x="192260" y="5453"/>
                    <a:pt x="195082" y="3827"/>
                    <a:pt x="197761" y="2296"/>
                  </a:cubicBezTo>
                  <a:cubicBezTo>
                    <a:pt x="200440" y="765"/>
                    <a:pt x="201875" y="0"/>
                    <a:pt x="20206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造字工房俊雅（非商用）常规体" pitchFamily="2" charset="-122"/>
                <a:ea typeface="造字工房俊雅（非商用）常规体" pitchFamily="2" charset="-122"/>
              </a:endParaRPr>
            </a:p>
          </p:txBody>
        </p:sp>
      </p:grpSp>
      <p:grpSp>
        <p:nvGrpSpPr>
          <p:cNvPr id="17" name="组合 16"/>
          <p:cNvGrpSpPr/>
          <p:nvPr/>
        </p:nvGrpSpPr>
        <p:grpSpPr>
          <a:xfrm>
            <a:off x="5548341" y="5049913"/>
            <a:ext cx="593516" cy="593516"/>
            <a:chOff x="5548341" y="5049913"/>
            <a:chExt cx="593516" cy="593516"/>
          </a:xfrm>
        </p:grpSpPr>
        <p:sp>
          <p:nvSpPr>
            <p:cNvPr id="18" name="圆角矩形 17"/>
            <p:cNvSpPr/>
            <p:nvPr/>
          </p:nvSpPr>
          <p:spPr>
            <a:xfrm rot="2700000">
              <a:off x="5548341" y="5049913"/>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9" name="Freeform 123"/>
            <p:cNvSpPr>
              <a:spLocks noChangeAspect="1" noChangeArrowheads="1"/>
            </p:cNvSpPr>
            <p:nvPr/>
          </p:nvSpPr>
          <p:spPr bwMode="auto">
            <a:xfrm>
              <a:off x="5720486" y="5220671"/>
              <a:ext cx="245520" cy="25200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4E5D70"/>
            </a:solidFill>
            <a:ln>
              <a:noFill/>
            </a:ln>
            <a:effectLst/>
            <a:extLst/>
          </p:spPr>
          <p:txBody>
            <a:bodyPr wrap="none" lIns="45712" tIns="22856" rIns="45712" bIns="22856" anchor="ctr"/>
            <a:lstStyle/>
            <a:p>
              <a:pPr defTabSz="609494">
                <a:defRPr/>
              </a:pPr>
              <a:endParaRPr lang="en-US" dirty="0">
                <a:solidFill>
                  <a:srgbClr val="7F7F7F"/>
                </a:solidFill>
                <a:latin typeface="造字工房俊雅（非商用）常规体" pitchFamily="2" charset="-122"/>
                <a:ea typeface="造字工房俊雅（非商用）常规体" pitchFamily="2" charset="-122"/>
              </a:endParaRPr>
            </a:p>
          </p:txBody>
        </p:sp>
      </p:grpSp>
      <p:grpSp>
        <p:nvGrpSpPr>
          <p:cNvPr id="20" name="组合 19"/>
          <p:cNvGrpSpPr/>
          <p:nvPr/>
        </p:nvGrpSpPr>
        <p:grpSpPr>
          <a:xfrm>
            <a:off x="787876" y="3370264"/>
            <a:ext cx="3196233" cy="209078"/>
            <a:chOff x="693420" y="3421857"/>
            <a:chExt cx="3196233" cy="209078"/>
          </a:xfrm>
        </p:grpSpPr>
        <p:cxnSp>
          <p:nvCxnSpPr>
            <p:cNvPr id="21" name="直接连接符 20"/>
            <p:cNvCxnSpPr/>
            <p:nvPr/>
          </p:nvCxnSpPr>
          <p:spPr>
            <a:xfrm flipH="1" flipV="1">
              <a:off x="3826668" y="3421857"/>
              <a:ext cx="62985" cy="20907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93420" y="3429000"/>
              <a:ext cx="3135629"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711839" y="3069630"/>
            <a:ext cx="1223412" cy="307777"/>
          </a:xfrm>
          <a:prstGeom prst="rect">
            <a:avLst/>
          </a:prstGeom>
          <a:noFill/>
        </p:spPr>
        <p:txBody>
          <a:bodyPr wrap="none" rtlCol="0">
            <a:spAutoFit/>
          </a:bodyPr>
          <a:lstStyle/>
          <a:p>
            <a:r>
              <a:rPr lang="zh-CN" altLang="en-US" sz="1400" spc="300" dirty="0">
                <a:solidFill>
                  <a:schemeClr val="tx1">
                    <a:lumMod val="85000"/>
                    <a:lumOff val="15000"/>
                  </a:schemeClr>
                </a:solidFill>
                <a:latin typeface="造字工房俊雅（非商用）常规体" pitchFamily="2" charset="-122"/>
                <a:ea typeface="造字工房俊雅（非商用）常规体" pitchFamily="2" charset="-122"/>
              </a:rPr>
              <a:t>点击编辑文字</a:t>
            </a:r>
          </a:p>
        </p:txBody>
      </p:sp>
      <p:sp>
        <p:nvSpPr>
          <p:cNvPr id="24" name="文本框 23"/>
          <p:cNvSpPr txBox="1"/>
          <p:nvPr/>
        </p:nvSpPr>
        <p:spPr>
          <a:xfrm>
            <a:off x="711839" y="3386370"/>
            <a:ext cx="3209285" cy="584775"/>
          </a:xfrm>
          <a:prstGeom prst="rect">
            <a:avLst/>
          </a:prstGeom>
          <a:noFill/>
        </p:spPr>
        <p:txBody>
          <a:bodyPr wrap="square" rtlCol="0">
            <a:spAutoFit/>
          </a:bodyPr>
          <a:lstStyle/>
          <a:p>
            <a:pPr>
              <a:lnSpc>
                <a:spcPct val="20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grpSp>
        <p:nvGrpSpPr>
          <p:cNvPr id="25" name="组合 24"/>
          <p:cNvGrpSpPr/>
          <p:nvPr/>
        </p:nvGrpSpPr>
        <p:grpSpPr>
          <a:xfrm>
            <a:off x="6307450" y="2386007"/>
            <a:ext cx="4407442" cy="596321"/>
            <a:chOff x="6307450" y="2386007"/>
            <a:chExt cx="4407442" cy="596321"/>
          </a:xfrm>
        </p:grpSpPr>
        <p:sp>
          <p:nvSpPr>
            <p:cNvPr id="26" name="文本框 25"/>
            <p:cNvSpPr txBox="1"/>
            <p:nvPr/>
          </p:nvSpPr>
          <p:spPr>
            <a:xfrm>
              <a:off x="6307450" y="2386007"/>
              <a:ext cx="1223412" cy="307777"/>
            </a:xfrm>
            <a:prstGeom prst="rect">
              <a:avLst/>
            </a:prstGeom>
            <a:noFill/>
          </p:spPr>
          <p:txBody>
            <a:bodyPr wrap="none" rtlCol="0">
              <a:spAutoFit/>
            </a:bodyPr>
            <a:lstStyle/>
            <a:p>
              <a:r>
                <a:rPr lang="zh-CN" altLang="en-US" sz="1400" spc="300" dirty="0">
                  <a:solidFill>
                    <a:schemeClr val="tx1">
                      <a:lumMod val="85000"/>
                      <a:lumOff val="15000"/>
                    </a:schemeClr>
                  </a:solidFill>
                  <a:latin typeface="造字工房俊雅（非商用）常规体" pitchFamily="2" charset="-122"/>
                  <a:ea typeface="造字工房俊雅（非商用）常规体" pitchFamily="2" charset="-122"/>
                </a:rPr>
                <a:t>点击编辑文字</a:t>
              </a:r>
            </a:p>
          </p:txBody>
        </p:sp>
        <p:sp>
          <p:nvSpPr>
            <p:cNvPr id="27" name="文本框 26"/>
            <p:cNvSpPr txBox="1"/>
            <p:nvPr/>
          </p:nvSpPr>
          <p:spPr>
            <a:xfrm>
              <a:off x="6307450" y="2643774"/>
              <a:ext cx="4407442" cy="338554"/>
            </a:xfrm>
            <a:prstGeom prst="rect">
              <a:avLst/>
            </a:prstGeom>
            <a:noFill/>
          </p:spPr>
          <p:txBody>
            <a:bodyPr wrap="square" rtlCol="0">
              <a:spAutoFit/>
            </a:bodyPr>
            <a:lstStyle/>
            <a:p>
              <a:pPr>
                <a:lnSpc>
                  <a:spcPct val="20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grpSp>
      <p:grpSp>
        <p:nvGrpSpPr>
          <p:cNvPr id="28" name="组合 27"/>
          <p:cNvGrpSpPr/>
          <p:nvPr/>
        </p:nvGrpSpPr>
        <p:grpSpPr>
          <a:xfrm>
            <a:off x="6906867" y="3667212"/>
            <a:ext cx="4407442" cy="596321"/>
            <a:chOff x="6906867" y="3667212"/>
            <a:chExt cx="4407442" cy="596321"/>
          </a:xfrm>
        </p:grpSpPr>
        <p:sp>
          <p:nvSpPr>
            <p:cNvPr id="29" name="文本框 28"/>
            <p:cNvSpPr txBox="1"/>
            <p:nvPr/>
          </p:nvSpPr>
          <p:spPr>
            <a:xfrm>
              <a:off x="6906867" y="3667212"/>
              <a:ext cx="1223412" cy="307777"/>
            </a:xfrm>
            <a:prstGeom prst="rect">
              <a:avLst/>
            </a:prstGeom>
            <a:noFill/>
          </p:spPr>
          <p:txBody>
            <a:bodyPr wrap="none" rtlCol="0">
              <a:spAutoFit/>
            </a:bodyPr>
            <a:lstStyle/>
            <a:p>
              <a:r>
                <a:rPr lang="zh-CN" altLang="en-US" sz="1400" spc="300" dirty="0">
                  <a:solidFill>
                    <a:schemeClr val="tx1">
                      <a:lumMod val="85000"/>
                      <a:lumOff val="15000"/>
                    </a:schemeClr>
                  </a:solidFill>
                  <a:latin typeface="造字工房俊雅（非商用）常规体" pitchFamily="2" charset="-122"/>
                  <a:ea typeface="造字工房俊雅（非商用）常规体" pitchFamily="2" charset="-122"/>
                </a:rPr>
                <a:t>点击编辑文字</a:t>
              </a:r>
            </a:p>
          </p:txBody>
        </p:sp>
        <p:sp>
          <p:nvSpPr>
            <p:cNvPr id="30" name="文本框 29"/>
            <p:cNvSpPr txBox="1"/>
            <p:nvPr/>
          </p:nvSpPr>
          <p:spPr>
            <a:xfrm>
              <a:off x="6906867" y="3924979"/>
              <a:ext cx="4407442" cy="338554"/>
            </a:xfrm>
            <a:prstGeom prst="rect">
              <a:avLst/>
            </a:prstGeom>
            <a:noFill/>
          </p:spPr>
          <p:txBody>
            <a:bodyPr wrap="square" rtlCol="0">
              <a:spAutoFit/>
            </a:bodyPr>
            <a:lstStyle/>
            <a:p>
              <a:pPr>
                <a:lnSpc>
                  <a:spcPct val="20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grpSp>
      <p:grpSp>
        <p:nvGrpSpPr>
          <p:cNvPr id="31" name="组合 30"/>
          <p:cNvGrpSpPr/>
          <p:nvPr/>
        </p:nvGrpSpPr>
        <p:grpSpPr>
          <a:xfrm>
            <a:off x="6327451" y="4992825"/>
            <a:ext cx="4407442" cy="596321"/>
            <a:chOff x="6327451" y="4992825"/>
            <a:chExt cx="4407442" cy="596321"/>
          </a:xfrm>
        </p:grpSpPr>
        <p:sp>
          <p:nvSpPr>
            <p:cNvPr id="32" name="文本框 31"/>
            <p:cNvSpPr txBox="1"/>
            <p:nvPr/>
          </p:nvSpPr>
          <p:spPr>
            <a:xfrm>
              <a:off x="6327451" y="4992825"/>
              <a:ext cx="1223412" cy="307777"/>
            </a:xfrm>
            <a:prstGeom prst="rect">
              <a:avLst/>
            </a:prstGeom>
            <a:noFill/>
          </p:spPr>
          <p:txBody>
            <a:bodyPr wrap="none" rtlCol="0">
              <a:spAutoFit/>
            </a:bodyPr>
            <a:lstStyle/>
            <a:p>
              <a:r>
                <a:rPr lang="zh-CN" altLang="en-US" sz="1400" spc="300" dirty="0">
                  <a:solidFill>
                    <a:schemeClr val="tx1">
                      <a:lumMod val="85000"/>
                      <a:lumOff val="15000"/>
                    </a:schemeClr>
                  </a:solidFill>
                  <a:latin typeface="造字工房俊雅（非商用）常规体" pitchFamily="2" charset="-122"/>
                  <a:ea typeface="造字工房俊雅（非商用）常规体" pitchFamily="2" charset="-122"/>
                </a:rPr>
                <a:t>点击编辑文字</a:t>
              </a:r>
            </a:p>
          </p:txBody>
        </p:sp>
        <p:sp>
          <p:nvSpPr>
            <p:cNvPr id="33" name="文本框 32"/>
            <p:cNvSpPr txBox="1"/>
            <p:nvPr/>
          </p:nvSpPr>
          <p:spPr>
            <a:xfrm>
              <a:off x="6327451" y="5250592"/>
              <a:ext cx="4407442" cy="338554"/>
            </a:xfrm>
            <a:prstGeom prst="rect">
              <a:avLst/>
            </a:prstGeom>
            <a:noFill/>
          </p:spPr>
          <p:txBody>
            <a:bodyPr wrap="square" rtlCol="0">
              <a:spAutoFit/>
            </a:bodyPr>
            <a:lstStyle/>
            <a:p>
              <a:pPr>
                <a:lnSpc>
                  <a:spcPct val="20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grpSp>
    </p:spTree>
    <p:extLst>
      <p:ext uri="{BB962C8B-B14F-4D97-AF65-F5344CB8AC3E}">
        <p14:creationId xmlns:p14="http://schemas.microsoft.com/office/powerpoint/2010/main" val="363432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35" presetClass="path" presetSubtype="0" decel="100000" fill="hold" nodeType="withEffect">
                                  <p:stCondLst>
                                    <p:cond delay="250"/>
                                  </p:stCondLst>
                                  <p:childTnLst>
                                    <p:animMotion origin="layout" path="M 2.08333E-7 -2.59259E-6 L -0.04557 -2.59259E-6 " pathEditMode="relative" rAng="0" ptsTypes="AA">
                                      <p:cBhvr>
                                        <p:cTn id="9" dur="1500" spd="-100000" fill="hold"/>
                                        <p:tgtEl>
                                          <p:spTgt spid="5"/>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childTnLst>
                                </p:cTn>
                              </p:par>
                              <p:par>
                                <p:cTn id="13" presetID="35" presetClass="path" presetSubtype="0" decel="100000" fill="hold" grpId="1" nodeType="withEffect">
                                  <p:stCondLst>
                                    <p:cond delay="750"/>
                                  </p:stCondLst>
                                  <p:childTnLst>
                                    <p:animMotion origin="layout" path="M 2.08333E-7 -2.59259E-6 L -0.04557 -2.59259E-6 " pathEditMode="relative" rAng="0" ptsTypes="AA">
                                      <p:cBhvr>
                                        <p:cTn id="14" dur="1500" spd="-100000" fill="hold"/>
                                        <p:tgtEl>
                                          <p:spTgt spid="10"/>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750"/>
                                        <p:tgtEl>
                                          <p:spTgt spid="11"/>
                                        </p:tgtEl>
                                      </p:cBhvr>
                                    </p:animEffect>
                                  </p:childTnLst>
                                </p:cTn>
                              </p:par>
                              <p:par>
                                <p:cTn id="19" presetID="64" presetClass="path" presetSubtype="0" decel="100000" fill="hold" nodeType="withEffect">
                                  <p:stCondLst>
                                    <p:cond delay="0"/>
                                  </p:stCondLst>
                                  <p:childTnLst>
                                    <p:animMotion origin="layout" path="M 2.91667E-6 -4.07407E-6 L 2.91667E-6 -0.08657 " pathEditMode="relative" rAng="0" ptsTypes="AA">
                                      <p:cBhvr>
                                        <p:cTn id="20" dur="1250" spd="-100000" fill="hold"/>
                                        <p:tgtEl>
                                          <p:spTgt spid="11"/>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50"/>
                                        <p:tgtEl>
                                          <p:spTgt spid="14"/>
                                        </p:tgtEl>
                                      </p:cBhvr>
                                    </p:animEffect>
                                  </p:childTnLst>
                                </p:cTn>
                              </p:par>
                              <p:par>
                                <p:cTn id="24" presetID="64" presetClass="path" presetSubtype="0" decel="100000" fill="hold" nodeType="withEffect">
                                  <p:stCondLst>
                                    <p:cond delay="500"/>
                                  </p:stCondLst>
                                  <p:childTnLst>
                                    <p:animMotion origin="layout" path="M 2.91667E-6 -4.07407E-6 L 2.91667E-6 -0.08657 " pathEditMode="relative" rAng="0" ptsTypes="AA">
                                      <p:cBhvr>
                                        <p:cTn id="25" dur="1250" spd="-100000" fill="hold"/>
                                        <p:tgtEl>
                                          <p:spTgt spid="14"/>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750"/>
                                        <p:tgtEl>
                                          <p:spTgt spid="17"/>
                                        </p:tgtEl>
                                      </p:cBhvr>
                                    </p:animEffect>
                                  </p:childTnLst>
                                </p:cTn>
                              </p:par>
                              <p:par>
                                <p:cTn id="29" presetID="64" presetClass="path" presetSubtype="0" decel="100000" fill="hold" nodeType="withEffect">
                                  <p:stCondLst>
                                    <p:cond delay="1000"/>
                                  </p:stCondLst>
                                  <p:childTnLst>
                                    <p:animMotion origin="layout" path="M 2.91667E-6 -4.07407E-6 L 2.91667E-6 -0.08657 " pathEditMode="relative" rAng="0" ptsTypes="AA">
                                      <p:cBhvr>
                                        <p:cTn id="30" dur="1250" spd="-100000" fill="hold"/>
                                        <p:tgtEl>
                                          <p:spTgt spid="17"/>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right)">
                                      <p:cBhvr>
                                        <p:cTn id="34" dur="500"/>
                                        <p:tgtEl>
                                          <p:spTgt spid="20"/>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800"/>
                                        <p:tgtEl>
                                          <p:spTgt spid="23"/>
                                        </p:tgtEl>
                                      </p:cBhvr>
                                    </p:animEffect>
                                  </p:childTnLst>
                                </p:cTn>
                              </p:par>
                              <p:par>
                                <p:cTn id="39" presetID="63" presetClass="path" presetSubtype="0" decel="100000" fill="hold" grpId="1" nodeType="withEffect">
                                  <p:stCondLst>
                                    <p:cond delay="0"/>
                                  </p:stCondLst>
                                  <p:childTnLst>
                                    <p:animMotion origin="layout" path="M -3.54167E-6 1.11111E-6 L 0.025 1.11111E-6 " pathEditMode="relative" rAng="0" ptsTypes="AA">
                                      <p:cBhvr>
                                        <p:cTn id="40" dur="1250" spd="-100000" fill="hold"/>
                                        <p:tgtEl>
                                          <p:spTgt spid="23"/>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800"/>
                                        <p:tgtEl>
                                          <p:spTgt spid="24"/>
                                        </p:tgtEl>
                                      </p:cBhvr>
                                    </p:animEffect>
                                  </p:childTnLst>
                                </p:cTn>
                              </p:par>
                              <p:par>
                                <p:cTn id="44" presetID="63" presetClass="path" presetSubtype="0" decel="100000" fill="hold" grpId="1" nodeType="withEffect">
                                  <p:stCondLst>
                                    <p:cond delay="250"/>
                                  </p:stCondLst>
                                  <p:childTnLst>
                                    <p:animMotion origin="layout" path="M -3.95833E-6 -2.59259E-6 L 0.025 -2.59259E-6 " pathEditMode="relative" rAng="0" ptsTypes="AA">
                                      <p:cBhvr>
                                        <p:cTn id="45" dur="1250" spd="-100000" fill="hold"/>
                                        <p:tgtEl>
                                          <p:spTgt spid="24"/>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800"/>
                                        <p:tgtEl>
                                          <p:spTgt spid="25"/>
                                        </p:tgtEl>
                                      </p:cBhvr>
                                    </p:animEffect>
                                  </p:childTnLst>
                                </p:cTn>
                              </p:par>
                              <p:par>
                                <p:cTn id="50" presetID="63" presetClass="path" presetSubtype="0" decel="100000" fill="hold" nodeType="withEffect">
                                  <p:stCondLst>
                                    <p:cond delay="0"/>
                                  </p:stCondLst>
                                  <p:childTnLst>
                                    <p:animMotion origin="layout" path="M 3.125E-6 4.81481E-6 L 0.025 4.81481E-6 " pathEditMode="relative" rAng="0" ptsTypes="AA">
                                      <p:cBhvr>
                                        <p:cTn id="51" dur="1250" spd="-100000" fill="hold"/>
                                        <p:tgtEl>
                                          <p:spTgt spid="25"/>
                                        </p:tgtEl>
                                        <p:attrNameLst>
                                          <p:attrName>ppt_x</p:attrName>
                                          <p:attrName>ppt_y</p:attrName>
                                        </p:attrNameLst>
                                      </p:cBhvr>
                                      <p:rCtr x="1250" y="0"/>
                                    </p:animMotion>
                                  </p:childTnLst>
                                </p:cTn>
                              </p:par>
                              <p:par>
                                <p:cTn id="52" presetID="10" presetClass="entr" presetSubtype="0" fill="hold" nodeType="withEffect">
                                  <p:stCondLst>
                                    <p:cond delay="25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800"/>
                                        <p:tgtEl>
                                          <p:spTgt spid="28"/>
                                        </p:tgtEl>
                                      </p:cBhvr>
                                    </p:animEffect>
                                  </p:childTnLst>
                                </p:cTn>
                              </p:par>
                              <p:par>
                                <p:cTn id="55" presetID="63" presetClass="path" presetSubtype="0" decel="100000" fill="hold" nodeType="withEffect">
                                  <p:stCondLst>
                                    <p:cond delay="250"/>
                                  </p:stCondLst>
                                  <p:childTnLst>
                                    <p:animMotion origin="layout" path="M 4.375E-6 -7.40741E-7 L 0.025 -7.40741E-7 " pathEditMode="relative" rAng="0" ptsTypes="AA">
                                      <p:cBhvr>
                                        <p:cTn id="56" dur="1250" spd="-100000" fill="hold"/>
                                        <p:tgtEl>
                                          <p:spTgt spid="28"/>
                                        </p:tgtEl>
                                        <p:attrNameLst>
                                          <p:attrName>ppt_x</p:attrName>
                                          <p:attrName>ppt_y</p:attrName>
                                        </p:attrNameLst>
                                      </p:cBhvr>
                                      <p:rCtr x="1250" y="0"/>
                                    </p:animMotion>
                                  </p:childTnLst>
                                </p:cTn>
                              </p:par>
                              <p:par>
                                <p:cTn id="57" presetID="10" presetClass="entr" presetSubtype="0" fill="hold" nodeType="withEffect">
                                  <p:stCondLst>
                                    <p:cond delay="50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800"/>
                                        <p:tgtEl>
                                          <p:spTgt spid="31"/>
                                        </p:tgtEl>
                                      </p:cBhvr>
                                    </p:animEffect>
                                  </p:childTnLst>
                                </p:cTn>
                              </p:par>
                              <p:par>
                                <p:cTn id="60" presetID="63" presetClass="path" presetSubtype="0" decel="100000" fill="hold" nodeType="withEffect">
                                  <p:stCondLst>
                                    <p:cond delay="500"/>
                                  </p:stCondLst>
                                  <p:childTnLst>
                                    <p:animMotion origin="layout" path="M 4.16667E-7 2.22222E-6 L 0.025 2.22222E-6 " pathEditMode="relative" rAng="0" ptsTypes="AA">
                                      <p:cBhvr>
                                        <p:cTn id="61" dur="1250" spd="-100000" fill="hold"/>
                                        <p:tgtEl>
                                          <p:spTgt spid="31"/>
                                        </p:tgtEl>
                                        <p:attrNameLst>
                                          <p:attrName>ppt_x</p:attrName>
                                          <p:attrName>ppt_y</p:attrName>
                                        </p:attrNameLst>
                                      </p:cBhvr>
                                      <p:rCtr x="125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23" grpId="0"/>
      <p:bldP spid="23" grpId="1"/>
      <p:bldP spid="24" grpId="0"/>
      <p:bldP spid="2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销售推广技巧</a:t>
              </a:r>
            </a:p>
          </p:txBody>
        </p:sp>
      </p:grpSp>
      <p:grpSp>
        <p:nvGrpSpPr>
          <p:cNvPr id="5" name="组合 4"/>
          <p:cNvGrpSpPr/>
          <p:nvPr/>
        </p:nvGrpSpPr>
        <p:grpSpPr>
          <a:xfrm>
            <a:off x="1125379" y="4135623"/>
            <a:ext cx="1272540" cy="484002"/>
            <a:chOff x="1125379" y="4135623"/>
            <a:chExt cx="1272540" cy="484002"/>
          </a:xfrm>
          <a:solidFill>
            <a:srgbClr val="4E5D70"/>
          </a:solidFill>
        </p:grpSpPr>
        <p:sp>
          <p:nvSpPr>
            <p:cNvPr id="6" name="任意多边形 5"/>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造字工房俊雅（非商用）常规体" pitchFamily="2" charset="-122"/>
                <a:ea typeface="造字工房俊雅（非商用）常规体" pitchFamily="2" charset="-122"/>
              </a:endParaRPr>
            </a:p>
          </p:txBody>
        </p:sp>
        <p:sp>
          <p:nvSpPr>
            <p:cNvPr id="7" name="文本框 6"/>
            <p:cNvSpPr txBox="1"/>
            <p:nvPr/>
          </p:nvSpPr>
          <p:spPr>
            <a:xfrm>
              <a:off x="1302046" y="4175145"/>
              <a:ext cx="918841" cy="307777"/>
            </a:xfrm>
            <a:prstGeom prst="rect">
              <a:avLst/>
            </a:prstGeom>
            <a:grpFill/>
          </p:spPr>
          <p:txBody>
            <a:bodyPr wrap="none" rtlCol="0">
              <a:spAutoFit/>
            </a:bodyPr>
            <a:lstStyle/>
            <a:p>
              <a:pPr algn="ctr"/>
              <a:r>
                <a:rPr lang="en-US" altLang="zh-CN" sz="1400" dirty="0">
                  <a:solidFill>
                    <a:schemeClr val="bg1"/>
                  </a:solidFill>
                  <a:latin typeface="造字工房俊雅（非商用）常规体" pitchFamily="2" charset="-122"/>
                  <a:ea typeface="造字工房俊雅（非商用）常规体" pitchFamily="2" charset="-122"/>
                </a:rPr>
                <a:t>June</a:t>
              </a:r>
              <a:r>
                <a:rPr lang="zh-CN" altLang="en-US" sz="1400" dirty="0">
                  <a:solidFill>
                    <a:schemeClr val="bg1"/>
                  </a:solidFill>
                  <a:latin typeface="造字工房俊雅（非商用）常规体" pitchFamily="2" charset="-122"/>
                  <a:ea typeface="造字工房俊雅（非商用）常规体" pitchFamily="2" charset="-122"/>
                </a:rPr>
                <a:t>，</a:t>
              </a:r>
              <a:r>
                <a:rPr lang="en-US" altLang="zh-CN" sz="1400" b="1" dirty="0">
                  <a:solidFill>
                    <a:schemeClr val="bg1"/>
                  </a:solidFill>
                  <a:latin typeface="造字工房俊雅（非商用）常规体" pitchFamily="2" charset="-122"/>
                  <a:ea typeface="造字工房俊雅（非商用）常规体" pitchFamily="2" charset="-122"/>
                </a:rPr>
                <a:t>2006</a:t>
              </a:r>
              <a:endParaRPr lang="zh-CN" altLang="en-US" sz="1400" b="1" dirty="0">
                <a:solidFill>
                  <a:schemeClr val="bg1"/>
                </a:solidFill>
                <a:latin typeface="造字工房俊雅（非商用）常规体" pitchFamily="2" charset="-122"/>
                <a:ea typeface="造字工房俊雅（非商用）常规体" pitchFamily="2" charset="-122"/>
              </a:endParaRPr>
            </a:p>
          </p:txBody>
        </p:sp>
      </p:grpSp>
      <p:grpSp>
        <p:nvGrpSpPr>
          <p:cNvPr id="8" name="组合 7"/>
          <p:cNvGrpSpPr/>
          <p:nvPr/>
        </p:nvGrpSpPr>
        <p:grpSpPr>
          <a:xfrm>
            <a:off x="1751361" y="1669256"/>
            <a:ext cx="10459689" cy="3175013"/>
            <a:chOff x="1751361" y="1669256"/>
            <a:chExt cx="10459689" cy="3175013"/>
          </a:xfrm>
        </p:grpSpPr>
        <p:grpSp>
          <p:nvGrpSpPr>
            <p:cNvPr id="9" name="组合 8"/>
            <p:cNvGrpSpPr/>
            <p:nvPr/>
          </p:nvGrpSpPr>
          <p:grpSpPr>
            <a:xfrm>
              <a:off x="1783556" y="1669256"/>
              <a:ext cx="10427494" cy="3145632"/>
              <a:chOff x="1783556" y="1669256"/>
              <a:chExt cx="10427494" cy="3145632"/>
            </a:xfrm>
          </p:grpSpPr>
          <p:sp>
            <p:nvSpPr>
              <p:cNvPr id="11" name="任意多边形 10"/>
              <p:cNvSpPr/>
              <p:nvPr/>
            </p:nvSpPr>
            <p:spPr>
              <a:xfrm>
                <a:off x="1783556" y="4286249"/>
                <a:ext cx="2793207" cy="528639"/>
              </a:xfrm>
              <a:custGeom>
                <a:avLst/>
                <a:gdLst>
                  <a:gd name="connsiteX0" fmla="*/ 0 w 2793207"/>
                  <a:gd name="connsiteY0" fmla="*/ 528639 h 528639"/>
                  <a:gd name="connsiteX1" fmla="*/ 438150 w 2793207"/>
                  <a:gd name="connsiteY1" fmla="*/ 297657 h 528639"/>
                  <a:gd name="connsiteX2" fmla="*/ 940594 w 2793207"/>
                  <a:gd name="connsiteY2" fmla="*/ 90489 h 528639"/>
                  <a:gd name="connsiteX3" fmla="*/ 1431132 w 2793207"/>
                  <a:gd name="connsiteY3" fmla="*/ 1 h 528639"/>
                  <a:gd name="connsiteX4" fmla="*/ 2002632 w 2793207"/>
                  <a:gd name="connsiteY4" fmla="*/ 88107 h 528639"/>
                  <a:gd name="connsiteX5" fmla="*/ 2247900 w 2793207"/>
                  <a:gd name="connsiteY5" fmla="*/ 147639 h 528639"/>
                  <a:gd name="connsiteX6" fmla="*/ 2486025 w 2793207"/>
                  <a:gd name="connsiteY6" fmla="*/ 161926 h 528639"/>
                  <a:gd name="connsiteX7" fmla="*/ 2638425 w 2793207"/>
                  <a:gd name="connsiteY7" fmla="*/ 159545 h 528639"/>
                  <a:gd name="connsiteX8" fmla="*/ 2793207 w 2793207"/>
                  <a:gd name="connsiteY8" fmla="*/ 126207 h 528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3207" h="528639">
                    <a:moveTo>
                      <a:pt x="0" y="528639"/>
                    </a:moveTo>
                    <a:cubicBezTo>
                      <a:pt x="140692" y="449660"/>
                      <a:pt x="281384" y="370682"/>
                      <a:pt x="438150" y="297657"/>
                    </a:cubicBezTo>
                    <a:cubicBezTo>
                      <a:pt x="594916" y="224632"/>
                      <a:pt x="775097" y="140098"/>
                      <a:pt x="940594" y="90489"/>
                    </a:cubicBezTo>
                    <a:cubicBezTo>
                      <a:pt x="1106091" y="40880"/>
                      <a:pt x="1254126" y="398"/>
                      <a:pt x="1431132" y="1"/>
                    </a:cubicBezTo>
                    <a:cubicBezTo>
                      <a:pt x="1608138" y="-396"/>
                      <a:pt x="1866504" y="63501"/>
                      <a:pt x="2002632" y="88107"/>
                    </a:cubicBezTo>
                    <a:cubicBezTo>
                      <a:pt x="2138760" y="112713"/>
                      <a:pt x="2167335" y="135336"/>
                      <a:pt x="2247900" y="147639"/>
                    </a:cubicBezTo>
                    <a:cubicBezTo>
                      <a:pt x="2328465" y="159942"/>
                      <a:pt x="2420938" y="159942"/>
                      <a:pt x="2486025" y="161926"/>
                    </a:cubicBezTo>
                    <a:cubicBezTo>
                      <a:pt x="2551112" y="163910"/>
                      <a:pt x="2587228" y="165498"/>
                      <a:pt x="2638425" y="159545"/>
                    </a:cubicBezTo>
                    <a:cubicBezTo>
                      <a:pt x="2689622" y="153592"/>
                      <a:pt x="2741414" y="139899"/>
                      <a:pt x="2793207" y="126207"/>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2" name="任意多边形 11"/>
              <p:cNvSpPr/>
              <p:nvPr/>
            </p:nvSpPr>
            <p:spPr>
              <a:xfrm>
                <a:off x="4572000" y="3131240"/>
                <a:ext cx="1993106" cy="1281216"/>
              </a:xfrm>
              <a:custGeom>
                <a:avLst/>
                <a:gdLst>
                  <a:gd name="connsiteX0" fmla="*/ 0 w 1993106"/>
                  <a:gd name="connsiteY0" fmla="*/ 1281216 h 1281216"/>
                  <a:gd name="connsiteX1" fmla="*/ 166688 w 1993106"/>
                  <a:gd name="connsiteY1" fmla="*/ 1221685 h 1281216"/>
                  <a:gd name="connsiteX2" fmla="*/ 571500 w 1993106"/>
                  <a:gd name="connsiteY2" fmla="*/ 952604 h 1281216"/>
                  <a:gd name="connsiteX3" fmla="*/ 992981 w 1993106"/>
                  <a:gd name="connsiteY3" fmla="*/ 566841 h 1281216"/>
                  <a:gd name="connsiteX4" fmla="*/ 1381125 w 1993106"/>
                  <a:gd name="connsiteY4" fmla="*/ 221560 h 1281216"/>
                  <a:gd name="connsiteX5" fmla="*/ 1704975 w 1993106"/>
                  <a:gd name="connsiteY5" fmla="*/ 31060 h 1281216"/>
                  <a:gd name="connsiteX6" fmla="*/ 1993106 w 1993106"/>
                  <a:gd name="connsiteY6" fmla="*/ 2485 h 12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106" h="1281216">
                    <a:moveTo>
                      <a:pt x="0" y="1281216"/>
                    </a:moveTo>
                    <a:cubicBezTo>
                      <a:pt x="35719" y="1278835"/>
                      <a:pt x="71438" y="1276454"/>
                      <a:pt x="166688" y="1221685"/>
                    </a:cubicBezTo>
                    <a:cubicBezTo>
                      <a:pt x="261938" y="1166916"/>
                      <a:pt x="433784" y="1061745"/>
                      <a:pt x="571500" y="952604"/>
                    </a:cubicBezTo>
                    <a:cubicBezTo>
                      <a:pt x="709216" y="843463"/>
                      <a:pt x="858044" y="688682"/>
                      <a:pt x="992981" y="566841"/>
                    </a:cubicBezTo>
                    <a:cubicBezTo>
                      <a:pt x="1127918" y="445000"/>
                      <a:pt x="1262459" y="310857"/>
                      <a:pt x="1381125" y="221560"/>
                    </a:cubicBezTo>
                    <a:cubicBezTo>
                      <a:pt x="1499791" y="132263"/>
                      <a:pt x="1602978" y="67572"/>
                      <a:pt x="1704975" y="31060"/>
                    </a:cubicBezTo>
                    <a:cubicBezTo>
                      <a:pt x="1806972" y="-5453"/>
                      <a:pt x="1900039" y="-1484"/>
                      <a:pt x="1993106" y="2485"/>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3" name="任意多边形 12"/>
              <p:cNvSpPr/>
              <p:nvPr/>
            </p:nvSpPr>
            <p:spPr>
              <a:xfrm>
                <a:off x="6560344" y="3136106"/>
                <a:ext cx="1333500" cy="548788"/>
              </a:xfrm>
              <a:custGeom>
                <a:avLst/>
                <a:gdLst>
                  <a:gd name="connsiteX0" fmla="*/ 0 w 1333500"/>
                  <a:gd name="connsiteY0" fmla="*/ 0 h 548788"/>
                  <a:gd name="connsiteX1" fmla="*/ 233362 w 1333500"/>
                  <a:gd name="connsiteY1" fmla="*/ 88107 h 548788"/>
                  <a:gd name="connsiteX2" fmla="*/ 542925 w 1333500"/>
                  <a:gd name="connsiteY2" fmla="*/ 328613 h 548788"/>
                  <a:gd name="connsiteX3" fmla="*/ 773906 w 1333500"/>
                  <a:gd name="connsiteY3" fmla="*/ 492919 h 548788"/>
                  <a:gd name="connsiteX4" fmla="*/ 1102519 w 1333500"/>
                  <a:gd name="connsiteY4" fmla="*/ 547688 h 548788"/>
                  <a:gd name="connsiteX5" fmla="*/ 1333500 w 1333500"/>
                  <a:gd name="connsiteY5" fmla="*/ 452438 h 54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3500" h="548788">
                    <a:moveTo>
                      <a:pt x="0" y="0"/>
                    </a:moveTo>
                    <a:cubicBezTo>
                      <a:pt x="71437" y="16669"/>
                      <a:pt x="142875" y="33338"/>
                      <a:pt x="233362" y="88107"/>
                    </a:cubicBezTo>
                    <a:cubicBezTo>
                      <a:pt x="323850" y="142876"/>
                      <a:pt x="452834" y="261144"/>
                      <a:pt x="542925" y="328613"/>
                    </a:cubicBezTo>
                    <a:cubicBezTo>
                      <a:pt x="633016" y="396082"/>
                      <a:pt x="680640" y="456407"/>
                      <a:pt x="773906" y="492919"/>
                    </a:cubicBezTo>
                    <a:cubicBezTo>
                      <a:pt x="867172" y="529432"/>
                      <a:pt x="1009253" y="554435"/>
                      <a:pt x="1102519" y="547688"/>
                    </a:cubicBezTo>
                    <a:cubicBezTo>
                      <a:pt x="1195785" y="540941"/>
                      <a:pt x="1264642" y="496689"/>
                      <a:pt x="1333500" y="452438"/>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4" name="任意多边形 13"/>
              <p:cNvSpPr/>
              <p:nvPr/>
            </p:nvSpPr>
            <p:spPr>
              <a:xfrm>
                <a:off x="7889081" y="2112169"/>
                <a:ext cx="1847850" cy="1481137"/>
              </a:xfrm>
              <a:custGeom>
                <a:avLst/>
                <a:gdLst>
                  <a:gd name="connsiteX0" fmla="*/ 0 w 1847850"/>
                  <a:gd name="connsiteY0" fmla="*/ 1481137 h 1481137"/>
                  <a:gd name="connsiteX1" fmla="*/ 190500 w 1847850"/>
                  <a:gd name="connsiteY1" fmla="*/ 1347787 h 1481137"/>
                  <a:gd name="connsiteX2" fmla="*/ 707232 w 1847850"/>
                  <a:gd name="connsiteY2" fmla="*/ 876300 h 1481137"/>
                  <a:gd name="connsiteX3" fmla="*/ 1197769 w 1847850"/>
                  <a:gd name="connsiteY3" fmla="*/ 390525 h 1481137"/>
                  <a:gd name="connsiteX4" fmla="*/ 1607344 w 1847850"/>
                  <a:gd name="connsiteY4" fmla="*/ 80962 h 1481137"/>
                  <a:gd name="connsiteX5" fmla="*/ 1847850 w 1847850"/>
                  <a:gd name="connsiteY5" fmla="*/ 0 h 148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7850" h="1481137">
                    <a:moveTo>
                      <a:pt x="0" y="1481137"/>
                    </a:moveTo>
                    <a:cubicBezTo>
                      <a:pt x="36314" y="1464865"/>
                      <a:pt x="72628" y="1448593"/>
                      <a:pt x="190500" y="1347787"/>
                    </a:cubicBezTo>
                    <a:cubicBezTo>
                      <a:pt x="308372" y="1246981"/>
                      <a:pt x="539354" y="1035844"/>
                      <a:pt x="707232" y="876300"/>
                    </a:cubicBezTo>
                    <a:cubicBezTo>
                      <a:pt x="875110" y="716756"/>
                      <a:pt x="1047750" y="523081"/>
                      <a:pt x="1197769" y="390525"/>
                    </a:cubicBezTo>
                    <a:cubicBezTo>
                      <a:pt x="1347788" y="257969"/>
                      <a:pt x="1498997" y="146049"/>
                      <a:pt x="1607344" y="80962"/>
                    </a:cubicBezTo>
                    <a:cubicBezTo>
                      <a:pt x="1715691" y="15874"/>
                      <a:pt x="1781770" y="7937"/>
                      <a:pt x="1847850" y="0"/>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5" name="任意多边形 14"/>
              <p:cNvSpPr/>
              <p:nvPr/>
            </p:nvSpPr>
            <p:spPr>
              <a:xfrm>
                <a:off x="9720262" y="1983581"/>
                <a:ext cx="2243138" cy="905257"/>
              </a:xfrm>
              <a:custGeom>
                <a:avLst/>
                <a:gdLst>
                  <a:gd name="connsiteX0" fmla="*/ 0 w 2100262"/>
                  <a:gd name="connsiteY0" fmla="*/ 128588 h 905257"/>
                  <a:gd name="connsiteX1" fmla="*/ 116681 w 2100262"/>
                  <a:gd name="connsiteY1" fmla="*/ 157163 h 905257"/>
                  <a:gd name="connsiteX2" fmla="*/ 211931 w 2100262"/>
                  <a:gd name="connsiteY2" fmla="*/ 188119 h 905257"/>
                  <a:gd name="connsiteX3" fmla="*/ 483393 w 2100262"/>
                  <a:gd name="connsiteY3" fmla="*/ 381000 h 905257"/>
                  <a:gd name="connsiteX4" fmla="*/ 711993 w 2100262"/>
                  <a:gd name="connsiteY4" fmla="*/ 578644 h 905257"/>
                  <a:gd name="connsiteX5" fmla="*/ 919162 w 2100262"/>
                  <a:gd name="connsiteY5" fmla="*/ 754857 h 905257"/>
                  <a:gd name="connsiteX6" fmla="*/ 1069181 w 2100262"/>
                  <a:gd name="connsiteY6" fmla="*/ 854869 h 905257"/>
                  <a:gd name="connsiteX7" fmla="*/ 1250156 w 2100262"/>
                  <a:gd name="connsiteY7" fmla="*/ 904875 h 905257"/>
                  <a:gd name="connsiteX8" fmla="*/ 1423987 w 2100262"/>
                  <a:gd name="connsiteY8" fmla="*/ 864394 h 905257"/>
                  <a:gd name="connsiteX9" fmla="*/ 1650206 w 2100262"/>
                  <a:gd name="connsiteY9" fmla="*/ 661988 h 905257"/>
                  <a:gd name="connsiteX10" fmla="*/ 1981200 w 2100262"/>
                  <a:gd name="connsiteY10" fmla="*/ 204788 h 905257"/>
                  <a:gd name="connsiteX11" fmla="*/ 2100262 w 2100262"/>
                  <a:gd name="connsiteY11" fmla="*/ 0 h 905257"/>
                  <a:gd name="connsiteX0" fmla="*/ 0 w 2100262"/>
                  <a:gd name="connsiteY0" fmla="*/ 128588 h 905257"/>
                  <a:gd name="connsiteX1" fmla="*/ 54768 w 2100262"/>
                  <a:gd name="connsiteY1" fmla="*/ 133350 h 905257"/>
                  <a:gd name="connsiteX2" fmla="*/ 211931 w 2100262"/>
                  <a:gd name="connsiteY2" fmla="*/ 188119 h 905257"/>
                  <a:gd name="connsiteX3" fmla="*/ 483393 w 2100262"/>
                  <a:gd name="connsiteY3" fmla="*/ 381000 h 905257"/>
                  <a:gd name="connsiteX4" fmla="*/ 711993 w 2100262"/>
                  <a:gd name="connsiteY4" fmla="*/ 578644 h 905257"/>
                  <a:gd name="connsiteX5" fmla="*/ 919162 w 2100262"/>
                  <a:gd name="connsiteY5" fmla="*/ 754857 h 905257"/>
                  <a:gd name="connsiteX6" fmla="*/ 1069181 w 2100262"/>
                  <a:gd name="connsiteY6" fmla="*/ 854869 h 905257"/>
                  <a:gd name="connsiteX7" fmla="*/ 1250156 w 2100262"/>
                  <a:gd name="connsiteY7" fmla="*/ 904875 h 905257"/>
                  <a:gd name="connsiteX8" fmla="*/ 1423987 w 2100262"/>
                  <a:gd name="connsiteY8" fmla="*/ 864394 h 905257"/>
                  <a:gd name="connsiteX9" fmla="*/ 1650206 w 2100262"/>
                  <a:gd name="connsiteY9" fmla="*/ 661988 h 905257"/>
                  <a:gd name="connsiteX10" fmla="*/ 1981200 w 2100262"/>
                  <a:gd name="connsiteY10" fmla="*/ 204788 h 905257"/>
                  <a:gd name="connsiteX11" fmla="*/ 2100262 w 2100262"/>
                  <a:gd name="connsiteY11" fmla="*/ 0 h 905257"/>
                  <a:gd name="connsiteX0" fmla="*/ 0 w 2155031"/>
                  <a:gd name="connsiteY0" fmla="*/ 123825 h 905257"/>
                  <a:gd name="connsiteX1" fmla="*/ 109537 w 2155031"/>
                  <a:gd name="connsiteY1" fmla="*/ 133350 h 905257"/>
                  <a:gd name="connsiteX2" fmla="*/ 266700 w 2155031"/>
                  <a:gd name="connsiteY2" fmla="*/ 188119 h 905257"/>
                  <a:gd name="connsiteX3" fmla="*/ 538162 w 2155031"/>
                  <a:gd name="connsiteY3" fmla="*/ 381000 h 905257"/>
                  <a:gd name="connsiteX4" fmla="*/ 766762 w 2155031"/>
                  <a:gd name="connsiteY4" fmla="*/ 578644 h 905257"/>
                  <a:gd name="connsiteX5" fmla="*/ 973931 w 2155031"/>
                  <a:gd name="connsiteY5" fmla="*/ 754857 h 905257"/>
                  <a:gd name="connsiteX6" fmla="*/ 1123950 w 2155031"/>
                  <a:gd name="connsiteY6" fmla="*/ 854869 h 905257"/>
                  <a:gd name="connsiteX7" fmla="*/ 1304925 w 2155031"/>
                  <a:gd name="connsiteY7" fmla="*/ 904875 h 905257"/>
                  <a:gd name="connsiteX8" fmla="*/ 1478756 w 2155031"/>
                  <a:gd name="connsiteY8" fmla="*/ 864394 h 905257"/>
                  <a:gd name="connsiteX9" fmla="*/ 1704975 w 2155031"/>
                  <a:gd name="connsiteY9" fmla="*/ 661988 h 905257"/>
                  <a:gd name="connsiteX10" fmla="*/ 2035969 w 2155031"/>
                  <a:gd name="connsiteY10" fmla="*/ 204788 h 905257"/>
                  <a:gd name="connsiteX11" fmla="*/ 2155031 w 2155031"/>
                  <a:gd name="connsiteY11" fmla="*/ 0 h 905257"/>
                  <a:gd name="connsiteX0" fmla="*/ 0 w 2269331"/>
                  <a:gd name="connsiteY0" fmla="*/ 130175 h 905257"/>
                  <a:gd name="connsiteX1" fmla="*/ 223837 w 2269331"/>
                  <a:gd name="connsiteY1" fmla="*/ 133350 h 905257"/>
                  <a:gd name="connsiteX2" fmla="*/ 381000 w 2269331"/>
                  <a:gd name="connsiteY2" fmla="*/ 188119 h 905257"/>
                  <a:gd name="connsiteX3" fmla="*/ 652462 w 2269331"/>
                  <a:gd name="connsiteY3" fmla="*/ 381000 h 905257"/>
                  <a:gd name="connsiteX4" fmla="*/ 881062 w 2269331"/>
                  <a:gd name="connsiteY4" fmla="*/ 578644 h 905257"/>
                  <a:gd name="connsiteX5" fmla="*/ 1088231 w 2269331"/>
                  <a:gd name="connsiteY5" fmla="*/ 754857 h 905257"/>
                  <a:gd name="connsiteX6" fmla="*/ 1238250 w 2269331"/>
                  <a:gd name="connsiteY6" fmla="*/ 854869 h 905257"/>
                  <a:gd name="connsiteX7" fmla="*/ 1419225 w 2269331"/>
                  <a:gd name="connsiteY7" fmla="*/ 904875 h 905257"/>
                  <a:gd name="connsiteX8" fmla="*/ 1593056 w 2269331"/>
                  <a:gd name="connsiteY8" fmla="*/ 864394 h 905257"/>
                  <a:gd name="connsiteX9" fmla="*/ 1819275 w 2269331"/>
                  <a:gd name="connsiteY9" fmla="*/ 661988 h 905257"/>
                  <a:gd name="connsiteX10" fmla="*/ 2150269 w 2269331"/>
                  <a:gd name="connsiteY10" fmla="*/ 204788 h 905257"/>
                  <a:gd name="connsiteX11" fmla="*/ 2269331 w 2269331"/>
                  <a:gd name="connsiteY11" fmla="*/ 0 h 905257"/>
                  <a:gd name="connsiteX0" fmla="*/ 0 w 2243138"/>
                  <a:gd name="connsiteY0" fmla="*/ 127794 h 905257"/>
                  <a:gd name="connsiteX1" fmla="*/ 197644 w 2243138"/>
                  <a:gd name="connsiteY1" fmla="*/ 133350 h 905257"/>
                  <a:gd name="connsiteX2" fmla="*/ 354807 w 2243138"/>
                  <a:gd name="connsiteY2" fmla="*/ 188119 h 905257"/>
                  <a:gd name="connsiteX3" fmla="*/ 626269 w 2243138"/>
                  <a:gd name="connsiteY3" fmla="*/ 381000 h 905257"/>
                  <a:gd name="connsiteX4" fmla="*/ 854869 w 2243138"/>
                  <a:gd name="connsiteY4" fmla="*/ 578644 h 905257"/>
                  <a:gd name="connsiteX5" fmla="*/ 1062038 w 2243138"/>
                  <a:gd name="connsiteY5" fmla="*/ 754857 h 905257"/>
                  <a:gd name="connsiteX6" fmla="*/ 1212057 w 2243138"/>
                  <a:gd name="connsiteY6" fmla="*/ 854869 h 905257"/>
                  <a:gd name="connsiteX7" fmla="*/ 1393032 w 2243138"/>
                  <a:gd name="connsiteY7" fmla="*/ 904875 h 905257"/>
                  <a:gd name="connsiteX8" fmla="*/ 1566863 w 2243138"/>
                  <a:gd name="connsiteY8" fmla="*/ 864394 h 905257"/>
                  <a:gd name="connsiteX9" fmla="*/ 1793082 w 2243138"/>
                  <a:gd name="connsiteY9" fmla="*/ 661988 h 905257"/>
                  <a:gd name="connsiteX10" fmla="*/ 2124076 w 2243138"/>
                  <a:gd name="connsiteY10" fmla="*/ 204788 h 905257"/>
                  <a:gd name="connsiteX11" fmla="*/ 2243138 w 2243138"/>
                  <a:gd name="connsiteY11" fmla="*/ 0 h 90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3138" h="905257">
                    <a:moveTo>
                      <a:pt x="0" y="127794"/>
                    </a:moveTo>
                    <a:cubicBezTo>
                      <a:pt x="40679" y="137120"/>
                      <a:pt x="138510" y="123296"/>
                      <a:pt x="197644" y="133350"/>
                    </a:cubicBezTo>
                    <a:cubicBezTo>
                      <a:pt x="256778" y="143404"/>
                      <a:pt x="283370" y="146844"/>
                      <a:pt x="354807" y="188119"/>
                    </a:cubicBezTo>
                    <a:cubicBezTo>
                      <a:pt x="426244" y="229394"/>
                      <a:pt x="542925" y="315913"/>
                      <a:pt x="626269" y="381000"/>
                    </a:cubicBezTo>
                    <a:cubicBezTo>
                      <a:pt x="709613" y="446088"/>
                      <a:pt x="854869" y="578644"/>
                      <a:pt x="854869" y="578644"/>
                    </a:cubicBezTo>
                    <a:cubicBezTo>
                      <a:pt x="927497" y="640954"/>
                      <a:pt x="1002507" y="708820"/>
                      <a:pt x="1062038" y="754857"/>
                    </a:cubicBezTo>
                    <a:cubicBezTo>
                      <a:pt x="1121569" y="800894"/>
                      <a:pt x="1156891" y="829866"/>
                      <a:pt x="1212057" y="854869"/>
                    </a:cubicBezTo>
                    <a:cubicBezTo>
                      <a:pt x="1267223" y="879872"/>
                      <a:pt x="1333898" y="903287"/>
                      <a:pt x="1393032" y="904875"/>
                    </a:cubicBezTo>
                    <a:cubicBezTo>
                      <a:pt x="1452166" y="906463"/>
                      <a:pt x="1500188" y="904875"/>
                      <a:pt x="1566863" y="864394"/>
                    </a:cubicBezTo>
                    <a:cubicBezTo>
                      <a:pt x="1633538" y="823913"/>
                      <a:pt x="1700213" y="771922"/>
                      <a:pt x="1793082" y="661988"/>
                    </a:cubicBezTo>
                    <a:cubicBezTo>
                      <a:pt x="1885951" y="552054"/>
                      <a:pt x="2049067" y="315119"/>
                      <a:pt x="2124076" y="204788"/>
                    </a:cubicBezTo>
                    <a:cubicBezTo>
                      <a:pt x="2199085" y="94457"/>
                      <a:pt x="2221111" y="47228"/>
                      <a:pt x="2243138" y="0"/>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6" name="任意多边形 15"/>
              <p:cNvSpPr/>
              <p:nvPr/>
            </p:nvSpPr>
            <p:spPr>
              <a:xfrm>
                <a:off x="11953875" y="1669256"/>
                <a:ext cx="257175" cy="335757"/>
              </a:xfrm>
              <a:custGeom>
                <a:avLst/>
                <a:gdLst>
                  <a:gd name="connsiteX0" fmla="*/ 0 w 257175"/>
                  <a:gd name="connsiteY0" fmla="*/ 335757 h 335757"/>
                  <a:gd name="connsiteX1" fmla="*/ 121444 w 257175"/>
                  <a:gd name="connsiteY1" fmla="*/ 152400 h 335757"/>
                  <a:gd name="connsiteX2" fmla="*/ 257175 w 257175"/>
                  <a:gd name="connsiteY2" fmla="*/ 0 h 335757"/>
                </a:gdLst>
                <a:ahLst/>
                <a:cxnLst>
                  <a:cxn ang="0">
                    <a:pos x="connsiteX0" y="connsiteY0"/>
                  </a:cxn>
                  <a:cxn ang="0">
                    <a:pos x="connsiteX1" y="connsiteY1"/>
                  </a:cxn>
                  <a:cxn ang="0">
                    <a:pos x="connsiteX2" y="connsiteY2"/>
                  </a:cxn>
                </a:cxnLst>
                <a:rect l="l" t="t" r="r" b="b"/>
                <a:pathLst>
                  <a:path w="257175" h="335757">
                    <a:moveTo>
                      <a:pt x="0" y="335757"/>
                    </a:moveTo>
                    <a:cubicBezTo>
                      <a:pt x="39291" y="272058"/>
                      <a:pt x="78582" y="208359"/>
                      <a:pt x="121444" y="152400"/>
                    </a:cubicBezTo>
                    <a:cubicBezTo>
                      <a:pt x="164306" y="96441"/>
                      <a:pt x="210740" y="48220"/>
                      <a:pt x="257175" y="0"/>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sp>
          <p:nvSpPr>
            <p:cNvPr id="10" name="椭圆 9"/>
            <p:cNvSpPr>
              <a:spLocks noChangeAspect="1"/>
            </p:cNvSpPr>
            <p:nvPr/>
          </p:nvSpPr>
          <p:spPr>
            <a:xfrm>
              <a:off x="1751361" y="4790269"/>
              <a:ext cx="54000" cy="54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17" name="组合 16"/>
          <p:cNvGrpSpPr/>
          <p:nvPr/>
        </p:nvGrpSpPr>
        <p:grpSpPr>
          <a:xfrm>
            <a:off x="3238923" y="4674725"/>
            <a:ext cx="1778689" cy="521110"/>
            <a:chOff x="829655" y="2714250"/>
            <a:chExt cx="1778689" cy="521110"/>
          </a:xfrm>
        </p:grpSpPr>
        <p:sp>
          <p:nvSpPr>
            <p:cNvPr id="18" name="文本框 17"/>
            <p:cNvSpPr txBox="1"/>
            <p:nvPr/>
          </p:nvSpPr>
          <p:spPr>
            <a:xfrm>
              <a:off x="1301831" y="2714250"/>
              <a:ext cx="761747" cy="246221"/>
            </a:xfrm>
            <a:prstGeom prst="rect">
              <a:avLst/>
            </a:prstGeom>
            <a:noFill/>
          </p:spPr>
          <p:txBody>
            <a:bodyPr wrap="none" rtlCol="0">
              <a:spAutoFit/>
            </a:bodyPr>
            <a:lstStyle/>
            <a:p>
              <a:r>
                <a:rPr lang="zh-CN" altLang="en-US" sz="1000" dirty="0">
                  <a:solidFill>
                    <a:schemeClr val="bg2">
                      <a:lumMod val="25000"/>
                    </a:schemeClr>
                  </a:solidFill>
                  <a:latin typeface="造字工房俊雅（非商用）常规体" pitchFamily="2" charset="-122"/>
                  <a:ea typeface="造字工房俊雅（非商用）常规体" pitchFamily="2" charset="-122"/>
                </a:rPr>
                <a:t>标题文本预设</a:t>
              </a:r>
            </a:p>
          </p:txBody>
        </p:sp>
        <p:sp>
          <p:nvSpPr>
            <p:cNvPr id="19" name="文本框 18"/>
            <p:cNvSpPr txBox="1"/>
            <p:nvPr/>
          </p:nvSpPr>
          <p:spPr>
            <a:xfrm>
              <a:off x="829655" y="2927583"/>
              <a:ext cx="1778689" cy="307777"/>
            </a:xfrm>
            <a:prstGeom prst="rect">
              <a:avLst/>
            </a:prstGeom>
            <a:noFill/>
          </p:spPr>
          <p:txBody>
            <a:bodyPr wrap="square" rtlCol="0">
              <a:spAutoFit/>
            </a:bodyPr>
            <a:lstStyle/>
            <a:p>
              <a:pPr lvl="0" algn="ctr"/>
              <a:r>
                <a:rPr lang="zh-CN" altLang="en-US" sz="7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grpSp>
        <p:nvGrpSpPr>
          <p:cNvPr id="20" name="组合 19"/>
          <p:cNvGrpSpPr/>
          <p:nvPr/>
        </p:nvGrpSpPr>
        <p:grpSpPr>
          <a:xfrm>
            <a:off x="4165472" y="4285778"/>
            <a:ext cx="274484" cy="274484"/>
            <a:chOff x="7454147" y="4420103"/>
            <a:chExt cx="417358" cy="417358"/>
          </a:xfrm>
        </p:grpSpPr>
        <p:sp>
          <p:nvSpPr>
            <p:cNvPr id="21" name="椭圆 20"/>
            <p:cNvSpPr>
              <a:spLocks noChangeAspect="1"/>
            </p:cNvSpPr>
            <p:nvPr/>
          </p:nvSpPr>
          <p:spPr>
            <a:xfrm>
              <a:off x="7454147" y="4420103"/>
              <a:ext cx="417358" cy="417358"/>
            </a:xfrm>
            <a:prstGeom prst="ellipse">
              <a:avLst/>
            </a:prstGeom>
            <a:solidFill>
              <a:srgbClr val="4E5D70"/>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22" name="椭圆 21"/>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23" name="组合 22"/>
          <p:cNvGrpSpPr/>
          <p:nvPr/>
        </p:nvGrpSpPr>
        <p:grpSpPr>
          <a:xfrm>
            <a:off x="1619534" y="4744239"/>
            <a:ext cx="274484" cy="274484"/>
            <a:chOff x="7454147" y="4420103"/>
            <a:chExt cx="417358" cy="417358"/>
          </a:xfrm>
        </p:grpSpPr>
        <p:sp>
          <p:nvSpPr>
            <p:cNvPr id="24" name="椭圆 23"/>
            <p:cNvSpPr>
              <a:spLocks noChangeAspect="1"/>
            </p:cNvSpPr>
            <p:nvPr/>
          </p:nvSpPr>
          <p:spPr>
            <a:xfrm>
              <a:off x="7454147" y="4420103"/>
              <a:ext cx="417358" cy="417358"/>
            </a:xfrm>
            <a:prstGeom prst="ellipse">
              <a:avLst/>
            </a:prstGeom>
            <a:solidFill>
              <a:srgbClr val="4E5D70"/>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25" name="椭圆 24"/>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26" name="组合 25"/>
          <p:cNvGrpSpPr/>
          <p:nvPr/>
        </p:nvGrpSpPr>
        <p:grpSpPr>
          <a:xfrm>
            <a:off x="9684578" y="2001911"/>
            <a:ext cx="274484" cy="274484"/>
            <a:chOff x="7454147" y="4420103"/>
            <a:chExt cx="417358" cy="417358"/>
          </a:xfrm>
        </p:grpSpPr>
        <p:sp>
          <p:nvSpPr>
            <p:cNvPr id="27" name="椭圆 26"/>
            <p:cNvSpPr>
              <a:spLocks noChangeAspect="1"/>
            </p:cNvSpPr>
            <p:nvPr/>
          </p:nvSpPr>
          <p:spPr>
            <a:xfrm>
              <a:off x="7454147" y="4420103"/>
              <a:ext cx="417358" cy="417358"/>
            </a:xfrm>
            <a:prstGeom prst="ellipse">
              <a:avLst/>
            </a:prstGeom>
            <a:solidFill>
              <a:srgbClr val="4E5D70"/>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28" name="椭圆 27"/>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29" name="组合 28"/>
          <p:cNvGrpSpPr/>
          <p:nvPr/>
        </p:nvGrpSpPr>
        <p:grpSpPr>
          <a:xfrm>
            <a:off x="5747911" y="3764418"/>
            <a:ext cx="1483995" cy="2088575"/>
            <a:chOff x="5204460" y="3532603"/>
            <a:chExt cx="1483995" cy="2088575"/>
          </a:xfrm>
          <a:effectLst>
            <a:outerShdw blurRad="127000" sx="104000" sy="104000" algn="ctr" rotWithShape="0">
              <a:prstClr val="black">
                <a:alpha val="30000"/>
              </a:prstClr>
            </a:outerShdw>
          </a:effectLst>
        </p:grpSpPr>
        <p:sp>
          <p:nvSpPr>
            <p:cNvPr id="30" name="任意多边形 29"/>
            <p:cNvSpPr/>
            <p:nvPr/>
          </p:nvSpPr>
          <p:spPr>
            <a:xfrm>
              <a:off x="5204460" y="3532603"/>
              <a:ext cx="1483995" cy="2088575"/>
            </a:xfrm>
            <a:custGeom>
              <a:avLst/>
              <a:gdLst>
                <a:gd name="connsiteX0" fmla="*/ 741997 w 1483995"/>
                <a:gd name="connsiteY0" fmla="*/ 0 h 2088575"/>
                <a:gd name="connsiteX1" fmla="*/ 745003 w 1483995"/>
                <a:gd name="connsiteY1" fmla="*/ 3197 h 2088575"/>
                <a:gd name="connsiteX2" fmla="*/ 753383 w 1483995"/>
                <a:gd name="connsiteY2" fmla="*/ 86321 h 2088575"/>
                <a:gd name="connsiteX3" fmla="*/ 1225889 w 1483995"/>
                <a:gd name="connsiteY3" fmla="*/ 558828 h 2088575"/>
                <a:gd name="connsiteX4" fmla="*/ 1259282 w 1483995"/>
                <a:gd name="connsiteY4" fmla="*/ 562194 h 2088575"/>
                <a:gd name="connsiteX5" fmla="*/ 1379537 w 1483995"/>
                <a:gd name="connsiteY5" fmla="*/ 562194 h 2088575"/>
                <a:gd name="connsiteX6" fmla="*/ 1483995 w 1483995"/>
                <a:gd name="connsiteY6" fmla="*/ 666652 h 2088575"/>
                <a:gd name="connsiteX7" fmla="*/ 1483995 w 1483995"/>
                <a:gd name="connsiteY7" fmla="*/ 1984117 h 2088575"/>
                <a:gd name="connsiteX8" fmla="*/ 1379537 w 1483995"/>
                <a:gd name="connsiteY8" fmla="*/ 2088575 h 2088575"/>
                <a:gd name="connsiteX9" fmla="*/ 104458 w 1483995"/>
                <a:gd name="connsiteY9" fmla="*/ 2088575 h 2088575"/>
                <a:gd name="connsiteX10" fmla="*/ 0 w 1483995"/>
                <a:gd name="connsiteY10" fmla="*/ 1984117 h 2088575"/>
                <a:gd name="connsiteX11" fmla="*/ 0 w 1483995"/>
                <a:gd name="connsiteY11" fmla="*/ 666652 h 2088575"/>
                <a:gd name="connsiteX12" fmla="*/ 104458 w 1483995"/>
                <a:gd name="connsiteY12" fmla="*/ 562194 h 2088575"/>
                <a:gd name="connsiteX13" fmla="*/ 224714 w 1483995"/>
                <a:gd name="connsiteY13" fmla="*/ 562194 h 2088575"/>
                <a:gd name="connsiteX14" fmla="*/ 258107 w 1483995"/>
                <a:gd name="connsiteY14" fmla="*/ 558828 h 2088575"/>
                <a:gd name="connsiteX15" fmla="*/ 730614 w 1483995"/>
                <a:gd name="connsiteY15" fmla="*/ 86321 h 2088575"/>
                <a:gd name="connsiteX16" fmla="*/ 738994 w 1483995"/>
                <a:gd name="connsiteY16" fmla="*/ 3194 h 208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83995" h="2088575">
                  <a:moveTo>
                    <a:pt x="741997" y="0"/>
                  </a:moveTo>
                  <a:lnTo>
                    <a:pt x="745003" y="3197"/>
                  </a:lnTo>
                  <a:lnTo>
                    <a:pt x="753383" y="86321"/>
                  </a:lnTo>
                  <a:cubicBezTo>
                    <a:pt x="801915" y="323492"/>
                    <a:pt x="988718" y="510296"/>
                    <a:pt x="1225889" y="558828"/>
                  </a:cubicBezTo>
                  <a:lnTo>
                    <a:pt x="1259282" y="562194"/>
                  </a:lnTo>
                  <a:lnTo>
                    <a:pt x="1379537" y="562194"/>
                  </a:lnTo>
                  <a:cubicBezTo>
                    <a:pt x="1437228" y="562194"/>
                    <a:pt x="1483995" y="608961"/>
                    <a:pt x="1483995" y="666652"/>
                  </a:cubicBezTo>
                  <a:lnTo>
                    <a:pt x="1483995" y="1984117"/>
                  </a:lnTo>
                  <a:cubicBezTo>
                    <a:pt x="1483995" y="2041808"/>
                    <a:pt x="1437228" y="2088575"/>
                    <a:pt x="1379537" y="2088575"/>
                  </a:cubicBezTo>
                  <a:lnTo>
                    <a:pt x="104458" y="2088575"/>
                  </a:lnTo>
                  <a:cubicBezTo>
                    <a:pt x="46767" y="2088575"/>
                    <a:pt x="0" y="2041808"/>
                    <a:pt x="0" y="1984117"/>
                  </a:cubicBezTo>
                  <a:lnTo>
                    <a:pt x="0" y="666652"/>
                  </a:lnTo>
                  <a:cubicBezTo>
                    <a:pt x="0" y="608961"/>
                    <a:pt x="46767" y="562194"/>
                    <a:pt x="104458" y="562194"/>
                  </a:cubicBezTo>
                  <a:lnTo>
                    <a:pt x="224714" y="562194"/>
                  </a:lnTo>
                  <a:lnTo>
                    <a:pt x="258107" y="558828"/>
                  </a:lnTo>
                  <a:cubicBezTo>
                    <a:pt x="495278" y="510296"/>
                    <a:pt x="682082" y="323492"/>
                    <a:pt x="730614" y="86321"/>
                  </a:cubicBezTo>
                  <a:lnTo>
                    <a:pt x="738994" y="319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31" name="任意多边形 30"/>
            <p:cNvSpPr/>
            <p:nvPr/>
          </p:nvSpPr>
          <p:spPr>
            <a:xfrm>
              <a:off x="5204460" y="5496560"/>
              <a:ext cx="1483995" cy="124618"/>
            </a:xfrm>
            <a:custGeom>
              <a:avLst/>
              <a:gdLst>
                <a:gd name="connsiteX0" fmla="*/ 0 w 1483995"/>
                <a:gd name="connsiteY0" fmla="*/ 0 h 124618"/>
                <a:gd name="connsiteX1" fmla="*/ 1483995 w 1483995"/>
                <a:gd name="connsiteY1" fmla="*/ 0 h 124618"/>
                <a:gd name="connsiteX2" fmla="*/ 1483995 w 1483995"/>
                <a:gd name="connsiteY2" fmla="*/ 20160 h 124618"/>
                <a:gd name="connsiteX3" fmla="*/ 1379537 w 1483995"/>
                <a:gd name="connsiteY3" fmla="*/ 124618 h 124618"/>
                <a:gd name="connsiteX4" fmla="*/ 104458 w 1483995"/>
                <a:gd name="connsiteY4" fmla="*/ 124618 h 124618"/>
                <a:gd name="connsiteX5" fmla="*/ 0 w 1483995"/>
                <a:gd name="connsiteY5" fmla="*/ 20160 h 12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3995" h="124618">
                  <a:moveTo>
                    <a:pt x="0" y="0"/>
                  </a:moveTo>
                  <a:lnTo>
                    <a:pt x="1483995" y="0"/>
                  </a:lnTo>
                  <a:lnTo>
                    <a:pt x="1483995" y="20160"/>
                  </a:lnTo>
                  <a:cubicBezTo>
                    <a:pt x="1483995" y="77851"/>
                    <a:pt x="1437228" y="124618"/>
                    <a:pt x="1379537" y="124618"/>
                  </a:cubicBezTo>
                  <a:lnTo>
                    <a:pt x="104458" y="124618"/>
                  </a:lnTo>
                  <a:cubicBezTo>
                    <a:pt x="46767" y="124618"/>
                    <a:pt x="0" y="77851"/>
                    <a:pt x="0" y="20160"/>
                  </a:cubicBezTo>
                  <a:close/>
                </a:path>
              </a:pathLst>
            </a:cu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32" name="组合 31"/>
          <p:cNvGrpSpPr/>
          <p:nvPr/>
        </p:nvGrpSpPr>
        <p:grpSpPr>
          <a:xfrm>
            <a:off x="6352425" y="3038026"/>
            <a:ext cx="273600" cy="273600"/>
            <a:chOff x="6352425" y="3038026"/>
            <a:chExt cx="273600" cy="273600"/>
          </a:xfrm>
        </p:grpSpPr>
        <p:sp>
          <p:nvSpPr>
            <p:cNvPr id="33" name="泪滴形 32"/>
            <p:cNvSpPr>
              <a:spLocks noChangeAspect="1"/>
            </p:cNvSpPr>
            <p:nvPr/>
          </p:nvSpPr>
          <p:spPr>
            <a:xfrm rot="8100000">
              <a:off x="6352425" y="3038026"/>
              <a:ext cx="273600" cy="273600"/>
            </a:xfrm>
            <a:prstGeom prst="teardrop">
              <a:avLst>
                <a:gd name="adj" fmla="val 200000"/>
              </a:avLst>
            </a:prstGeom>
            <a:solidFill>
              <a:srgbClr val="4E5D7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34" name="椭圆 33"/>
            <p:cNvSpPr>
              <a:spLocks noChangeAspect="1"/>
            </p:cNvSpPr>
            <p:nvPr/>
          </p:nvSpPr>
          <p:spPr>
            <a:xfrm>
              <a:off x="6411519" y="3089978"/>
              <a:ext cx="158400" cy="158400"/>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sp>
        <p:nvSpPr>
          <p:cNvPr id="35" name="文本框 34"/>
          <p:cNvSpPr txBox="1"/>
          <p:nvPr/>
        </p:nvSpPr>
        <p:spPr>
          <a:xfrm>
            <a:off x="6109035" y="4392452"/>
            <a:ext cx="761747" cy="246221"/>
          </a:xfrm>
          <a:prstGeom prst="rect">
            <a:avLst/>
          </a:prstGeom>
          <a:noFill/>
        </p:spPr>
        <p:txBody>
          <a:bodyPr wrap="none" rtlCol="0">
            <a:spAutoFit/>
          </a:bodyPr>
          <a:lstStyle/>
          <a:p>
            <a:pPr algn="ctr"/>
            <a:r>
              <a:rPr lang="zh-CN" altLang="en-US" sz="1000" b="1" dirty="0">
                <a:solidFill>
                  <a:schemeClr val="bg2">
                    <a:lumMod val="25000"/>
                  </a:schemeClr>
                </a:solidFill>
                <a:latin typeface="造字工房俊雅（非商用）常规体" pitchFamily="2" charset="-122"/>
                <a:ea typeface="造字工房俊雅（非商用）常规体" pitchFamily="2" charset="-122"/>
              </a:rPr>
              <a:t>标题文本预设</a:t>
            </a:r>
          </a:p>
        </p:txBody>
      </p:sp>
      <p:sp>
        <p:nvSpPr>
          <p:cNvPr id="36" name="文本框 35"/>
          <p:cNvSpPr txBox="1"/>
          <p:nvPr/>
        </p:nvSpPr>
        <p:spPr>
          <a:xfrm>
            <a:off x="5747912" y="4626943"/>
            <a:ext cx="1483994" cy="415498"/>
          </a:xfrm>
          <a:prstGeom prst="rect">
            <a:avLst/>
          </a:prstGeom>
          <a:noFill/>
        </p:spPr>
        <p:txBody>
          <a:bodyPr wrap="square" rtlCol="0">
            <a:spAutoFit/>
          </a:bodyPr>
          <a:lstStyle/>
          <a:p>
            <a:pPr>
              <a:lnSpc>
                <a:spcPct val="150000"/>
              </a:lnSpc>
            </a:pPr>
            <a:r>
              <a:rPr lang="zh-CN" altLang="en-US" sz="7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en-US" sz="800" dirty="0">
              <a:solidFill>
                <a:schemeClr val="bg2">
                  <a:lumMod val="75000"/>
                </a:schemeClr>
              </a:solidFill>
              <a:latin typeface="造字工房俊雅（非商用）常规体" pitchFamily="2" charset="-122"/>
              <a:ea typeface="造字工房俊雅（非商用）常规体" pitchFamily="2" charset="-122"/>
            </a:endParaRPr>
          </a:p>
        </p:txBody>
      </p:sp>
      <p:grpSp>
        <p:nvGrpSpPr>
          <p:cNvPr id="37" name="组合 36"/>
          <p:cNvGrpSpPr/>
          <p:nvPr/>
        </p:nvGrpSpPr>
        <p:grpSpPr>
          <a:xfrm>
            <a:off x="1055688" y="5137472"/>
            <a:ext cx="1297091" cy="596931"/>
            <a:chOff x="1181665" y="2714250"/>
            <a:chExt cx="1297091" cy="596931"/>
          </a:xfrm>
        </p:grpSpPr>
        <p:sp>
          <p:nvSpPr>
            <p:cNvPr id="38" name="文本框 37"/>
            <p:cNvSpPr txBox="1"/>
            <p:nvPr/>
          </p:nvSpPr>
          <p:spPr>
            <a:xfrm>
              <a:off x="1301831" y="2714250"/>
              <a:ext cx="761747" cy="246221"/>
            </a:xfrm>
            <a:prstGeom prst="rect">
              <a:avLst/>
            </a:prstGeom>
            <a:noFill/>
          </p:spPr>
          <p:txBody>
            <a:bodyPr wrap="none" rtlCol="0">
              <a:spAutoFit/>
            </a:bodyPr>
            <a:lstStyle/>
            <a:p>
              <a:r>
                <a:rPr lang="zh-CN" altLang="en-US" sz="1000" dirty="0">
                  <a:solidFill>
                    <a:schemeClr val="bg2">
                      <a:lumMod val="25000"/>
                    </a:schemeClr>
                  </a:solidFill>
                  <a:latin typeface="造字工房俊雅（非商用）常规体" pitchFamily="2" charset="-122"/>
                  <a:ea typeface="造字工房俊雅（非商用）常规体" pitchFamily="2" charset="-122"/>
                </a:rPr>
                <a:t>标题文本预设</a:t>
              </a:r>
            </a:p>
          </p:txBody>
        </p:sp>
        <p:sp>
          <p:nvSpPr>
            <p:cNvPr id="39" name="文本框 38"/>
            <p:cNvSpPr txBox="1"/>
            <p:nvPr/>
          </p:nvSpPr>
          <p:spPr>
            <a:xfrm>
              <a:off x="1181665" y="2895683"/>
              <a:ext cx="1297091" cy="415498"/>
            </a:xfrm>
            <a:prstGeom prst="rect">
              <a:avLst/>
            </a:prstGeom>
            <a:noFill/>
          </p:spPr>
          <p:txBody>
            <a:bodyPr wrap="square" rtlCol="0">
              <a:spAutoFit/>
            </a:bodyPr>
            <a:lstStyle/>
            <a:p>
              <a:pPr algn="ctr"/>
              <a:r>
                <a:rPr lang="zh-CN" altLang="en-US" sz="7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grpSp>
        <p:nvGrpSpPr>
          <p:cNvPr id="40" name="组合 39"/>
          <p:cNvGrpSpPr/>
          <p:nvPr/>
        </p:nvGrpSpPr>
        <p:grpSpPr>
          <a:xfrm>
            <a:off x="9230912" y="2411516"/>
            <a:ext cx="1283800" cy="627625"/>
            <a:chOff x="1301831" y="2714250"/>
            <a:chExt cx="1283800" cy="627625"/>
          </a:xfrm>
        </p:grpSpPr>
        <p:sp>
          <p:nvSpPr>
            <p:cNvPr id="41" name="文本框 40"/>
            <p:cNvSpPr txBox="1"/>
            <p:nvPr/>
          </p:nvSpPr>
          <p:spPr>
            <a:xfrm>
              <a:off x="1301831" y="2714250"/>
              <a:ext cx="761747" cy="246221"/>
            </a:xfrm>
            <a:prstGeom prst="rect">
              <a:avLst/>
            </a:prstGeom>
            <a:noFill/>
          </p:spPr>
          <p:txBody>
            <a:bodyPr wrap="none" rtlCol="0">
              <a:spAutoFit/>
            </a:bodyPr>
            <a:lstStyle/>
            <a:p>
              <a:r>
                <a:rPr lang="zh-CN" altLang="en-US" sz="1000" dirty="0">
                  <a:solidFill>
                    <a:schemeClr val="bg2">
                      <a:lumMod val="25000"/>
                    </a:schemeClr>
                  </a:solidFill>
                  <a:latin typeface="造字工房俊雅（非商用）常规体" pitchFamily="2" charset="-122"/>
                  <a:ea typeface="造字工房俊雅（非商用）常规体" pitchFamily="2" charset="-122"/>
                </a:rPr>
                <a:t>标题文本预设</a:t>
              </a:r>
            </a:p>
          </p:txBody>
        </p:sp>
        <p:sp>
          <p:nvSpPr>
            <p:cNvPr id="42" name="文本框 41"/>
            <p:cNvSpPr txBox="1"/>
            <p:nvPr/>
          </p:nvSpPr>
          <p:spPr>
            <a:xfrm>
              <a:off x="1308374" y="2926377"/>
              <a:ext cx="1277257" cy="415498"/>
            </a:xfrm>
            <a:prstGeom prst="rect">
              <a:avLst/>
            </a:prstGeom>
            <a:noFill/>
          </p:spPr>
          <p:txBody>
            <a:bodyPr wrap="square" rtlCol="0">
              <a:spAutoFit/>
            </a:bodyPr>
            <a:lstStyle/>
            <a:p>
              <a:pPr lvl="0" algn="ctr"/>
              <a:r>
                <a:rPr lang="zh-CN" altLang="en-US" sz="7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grpSp>
        <p:nvGrpSpPr>
          <p:cNvPr id="44" name="组合 43"/>
          <p:cNvGrpSpPr/>
          <p:nvPr/>
        </p:nvGrpSpPr>
        <p:grpSpPr>
          <a:xfrm>
            <a:off x="3663793" y="3716632"/>
            <a:ext cx="1272540" cy="484002"/>
            <a:chOff x="1125379" y="4135623"/>
            <a:chExt cx="1272540" cy="484002"/>
          </a:xfrm>
          <a:solidFill>
            <a:srgbClr val="4E5D70"/>
          </a:solidFill>
        </p:grpSpPr>
        <p:sp>
          <p:nvSpPr>
            <p:cNvPr id="45" name="任意多边形 44"/>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造字工房俊雅（非商用）常规体" pitchFamily="2" charset="-122"/>
                <a:ea typeface="造字工房俊雅（非商用）常规体" pitchFamily="2" charset="-122"/>
              </a:endParaRPr>
            </a:p>
          </p:txBody>
        </p:sp>
        <p:sp>
          <p:nvSpPr>
            <p:cNvPr id="46" name="文本框 45"/>
            <p:cNvSpPr txBox="1"/>
            <p:nvPr/>
          </p:nvSpPr>
          <p:spPr>
            <a:xfrm>
              <a:off x="1302046" y="4175145"/>
              <a:ext cx="918841" cy="307777"/>
            </a:xfrm>
            <a:prstGeom prst="rect">
              <a:avLst/>
            </a:prstGeom>
            <a:grpFill/>
          </p:spPr>
          <p:txBody>
            <a:bodyPr wrap="none" rtlCol="0">
              <a:spAutoFit/>
            </a:bodyPr>
            <a:lstStyle/>
            <a:p>
              <a:pPr algn="ctr"/>
              <a:r>
                <a:rPr lang="en-US" altLang="zh-CN" sz="1400" dirty="0">
                  <a:solidFill>
                    <a:schemeClr val="bg1"/>
                  </a:solidFill>
                  <a:latin typeface="造字工房俊雅（非商用）常规体" pitchFamily="2" charset="-122"/>
                  <a:ea typeface="造字工房俊雅（非商用）常规体" pitchFamily="2" charset="-122"/>
                </a:rPr>
                <a:t>June</a:t>
              </a:r>
              <a:r>
                <a:rPr lang="zh-CN" altLang="en-US" sz="1400" dirty="0">
                  <a:solidFill>
                    <a:schemeClr val="bg1"/>
                  </a:solidFill>
                  <a:latin typeface="造字工房俊雅（非商用）常规体" pitchFamily="2" charset="-122"/>
                  <a:ea typeface="造字工房俊雅（非商用）常规体" pitchFamily="2" charset="-122"/>
                </a:rPr>
                <a:t>，</a:t>
              </a:r>
              <a:r>
                <a:rPr lang="en-US" altLang="zh-CN" sz="1400" b="1" dirty="0">
                  <a:solidFill>
                    <a:schemeClr val="bg1"/>
                  </a:solidFill>
                  <a:latin typeface="造字工房俊雅（非商用）常规体" pitchFamily="2" charset="-122"/>
                  <a:ea typeface="造字工房俊雅（非商用）常规体" pitchFamily="2" charset="-122"/>
                </a:rPr>
                <a:t>2006</a:t>
              </a:r>
              <a:endParaRPr lang="zh-CN" altLang="en-US" sz="1400" b="1" dirty="0">
                <a:solidFill>
                  <a:schemeClr val="bg1"/>
                </a:solidFill>
                <a:latin typeface="造字工房俊雅（非商用）常规体" pitchFamily="2" charset="-122"/>
                <a:ea typeface="造字工房俊雅（非商用）常规体" pitchFamily="2" charset="-122"/>
              </a:endParaRPr>
            </a:p>
          </p:txBody>
        </p:sp>
      </p:grpSp>
      <p:grpSp>
        <p:nvGrpSpPr>
          <p:cNvPr id="47" name="组合 46"/>
          <p:cNvGrpSpPr/>
          <p:nvPr/>
        </p:nvGrpSpPr>
        <p:grpSpPr>
          <a:xfrm>
            <a:off x="5852955" y="2467785"/>
            <a:ext cx="1272540" cy="484002"/>
            <a:chOff x="1125379" y="4135623"/>
            <a:chExt cx="1272540" cy="484002"/>
          </a:xfrm>
          <a:solidFill>
            <a:srgbClr val="4E5D70"/>
          </a:solidFill>
        </p:grpSpPr>
        <p:sp>
          <p:nvSpPr>
            <p:cNvPr id="48" name="任意多边形 47"/>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造字工房俊雅（非商用）常规体" pitchFamily="2" charset="-122"/>
                <a:ea typeface="造字工房俊雅（非商用）常规体" pitchFamily="2" charset="-122"/>
              </a:endParaRPr>
            </a:p>
          </p:txBody>
        </p:sp>
        <p:sp>
          <p:nvSpPr>
            <p:cNvPr id="49" name="文本框 48"/>
            <p:cNvSpPr txBox="1"/>
            <p:nvPr/>
          </p:nvSpPr>
          <p:spPr>
            <a:xfrm>
              <a:off x="1302046" y="4175145"/>
              <a:ext cx="918841" cy="307777"/>
            </a:xfrm>
            <a:prstGeom prst="rect">
              <a:avLst/>
            </a:prstGeom>
            <a:grpFill/>
          </p:spPr>
          <p:txBody>
            <a:bodyPr wrap="none" rtlCol="0">
              <a:spAutoFit/>
            </a:bodyPr>
            <a:lstStyle/>
            <a:p>
              <a:pPr algn="ctr"/>
              <a:r>
                <a:rPr lang="en-US" altLang="zh-CN" sz="1400" dirty="0">
                  <a:solidFill>
                    <a:schemeClr val="bg1"/>
                  </a:solidFill>
                  <a:latin typeface="造字工房俊雅（非商用）常规体" pitchFamily="2" charset="-122"/>
                  <a:ea typeface="造字工房俊雅（非商用）常规体" pitchFamily="2" charset="-122"/>
                </a:rPr>
                <a:t>June</a:t>
              </a:r>
              <a:r>
                <a:rPr lang="zh-CN" altLang="en-US" sz="1400" dirty="0">
                  <a:solidFill>
                    <a:schemeClr val="bg1"/>
                  </a:solidFill>
                  <a:latin typeface="造字工房俊雅（非商用）常规体" pitchFamily="2" charset="-122"/>
                  <a:ea typeface="造字工房俊雅（非商用）常规体" pitchFamily="2" charset="-122"/>
                </a:rPr>
                <a:t>，</a:t>
              </a:r>
              <a:r>
                <a:rPr lang="en-US" altLang="zh-CN" sz="1400" b="1" dirty="0">
                  <a:solidFill>
                    <a:schemeClr val="bg1"/>
                  </a:solidFill>
                  <a:latin typeface="造字工房俊雅（非商用）常规体" pitchFamily="2" charset="-122"/>
                  <a:ea typeface="造字工房俊雅（非商用）常规体" pitchFamily="2" charset="-122"/>
                </a:rPr>
                <a:t>2006</a:t>
              </a:r>
              <a:endParaRPr lang="zh-CN" altLang="en-US" sz="1400" b="1" dirty="0">
                <a:solidFill>
                  <a:schemeClr val="bg1"/>
                </a:solidFill>
                <a:latin typeface="造字工房俊雅（非商用）常规体" pitchFamily="2" charset="-122"/>
                <a:ea typeface="造字工房俊雅（非商用）常规体" pitchFamily="2" charset="-122"/>
              </a:endParaRPr>
            </a:p>
          </p:txBody>
        </p:sp>
      </p:grpSp>
      <p:grpSp>
        <p:nvGrpSpPr>
          <p:cNvPr id="50" name="组合 49"/>
          <p:cNvGrpSpPr/>
          <p:nvPr/>
        </p:nvGrpSpPr>
        <p:grpSpPr>
          <a:xfrm>
            <a:off x="9183104" y="1431757"/>
            <a:ext cx="1272540" cy="484002"/>
            <a:chOff x="1125379" y="4135623"/>
            <a:chExt cx="1272540" cy="484002"/>
          </a:xfrm>
          <a:solidFill>
            <a:srgbClr val="4E5D70"/>
          </a:solidFill>
        </p:grpSpPr>
        <p:sp>
          <p:nvSpPr>
            <p:cNvPr id="51" name="任意多边形 50"/>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造字工房俊雅（非商用）常规体" pitchFamily="2" charset="-122"/>
                <a:ea typeface="造字工房俊雅（非商用）常规体" pitchFamily="2" charset="-122"/>
              </a:endParaRPr>
            </a:p>
          </p:txBody>
        </p:sp>
        <p:sp>
          <p:nvSpPr>
            <p:cNvPr id="52" name="文本框 51"/>
            <p:cNvSpPr txBox="1"/>
            <p:nvPr/>
          </p:nvSpPr>
          <p:spPr>
            <a:xfrm>
              <a:off x="1302046" y="4175145"/>
              <a:ext cx="918841" cy="307777"/>
            </a:xfrm>
            <a:prstGeom prst="rect">
              <a:avLst/>
            </a:prstGeom>
            <a:grpFill/>
          </p:spPr>
          <p:txBody>
            <a:bodyPr wrap="none" rtlCol="0">
              <a:spAutoFit/>
            </a:bodyPr>
            <a:lstStyle/>
            <a:p>
              <a:pPr algn="ctr"/>
              <a:r>
                <a:rPr lang="en-US" altLang="zh-CN" sz="1400" dirty="0">
                  <a:solidFill>
                    <a:schemeClr val="bg1"/>
                  </a:solidFill>
                  <a:latin typeface="造字工房俊雅（非商用）常规体" pitchFamily="2" charset="-122"/>
                  <a:ea typeface="造字工房俊雅（非商用）常规体" pitchFamily="2" charset="-122"/>
                </a:rPr>
                <a:t>June</a:t>
              </a:r>
              <a:r>
                <a:rPr lang="zh-CN" altLang="en-US" sz="1400" dirty="0">
                  <a:solidFill>
                    <a:schemeClr val="bg1"/>
                  </a:solidFill>
                  <a:latin typeface="造字工房俊雅（非商用）常规体" pitchFamily="2" charset="-122"/>
                  <a:ea typeface="造字工房俊雅（非商用）常规体" pitchFamily="2" charset="-122"/>
                </a:rPr>
                <a:t>，</a:t>
              </a:r>
              <a:r>
                <a:rPr lang="en-US" altLang="zh-CN" sz="1400" b="1" dirty="0">
                  <a:solidFill>
                    <a:schemeClr val="bg1"/>
                  </a:solidFill>
                  <a:latin typeface="造字工房俊雅（非商用）常规体" pitchFamily="2" charset="-122"/>
                  <a:ea typeface="造字工房俊雅（非商用）常规体" pitchFamily="2" charset="-122"/>
                </a:rPr>
                <a:t>2006</a:t>
              </a:r>
              <a:endParaRPr lang="zh-CN" altLang="en-US" sz="1400" b="1" dirty="0">
                <a:solidFill>
                  <a:schemeClr val="bg1"/>
                </a:solidFill>
                <a:latin typeface="造字工房俊雅（非商用）常规体" pitchFamily="2" charset="-122"/>
                <a:ea typeface="造字工房俊雅（非商用）常规体" pitchFamily="2" charset="-122"/>
              </a:endParaRPr>
            </a:p>
          </p:txBody>
        </p:sp>
      </p:grpSp>
    </p:spTree>
    <p:extLst>
      <p:ext uri="{BB962C8B-B14F-4D97-AF65-F5344CB8AC3E}">
        <p14:creationId xmlns:p14="http://schemas.microsoft.com/office/powerpoint/2010/main" val="90944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childTnLst>
                                </p:cTn>
                              </p:par>
                              <p:par>
                                <p:cTn id="12" presetID="64" presetClass="path" presetSubtype="0" decel="100000" fill="hold" nodeType="withEffect">
                                  <p:stCondLst>
                                    <p:cond delay="0"/>
                                  </p:stCondLst>
                                  <p:childTnLst>
                                    <p:animMotion origin="layout" path="M -4.16667E-7 -4.07407E-6 L -4.16667E-7 -0.08657 " pathEditMode="relative" rAng="0" ptsTypes="AA">
                                      <p:cBhvr>
                                        <p:cTn id="13" dur="1250" spd="-100000" fill="hold"/>
                                        <p:tgtEl>
                                          <p:spTgt spid="23"/>
                                        </p:tgtEl>
                                        <p:attrNameLst>
                                          <p:attrName>ppt_x</p:attrName>
                                          <p:attrName>ppt_y</p:attrName>
                                        </p:attrNameLst>
                                      </p:cBhvr>
                                      <p:rCtr x="0" y="-4329"/>
                                    </p:animMotion>
                                  </p:childTnLst>
                                </p:cTn>
                              </p:par>
                              <p:par>
                                <p:cTn id="14" presetID="10" presetClass="entr" presetSubtype="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childTnLst>
                                </p:cTn>
                              </p:par>
                              <p:par>
                                <p:cTn id="17" presetID="64" presetClass="path" presetSubtype="0" decel="100000" fill="hold" nodeType="withEffect">
                                  <p:stCondLst>
                                    <p:cond delay="250"/>
                                  </p:stCondLst>
                                  <p:childTnLst>
                                    <p:animMotion origin="layout" path="M -4.16667E-7 -4.07407E-6 L -4.16667E-7 -0.08657 " pathEditMode="relative" rAng="0" ptsTypes="AA">
                                      <p:cBhvr>
                                        <p:cTn id="18" dur="1250" spd="-100000" fill="hold"/>
                                        <p:tgtEl>
                                          <p:spTgt spid="5"/>
                                        </p:tgtEl>
                                        <p:attrNameLst>
                                          <p:attrName>ppt_x</p:attrName>
                                          <p:attrName>ppt_y</p:attrName>
                                        </p:attrNameLst>
                                      </p:cBhvr>
                                      <p:rCtr x="0" y="-4329"/>
                                    </p:animMotion>
                                  </p:childTnLst>
                                </p:cTn>
                              </p:par>
                              <p:par>
                                <p:cTn id="19" presetID="10" presetClass="entr" presetSubtype="0" fill="hold" nodeType="withEffect">
                                  <p:stCondLst>
                                    <p:cond delay="50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750"/>
                                        <p:tgtEl>
                                          <p:spTgt spid="37"/>
                                        </p:tgtEl>
                                      </p:cBhvr>
                                    </p:animEffect>
                                  </p:childTnLst>
                                </p:cTn>
                              </p:par>
                              <p:par>
                                <p:cTn id="22" presetID="64" presetClass="path" presetSubtype="0" decel="100000" fill="hold" nodeType="withEffect">
                                  <p:stCondLst>
                                    <p:cond delay="500"/>
                                  </p:stCondLst>
                                  <p:childTnLst>
                                    <p:animMotion origin="layout" path="M -3.54167E-6 -2.59259E-6 L -3.54167E-6 -0.08657 " pathEditMode="relative" rAng="0" ptsTypes="AA">
                                      <p:cBhvr>
                                        <p:cTn id="23" dur="1250" spd="-100000" fill="hold"/>
                                        <p:tgtEl>
                                          <p:spTgt spid="37"/>
                                        </p:tgtEl>
                                        <p:attrNameLst>
                                          <p:attrName>ppt_x</p:attrName>
                                          <p:attrName>ppt_y</p:attrName>
                                        </p:attrNameLst>
                                      </p:cBhvr>
                                      <p:rCtr x="0" y="-4329"/>
                                    </p:animMotion>
                                  </p:childTnLst>
                                </p:cTn>
                              </p:par>
                            </p:childTnLst>
                          </p:cTn>
                        </p:par>
                        <p:par>
                          <p:cTn id="24" fill="hold">
                            <p:stCondLst>
                              <p:cond delay="275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750"/>
                                        <p:tgtEl>
                                          <p:spTgt spid="20"/>
                                        </p:tgtEl>
                                      </p:cBhvr>
                                    </p:animEffect>
                                  </p:childTnLst>
                                </p:cTn>
                              </p:par>
                              <p:par>
                                <p:cTn id="28" presetID="64" presetClass="path" presetSubtype="0" decel="100000" fill="hold" nodeType="withEffect">
                                  <p:stCondLst>
                                    <p:cond delay="0"/>
                                  </p:stCondLst>
                                  <p:childTnLst>
                                    <p:animMotion origin="layout" path="M -4.16667E-7 -4.07407E-6 L -4.16667E-7 -0.08657 " pathEditMode="relative" rAng="0" ptsTypes="AA">
                                      <p:cBhvr>
                                        <p:cTn id="29" dur="1250" spd="-100000" fill="hold"/>
                                        <p:tgtEl>
                                          <p:spTgt spid="20"/>
                                        </p:tgtEl>
                                        <p:attrNameLst>
                                          <p:attrName>ppt_x</p:attrName>
                                          <p:attrName>ppt_y</p:attrName>
                                        </p:attrNameLst>
                                      </p:cBhvr>
                                      <p:rCtr x="0" y="-4329"/>
                                    </p:animMotion>
                                  </p:childTnLst>
                                </p:cTn>
                              </p:par>
                              <p:par>
                                <p:cTn id="30" presetID="10" presetClass="entr" presetSubtype="0" fill="hold" nodeType="withEffect">
                                  <p:stCondLst>
                                    <p:cond delay="25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750"/>
                                        <p:tgtEl>
                                          <p:spTgt spid="44"/>
                                        </p:tgtEl>
                                      </p:cBhvr>
                                    </p:animEffect>
                                  </p:childTnLst>
                                </p:cTn>
                              </p:par>
                              <p:par>
                                <p:cTn id="33" presetID="64" presetClass="path" presetSubtype="0" decel="100000" fill="hold" nodeType="withEffect">
                                  <p:stCondLst>
                                    <p:cond delay="250"/>
                                  </p:stCondLst>
                                  <p:childTnLst>
                                    <p:animMotion origin="layout" path="M -4.16667E-7 -4.07407E-6 L -4.16667E-7 -0.08657 " pathEditMode="relative" rAng="0" ptsTypes="AA">
                                      <p:cBhvr>
                                        <p:cTn id="34" dur="1250" spd="-100000" fill="hold"/>
                                        <p:tgtEl>
                                          <p:spTgt spid="44"/>
                                        </p:tgtEl>
                                        <p:attrNameLst>
                                          <p:attrName>ppt_x</p:attrName>
                                          <p:attrName>ppt_y</p:attrName>
                                        </p:attrNameLst>
                                      </p:cBhvr>
                                      <p:rCtr x="0" y="-4329"/>
                                    </p:animMotion>
                                  </p:childTnLst>
                                </p:cTn>
                              </p:par>
                              <p:par>
                                <p:cTn id="35" presetID="10" presetClass="entr" presetSubtype="0"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50"/>
                                        <p:tgtEl>
                                          <p:spTgt spid="17"/>
                                        </p:tgtEl>
                                      </p:cBhvr>
                                    </p:animEffect>
                                  </p:childTnLst>
                                </p:cTn>
                              </p:par>
                              <p:par>
                                <p:cTn id="38" presetID="64" presetClass="path" presetSubtype="0" decel="100000" fill="hold" nodeType="withEffect">
                                  <p:stCondLst>
                                    <p:cond delay="500"/>
                                  </p:stCondLst>
                                  <p:childTnLst>
                                    <p:animMotion origin="layout" path="M -1.66667E-6 4.07407E-6 L -1.66667E-6 -0.08658 " pathEditMode="relative" rAng="0" ptsTypes="AA">
                                      <p:cBhvr>
                                        <p:cTn id="39" dur="1250" spd="-100000" fill="hold"/>
                                        <p:tgtEl>
                                          <p:spTgt spid="17"/>
                                        </p:tgtEl>
                                        <p:attrNameLst>
                                          <p:attrName>ppt_x</p:attrName>
                                          <p:attrName>ppt_y</p:attrName>
                                        </p:attrNameLst>
                                      </p:cBhvr>
                                      <p:rCtr x="0" y="-4329"/>
                                    </p:animMotion>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750"/>
                                        <p:tgtEl>
                                          <p:spTgt spid="32"/>
                                        </p:tgtEl>
                                      </p:cBhvr>
                                    </p:animEffect>
                                  </p:childTnLst>
                                </p:cTn>
                              </p:par>
                              <p:par>
                                <p:cTn id="44" presetID="64" presetClass="path" presetSubtype="0" decel="100000" fill="hold" nodeType="withEffect">
                                  <p:stCondLst>
                                    <p:cond delay="0"/>
                                  </p:stCondLst>
                                  <p:childTnLst>
                                    <p:animMotion origin="layout" path="M -4.16667E-7 -4.07407E-6 L -4.16667E-7 -0.08657 " pathEditMode="relative" rAng="0" ptsTypes="AA">
                                      <p:cBhvr>
                                        <p:cTn id="45" dur="1250" spd="-100000" fill="hold"/>
                                        <p:tgtEl>
                                          <p:spTgt spid="32"/>
                                        </p:tgtEl>
                                        <p:attrNameLst>
                                          <p:attrName>ppt_x</p:attrName>
                                          <p:attrName>ppt_y</p:attrName>
                                        </p:attrNameLst>
                                      </p:cBhvr>
                                      <p:rCtr x="0" y="-4329"/>
                                    </p:animMotion>
                                  </p:childTnLst>
                                </p:cTn>
                              </p:par>
                              <p:par>
                                <p:cTn id="46" presetID="10" presetClass="entr" presetSubtype="0" fill="hold" nodeType="withEffect">
                                  <p:stCondLst>
                                    <p:cond delay="25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750"/>
                                        <p:tgtEl>
                                          <p:spTgt spid="47"/>
                                        </p:tgtEl>
                                      </p:cBhvr>
                                    </p:animEffect>
                                  </p:childTnLst>
                                </p:cTn>
                              </p:par>
                              <p:par>
                                <p:cTn id="49" presetID="64" presetClass="path" presetSubtype="0" decel="100000" fill="hold" nodeType="withEffect">
                                  <p:stCondLst>
                                    <p:cond delay="250"/>
                                  </p:stCondLst>
                                  <p:childTnLst>
                                    <p:animMotion origin="layout" path="M -4.16667E-7 -4.07407E-6 L -4.16667E-7 -0.08657 " pathEditMode="relative" rAng="0" ptsTypes="AA">
                                      <p:cBhvr>
                                        <p:cTn id="50" dur="1250" spd="-100000" fill="hold"/>
                                        <p:tgtEl>
                                          <p:spTgt spid="47"/>
                                        </p:tgtEl>
                                        <p:attrNameLst>
                                          <p:attrName>ppt_x</p:attrName>
                                          <p:attrName>ppt_y</p:attrName>
                                        </p:attrNameLst>
                                      </p:cBhvr>
                                      <p:rCtr x="0" y="-4329"/>
                                    </p:animMotion>
                                  </p:childTnLst>
                                </p:cTn>
                              </p:par>
                              <p:par>
                                <p:cTn id="51" presetID="10" presetClass="entr" presetSubtype="0" fill="hold" nodeType="withEffect">
                                  <p:stCondLst>
                                    <p:cond delay="50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750"/>
                                        <p:tgtEl>
                                          <p:spTgt spid="29"/>
                                        </p:tgtEl>
                                      </p:cBhvr>
                                    </p:animEffect>
                                  </p:childTnLst>
                                </p:cTn>
                              </p:par>
                              <p:par>
                                <p:cTn id="54" presetID="64" presetClass="path" presetSubtype="0" decel="100000" fill="hold" nodeType="withEffect">
                                  <p:stCondLst>
                                    <p:cond delay="500"/>
                                  </p:stCondLst>
                                  <p:childTnLst>
                                    <p:animMotion origin="layout" path="M -4.16667E-7 -4.07407E-6 L -4.16667E-7 -0.08657 " pathEditMode="relative" rAng="0" ptsTypes="AA">
                                      <p:cBhvr>
                                        <p:cTn id="55" dur="1250" spd="-100000" fill="hold"/>
                                        <p:tgtEl>
                                          <p:spTgt spid="29"/>
                                        </p:tgtEl>
                                        <p:attrNameLst>
                                          <p:attrName>ppt_x</p:attrName>
                                          <p:attrName>ppt_y</p:attrName>
                                        </p:attrNameLst>
                                      </p:cBhvr>
                                      <p:rCtr x="0" y="-4329"/>
                                    </p:animMotion>
                                  </p:childTnLst>
                                </p:cTn>
                              </p:par>
                              <p:par>
                                <p:cTn id="56" presetID="10" presetClass="entr" presetSubtype="0" fill="hold" grpId="0" nodeType="withEffect">
                                  <p:stCondLst>
                                    <p:cond delay="50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750"/>
                                        <p:tgtEl>
                                          <p:spTgt spid="35"/>
                                        </p:tgtEl>
                                      </p:cBhvr>
                                    </p:animEffect>
                                  </p:childTnLst>
                                </p:cTn>
                              </p:par>
                              <p:par>
                                <p:cTn id="59" presetID="64" presetClass="path" presetSubtype="0" decel="100000" fill="hold" grpId="1" nodeType="withEffect">
                                  <p:stCondLst>
                                    <p:cond delay="500"/>
                                  </p:stCondLst>
                                  <p:childTnLst>
                                    <p:animMotion origin="layout" path="M -4.16667E-7 -4.07407E-6 L -4.16667E-7 -0.08657 " pathEditMode="relative" rAng="0" ptsTypes="AA">
                                      <p:cBhvr>
                                        <p:cTn id="60" dur="1250" spd="-100000" fill="hold"/>
                                        <p:tgtEl>
                                          <p:spTgt spid="35"/>
                                        </p:tgtEl>
                                        <p:attrNameLst>
                                          <p:attrName>ppt_x</p:attrName>
                                          <p:attrName>ppt_y</p:attrName>
                                        </p:attrNameLst>
                                      </p:cBhvr>
                                      <p:rCtr x="0" y="-4329"/>
                                    </p:animMotion>
                                  </p:childTnLst>
                                </p:cTn>
                              </p:par>
                              <p:par>
                                <p:cTn id="61" presetID="10" presetClass="entr" presetSubtype="0" fill="hold" grpId="0" nodeType="withEffect">
                                  <p:stCondLst>
                                    <p:cond delay="50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750"/>
                                        <p:tgtEl>
                                          <p:spTgt spid="36"/>
                                        </p:tgtEl>
                                      </p:cBhvr>
                                    </p:animEffect>
                                  </p:childTnLst>
                                </p:cTn>
                              </p:par>
                              <p:par>
                                <p:cTn id="64" presetID="64" presetClass="path" presetSubtype="0" decel="100000" fill="hold" grpId="1" nodeType="withEffect">
                                  <p:stCondLst>
                                    <p:cond delay="500"/>
                                  </p:stCondLst>
                                  <p:childTnLst>
                                    <p:animMotion origin="layout" path="M -1.66667E-6 -1.11111E-6 L -1.66667E-6 -0.08657 " pathEditMode="relative" rAng="0" ptsTypes="AA">
                                      <p:cBhvr>
                                        <p:cTn id="65" dur="1250" spd="-100000" fill="hold"/>
                                        <p:tgtEl>
                                          <p:spTgt spid="36"/>
                                        </p:tgtEl>
                                        <p:attrNameLst>
                                          <p:attrName>ppt_x</p:attrName>
                                          <p:attrName>ppt_y</p:attrName>
                                        </p:attrNameLst>
                                      </p:cBhvr>
                                      <p:rCtr x="0" y="-4329"/>
                                    </p:animMotion>
                                  </p:childTnLst>
                                </p:cTn>
                              </p:par>
                            </p:childTnLst>
                          </p:cTn>
                        </p:par>
                        <p:par>
                          <p:cTn id="66" fill="hold">
                            <p:stCondLst>
                              <p:cond delay="6250"/>
                            </p:stCondLst>
                            <p:childTnLst>
                              <p:par>
                                <p:cTn id="67" presetID="10" presetClass="entr" presetSubtype="0" fill="hold"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750"/>
                                        <p:tgtEl>
                                          <p:spTgt spid="26"/>
                                        </p:tgtEl>
                                      </p:cBhvr>
                                    </p:animEffect>
                                  </p:childTnLst>
                                </p:cTn>
                              </p:par>
                              <p:par>
                                <p:cTn id="70" presetID="64" presetClass="path" presetSubtype="0" decel="100000" fill="hold" nodeType="withEffect">
                                  <p:stCondLst>
                                    <p:cond delay="0"/>
                                  </p:stCondLst>
                                  <p:childTnLst>
                                    <p:animMotion origin="layout" path="M 1.04167E-6 4.44444E-6 L 1.04167E-6 -0.08658 " pathEditMode="relative" rAng="0" ptsTypes="AA">
                                      <p:cBhvr>
                                        <p:cTn id="71" dur="1250" spd="-100000" fill="hold"/>
                                        <p:tgtEl>
                                          <p:spTgt spid="26"/>
                                        </p:tgtEl>
                                        <p:attrNameLst>
                                          <p:attrName>ppt_x</p:attrName>
                                          <p:attrName>ppt_y</p:attrName>
                                        </p:attrNameLst>
                                      </p:cBhvr>
                                      <p:rCtr x="0" y="-4329"/>
                                    </p:animMotion>
                                  </p:childTnLst>
                                </p:cTn>
                              </p:par>
                              <p:par>
                                <p:cTn id="72" presetID="10" presetClass="entr" presetSubtype="0" fill="hold" nodeType="withEffect">
                                  <p:stCondLst>
                                    <p:cond delay="25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750"/>
                                        <p:tgtEl>
                                          <p:spTgt spid="50"/>
                                        </p:tgtEl>
                                      </p:cBhvr>
                                    </p:animEffect>
                                  </p:childTnLst>
                                </p:cTn>
                              </p:par>
                              <p:par>
                                <p:cTn id="75" presetID="64" presetClass="path" presetSubtype="0" decel="100000" fill="hold" nodeType="withEffect">
                                  <p:stCondLst>
                                    <p:cond delay="250"/>
                                  </p:stCondLst>
                                  <p:childTnLst>
                                    <p:animMotion origin="layout" path="M -4.16667E-7 -4.07407E-6 L -4.16667E-7 -0.08657 " pathEditMode="relative" rAng="0" ptsTypes="AA">
                                      <p:cBhvr>
                                        <p:cTn id="76" dur="1250" spd="-100000" fill="hold"/>
                                        <p:tgtEl>
                                          <p:spTgt spid="50"/>
                                        </p:tgtEl>
                                        <p:attrNameLst>
                                          <p:attrName>ppt_x</p:attrName>
                                          <p:attrName>ppt_y</p:attrName>
                                        </p:attrNameLst>
                                      </p:cBhvr>
                                      <p:rCtr x="0" y="-4329"/>
                                    </p:animMotion>
                                  </p:childTnLst>
                                </p:cTn>
                              </p:par>
                              <p:par>
                                <p:cTn id="77" presetID="10" presetClass="entr" presetSubtype="0" fill="hold" nodeType="withEffect">
                                  <p:stCondLst>
                                    <p:cond delay="50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750"/>
                                        <p:tgtEl>
                                          <p:spTgt spid="40"/>
                                        </p:tgtEl>
                                      </p:cBhvr>
                                    </p:animEffect>
                                  </p:childTnLst>
                                </p:cTn>
                              </p:par>
                              <p:par>
                                <p:cTn id="80" presetID="64" presetClass="path" presetSubtype="0" decel="100000" fill="hold" nodeType="withEffect">
                                  <p:stCondLst>
                                    <p:cond delay="500"/>
                                  </p:stCondLst>
                                  <p:childTnLst>
                                    <p:animMotion origin="layout" path="M 4.375E-6 -2.22222E-6 L 4.375E-6 -0.08657 " pathEditMode="relative" rAng="0" ptsTypes="AA">
                                      <p:cBhvr>
                                        <p:cTn id="81" dur="1250" spd="-100000" fill="hold"/>
                                        <p:tgtEl>
                                          <p:spTgt spid="4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6" grpId="0"/>
      <p:bldP spid="36"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销售推广技巧</a:t>
              </a:r>
            </a:p>
          </p:txBody>
        </p:sp>
      </p:grpSp>
      <p:cxnSp>
        <p:nvCxnSpPr>
          <p:cNvPr id="5" name="直接连接符 4"/>
          <p:cNvCxnSpPr/>
          <p:nvPr/>
        </p:nvCxnSpPr>
        <p:spPr>
          <a:xfrm>
            <a:off x="839788" y="3707560"/>
            <a:ext cx="1051401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918518" y="2538154"/>
            <a:ext cx="2327614" cy="2327614"/>
          </a:xfrm>
          <a:prstGeom prst="ellipse">
            <a:avLst/>
          </a:prstGeom>
          <a:gradFill>
            <a:gsLst>
              <a:gs pos="0">
                <a:schemeClr val="bg1"/>
              </a:gs>
              <a:gs pos="36000">
                <a:schemeClr val="bg1"/>
              </a:gs>
              <a:gs pos="100000">
                <a:srgbClr val="ECECEC"/>
              </a:gs>
            </a:gsLst>
            <a:lin ang="13500000" scaled="1"/>
          </a:gradFill>
          <a:ln w="19050">
            <a:solidFill>
              <a:schemeClr val="bg1"/>
            </a:solidFill>
          </a:ln>
          <a:effectLst>
            <a:outerShdw blurRad="558800" dist="533400" dir="2700000" sx="95000" sy="95000" algn="tl"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7" name="椭圆 6"/>
          <p:cNvSpPr/>
          <p:nvPr/>
        </p:nvSpPr>
        <p:spPr>
          <a:xfrm rot="5400000">
            <a:off x="4985044" y="2610280"/>
            <a:ext cx="2194560" cy="2194560"/>
          </a:xfrm>
          <a:prstGeom prst="ellipse">
            <a:avLst/>
          </a:pr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nvGrpSpPr>
          <p:cNvPr id="8" name="组合 7"/>
          <p:cNvGrpSpPr/>
          <p:nvPr/>
        </p:nvGrpSpPr>
        <p:grpSpPr>
          <a:xfrm>
            <a:off x="6082325" y="3011594"/>
            <a:ext cx="0" cy="1380734"/>
            <a:chOff x="6082325" y="3154469"/>
            <a:chExt cx="0" cy="1380734"/>
          </a:xfrm>
        </p:grpSpPr>
        <p:cxnSp>
          <p:nvCxnSpPr>
            <p:cNvPr id="9" name="直接连接符 8"/>
            <p:cNvCxnSpPr/>
            <p:nvPr/>
          </p:nvCxnSpPr>
          <p:spPr>
            <a:xfrm>
              <a:off x="6082325" y="3154469"/>
              <a:ext cx="0" cy="61210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082325" y="3923103"/>
              <a:ext cx="0" cy="6121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5672412" y="2905604"/>
            <a:ext cx="809757" cy="1598467"/>
            <a:chOff x="5672412" y="3048479"/>
            <a:chExt cx="809757" cy="1598467"/>
          </a:xfrm>
        </p:grpSpPr>
        <p:cxnSp>
          <p:nvCxnSpPr>
            <p:cNvPr id="12" name="直接连接符 11"/>
            <p:cNvCxnSpPr/>
            <p:nvPr/>
          </p:nvCxnSpPr>
          <p:spPr>
            <a:xfrm flipH="1" flipV="1">
              <a:off x="6073653" y="3844151"/>
              <a:ext cx="408516" cy="8027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0800000" flipH="1" flipV="1">
              <a:off x="5672412" y="3048479"/>
              <a:ext cx="408516" cy="802795"/>
            </a:xfrm>
            <a:prstGeom prst="line">
              <a:avLst/>
            </a:prstGeom>
            <a:ln>
              <a:noFill/>
            </a:ln>
          </p:spPr>
          <p:style>
            <a:lnRef idx="1">
              <a:schemeClr val="accent1"/>
            </a:lnRef>
            <a:fillRef idx="0">
              <a:schemeClr val="accent1"/>
            </a:fillRef>
            <a:effectRef idx="0">
              <a:schemeClr val="accent1"/>
            </a:effectRef>
            <a:fontRef idx="minor">
              <a:schemeClr val="tx1"/>
            </a:fontRef>
          </p:style>
        </p:cxnSp>
      </p:grpSp>
      <p:sp>
        <p:nvSpPr>
          <p:cNvPr id="14" name="椭圆 13"/>
          <p:cNvSpPr/>
          <p:nvPr/>
        </p:nvSpPr>
        <p:spPr>
          <a:xfrm>
            <a:off x="6004058" y="3623694"/>
            <a:ext cx="156534" cy="156534"/>
          </a:xfrm>
          <a:prstGeom prst="ellipse">
            <a:avLst/>
          </a:prstGeom>
          <a:solidFill>
            <a:schemeClr val="bg1">
              <a:lumMod val="65000"/>
            </a:schemeClr>
          </a:solidFill>
          <a:ln>
            <a:noFill/>
          </a:ln>
          <a:effectLst>
            <a:outerShdw blurRad="38100" sx="101000" sy="101000" algn="ctr" rotWithShape="0">
              <a:schemeClr val="bg2">
                <a:lumMod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nvGrpSpPr>
          <p:cNvPr id="15" name="组合 14"/>
          <p:cNvGrpSpPr/>
          <p:nvPr/>
        </p:nvGrpSpPr>
        <p:grpSpPr>
          <a:xfrm rot="5400000">
            <a:off x="4036884" y="3266226"/>
            <a:ext cx="2723706" cy="475401"/>
            <a:chOff x="3886755" y="4232299"/>
            <a:chExt cx="3857521" cy="673302"/>
          </a:xfrm>
          <a:solidFill>
            <a:schemeClr val="accent1">
              <a:alpha val="50000"/>
            </a:schemeClr>
          </a:solidFill>
        </p:grpSpPr>
        <p:sp>
          <p:nvSpPr>
            <p:cNvPr id="16" name="任意多边形 15"/>
            <p:cNvSpPr/>
            <p:nvPr/>
          </p:nvSpPr>
          <p:spPr>
            <a:xfrm>
              <a:off x="3886755" y="4350575"/>
              <a:ext cx="3857508" cy="555026"/>
            </a:xfrm>
            <a:custGeom>
              <a:avLst/>
              <a:gdLst>
                <a:gd name="connsiteX0" fmla="*/ 138756 w 3857515"/>
                <a:gd name="connsiteY0" fmla="*/ 0 h 555025"/>
                <a:gd name="connsiteX1" fmla="*/ 910754 w 3857515"/>
                <a:gd name="connsiteY1" fmla="*/ 0 h 555025"/>
                <a:gd name="connsiteX2" fmla="*/ 3857515 w 3857515"/>
                <a:gd name="connsiteY2" fmla="*/ 0 h 555025"/>
                <a:gd name="connsiteX3" fmla="*/ 3833472 w 3857515"/>
                <a:gd name="connsiteY3" fmla="*/ 49909 h 555025"/>
                <a:gd name="connsiteX4" fmla="*/ 3432591 w 3857515"/>
                <a:gd name="connsiteY4" fmla="*/ 536133 h 555025"/>
                <a:gd name="connsiteX5" fmla="*/ 3407327 w 3857515"/>
                <a:gd name="connsiteY5" fmla="*/ 555025 h 555025"/>
                <a:gd name="connsiteX6" fmla="*/ 1360941 w 3857515"/>
                <a:gd name="connsiteY6" fmla="*/ 555025 h 555025"/>
                <a:gd name="connsiteX7" fmla="*/ 0 w 3857515"/>
                <a:gd name="connsiteY7" fmla="*/ 555025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7515" h="555025">
                  <a:moveTo>
                    <a:pt x="138756" y="0"/>
                  </a:moveTo>
                  <a:lnTo>
                    <a:pt x="910754" y="0"/>
                  </a:lnTo>
                  <a:lnTo>
                    <a:pt x="3857515" y="0"/>
                  </a:lnTo>
                  <a:lnTo>
                    <a:pt x="3833472" y="49909"/>
                  </a:lnTo>
                  <a:cubicBezTo>
                    <a:pt x="3731975" y="236749"/>
                    <a:pt x="3595402" y="401770"/>
                    <a:pt x="3432591" y="536133"/>
                  </a:cubicBezTo>
                  <a:lnTo>
                    <a:pt x="3407327" y="555025"/>
                  </a:lnTo>
                  <a:lnTo>
                    <a:pt x="1360941" y="555025"/>
                  </a:lnTo>
                  <a:lnTo>
                    <a:pt x="0" y="555025"/>
                  </a:lnTo>
                  <a:close/>
                </a:path>
              </a:pathLst>
            </a:custGeom>
            <a:solidFill>
              <a:srgbClr val="4E5D70"/>
            </a:solid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俊雅（非商用）常规体" pitchFamily="2" charset="-122"/>
                <a:ea typeface="造字工房俊雅（非商用）常规体" pitchFamily="2" charset="-122"/>
              </a:endParaRPr>
            </a:p>
          </p:txBody>
        </p:sp>
        <p:sp>
          <p:nvSpPr>
            <p:cNvPr id="17" name="任意多边形 16"/>
            <p:cNvSpPr/>
            <p:nvPr/>
          </p:nvSpPr>
          <p:spPr>
            <a:xfrm>
              <a:off x="7569380" y="4232299"/>
              <a:ext cx="174896" cy="118264"/>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solidFill>
              <a:schemeClr val="accent3">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18" name="组合 17"/>
          <p:cNvGrpSpPr/>
          <p:nvPr/>
        </p:nvGrpSpPr>
        <p:grpSpPr>
          <a:xfrm rot="5400000">
            <a:off x="5396426" y="3648856"/>
            <a:ext cx="2696797" cy="475391"/>
            <a:chOff x="4447722" y="2324025"/>
            <a:chExt cx="3819418" cy="673286"/>
          </a:xfrm>
          <a:solidFill>
            <a:schemeClr val="accent1">
              <a:alpha val="50000"/>
            </a:schemeClr>
          </a:solidFill>
        </p:grpSpPr>
        <p:sp>
          <p:nvSpPr>
            <p:cNvPr id="19" name="任意多边形 18"/>
            <p:cNvSpPr/>
            <p:nvPr/>
          </p:nvSpPr>
          <p:spPr>
            <a:xfrm rot="10800000">
              <a:off x="4447722" y="2879048"/>
              <a:ext cx="174896" cy="118263"/>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solidFill>
              <a:schemeClr val="accent3">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20" name="任意多边形 19"/>
            <p:cNvSpPr/>
            <p:nvPr/>
          </p:nvSpPr>
          <p:spPr>
            <a:xfrm>
              <a:off x="4447723" y="2324025"/>
              <a:ext cx="3819417" cy="555025"/>
            </a:xfrm>
            <a:custGeom>
              <a:avLst/>
              <a:gdLst>
                <a:gd name="connsiteX0" fmla="*/ 450187 w 3819416"/>
                <a:gd name="connsiteY0" fmla="*/ 0 h 555025"/>
                <a:gd name="connsiteX1" fmla="*/ 2496573 w 3819416"/>
                <a:gd name="connsiteY1" fmla="*/ 0 h 555025"/>
                <a:gd name="connsiteX2" fmla="*/ 3819416 w 3819416"/>
                <a:gd name="connsiteY2" fmla="*/ 0 h 555025"/>
                <a:gd name="connsiteX3" fmla="*/ 3680660 w 3819416"/>
                <a:gd name="connsiteY3" fmla="*/ 555025 h 555025"/>
                <a:gd name="connsiteX4" fmla="*/ 2946761 w 3819416"/>
                <a:gd name="connsiteY4" fmla="*/ 555025 h 555025"/>
                <a:gd name="connsiteX5" fmla="*/ 0 w 3819416"/>
                <a:gd name="connsiteY5" fmla="*/ 555025 h 555025"/>
                <a:gd name="connsiteX6" fmla="*/ 24042 w 3819416"/>
                <a:gd name="connsiteY6" fmla="*/ 505116 h 555025"/>
                <a:gd name="connsiteX7" fmla="*/ 424923 w 3819416"/>
                <a:gd name="connsiteY7" fmla="*/ 18892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416" h="555025">
                  <a:moveTo>
                    <a:pt x="450187" y="0"/>
                  </a:moveTo>
                  <a:lnTo>
                    <a:pt x="2496573" y="0"/>
                  </a:lnTo>
                  <a:lnTo>
                    <a:pt x="3819416" y="0"/>
                  </a:lnTo>
                  <a:lnTo>
                    <a:pt x="3680660" y="555025"/>
                  </a:lnTo>
                  <a:lnTo>
                    <a:pt x="2946761" y="555025"/>
                  </a:lnTo>
                  <a:lnTo>
                    <a:pt x="0" y="555025"/>
                  </a:lnTo>
                  <a:lnTo>
                    <a:pt x="24042" y="505116"/>
                  </a:lnTo>
                  <a:cubicBezTo>
                    <a:pt x="125540" y="318276"/>
                    <a:pt x="262113" y="153256"/>
                    <a:pt x="424923" y="18892"/>
                  </a:cubicBezTo>
                  <a:close/>
                </a:path>
              </a:pathLst>
            </a:custGeom>
            <a:solidFill>
              <a:srgbClr val="4E5D70"/>
            </a:solid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俊雅（非商用）常规体" pitchFamily="2" charset="-122"/>
                <a:ea typeface="造字工房俊雅（非商用）常规体" pitchFamily="2" charset="-122"/>
              </a:endParaRPr>
            </a:p>
          </p:txBody>
        </p:sp>
      </p:grpSp>
      <p:sp>
        <p:nvSpPr>
          <p:cNvPr id="21" name="文本框 20"/>
          <p:cNvSpPr txBox="1"/>
          <p:nvPr/>
        </p:nvSpPr>
        <p:spPr>
          <a:xfrm>
            <a:off x="5108518"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2</a:t>
            </a:r>
          </a:p>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0</a:t>
            </a:r>
          </a:p>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1</a:t>
            </a:r>
          </a:p>
          <a:p>
            <a:pPr algn="ctr">
              <a:lnSpc>
                <a:spcPct val="80000"/>
              </a:lnSpc>
            </a:pPr>
            <a:r>
              <a:rPr lang="en-US" altLang="zh-CN" sz="3200" dirty="0" smtClean="0">
                <a:solidFill>
                  <a:schemeClr val="bg1"/>
                </a:solidFill>
                <a:latin typeface="造字工房俊雅（非商用）常规体" pitchFamily="2" charset="-122"/>
                <a:ea typeface="造字工房俊雅（非商用）常规体" pitchFamily="2" charset="-122"/>
              </a:rPr>
              <a:t>6</a:t>
            </a:r>
            <a:endParaRPr lang="zh-CN" altLang="en-US" sz="3200" dirty="0">
              <a:solidFill>
                <a:schemeClr val="bg1"/>
              </a:solidFill>
              <a:latin typeface="造字工房俊雅（非商用）常规体" pitchFamily="2" charset="-122"/>
              <a:ea typeface="造字工房俊雅（非商用）常规体" pitchFamily="2" charset="-122"/>
            </a:endParaRPr>
          </a:p>
        </p:txBody>
      </p:sp>
      <p:sp>
        <p:nvSpPr>
          <p:cNvPr id="22" name="文本框 21"/>
          <p:cNvSpPr txBox="1"/>
          <p:nvPr/>
        </p:nvSpPr>
        <p:spPr>
          <a:xfrm>
            <a:off x="6528211"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2</a:t>
            </a:r>
          </a:p>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0</a:t>
            </a:r>
          </a:p>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1</a:t>
            </a:r>
          </a:p>
          <a:p>
            <a:pPr algn="ctr">
              <a:lnSpc>
                <a:spcPct val="80000"/>
              </a:lnSpc>
            </a:pPr>
            <a:r>
              <a:rPr lang="en-US" altLang="zh-CN" sz="3200" dirty="0" smtClean="0">
                <a:solidFill>
                  <a:schemeClr val="bg1"/>
                </a:solidFill>
                <a:latin typeface="造字工房俊雅（非商用）常规体" pitchFamily="2" charset="-122"/>
                <a:ea typeface="造字工房俊雅（非商用）常规体" pitchFamily="2" charset="-122"/>
              </a:rPr>
              <a:t>7</a:t>
            </a:r>
            <a:endParaRPr lang="zh-CN" altLang="en-US" sz="3200" dirty="0">
              <a:solidFill>
                <a:schemeClr val="bg1"/>
              </a:solidFill>
              <a:latin typeface="造字工房俊雅（非商用）常规体" pitchFamily="2" charset="-122"/>
              <a:ea typeface="造字工房俊雅（非商用）常规体" pitchFamily="2" charset="-122"/>
            </a:endParaRPr>
          </a:p>
        </p:txBody>
      </p:sp>
      <p:sp>
        <p:nvSpPr>
          <p:cNvPr id="23" name="任意多边形 22"/>
          <p:cNvSpPr/>
          <p:nvPr/>
        </p:nvSpPr>
        <p:spPr>
          <a:xfrm flipH="1">
            <a:off x="848118" y="3708399"/>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俊雅（非商用）常规体" pitchFamily="2" charset="-122"/>
              <a:ea typeface="造字工房俊雅（非商用）常规体" pitchFamily="2" charset="-122"/>
            </a:endParaRPr>
          </a:p>
        </p:txBody>
      </p:sp>
      <p:sp>
        <p:nvSpPr>
          <p:cNvPr id="24" name="文本框 23"/>
          <p:cNvSpPr txBox="1"/>
          <p:nvPr/>
        </p:nvSpPr>
        <p:spPr>
          <a:xfrm>
            <a:off x="7422123" y="4138414"/>
            <a:ext cx="4630178" cy="313932"/>
          </a:xfrm>
          <a:prstGeom prst="rect">
            <a:avLst/>
          </a:prstGeom>
          <a:noFill/>
        </p:spPr>
        <p:txBody>
          <a:bodyPr wrap="square" rtlCol="0">
            <a:spAutoFit/>
          </a:bodyPr>
          <a:lstStyle/>
          <a:p>
            <a:pPr>
              <a:lnSpc>
                <a:spcPct val="120000"/>
              </a:lnSpc>
            </a:pPr>
            <a:r>
              <a:rPr lang="zh-CN" altLang="en-US" sz="12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25" name="文本框 24"/>
          <p:cNvSpPr txBox="1"/>
          <p:nvPr/>
        </p:nvSpPr>
        <p:spPr>
          <a:xfrm>
            <a:off x="7422122" y="3846772"/>
            <a:ext cx="2194469" cy="338554"/>
          </a:xfrm>
          <a:prstGeom prst="rect">
            <a:avLst/>
          </a:prstGeom>
          <a:noFill/>
        </p:spPr>
        <p:txBody>
          <a:bodyPr wrap="square" rtlCol="0">
            <a:spAutoFit/>
          </a:bodyPr>
          <a:lstStyle/>
          <a:p>
            <a:r>
              <a:rPr lang="zh-CN" altLang="en-US" sz="1600" dirty="0">
                <a:solidFill>
                  <a:schemeClr val="tx1">
                    <a:lumMod val="85000"/>
                    <a:lumOff val="15000"/>
                  </a:schemeClr>
                </a:solidFill>
                <a:latin typeface="造字工房俊雅（非商用）常规体" pitchFamily="2" charset="-122"/>
                <a:ea typeface="造字工房俊雅（非商用）常规体" pitchFamily="2" charset="-122"/>
              </a:rPr>
              <a:t>标题文本预设 </a:t>
            </a:r>
            <a:endParaRPr lang="en-US" altLang="zh-CN" sz="16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26" name="文本框 25"/>
          <p:cNvSpPr txBox="1"/>
          <p:nvPr/>
        </p:nvSpPr>
        <p:spPr>
          <a:xfrm>
            <a:off x="706916" y="3031013"/>
            <a:ext cx="4079772" cy="535531"/>
          </a:xfrm>
          <a:prstGeom prst="rect">
            <a:avLst/>
          </a:prstGeom>
          <a:noFill/>
        </p:spPr>
        <p:txBody>
          <a:bodyPr wrap="square" rtlCol="0">
            <a:spAutoFit/>
          </a:bodyPr>
          <a:lstStyle/>
          <a:p>
            <a:pPr algn="r">
              <a:lnSpc>
                <a:spcPct val="120000"/>
              </a:lnSpc>
            </a:pPr>
            <a:r>
              <a:rPr lang="zh-CN" altLang="en-US" sz="12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1200" dirty="0">
              <a:solidFill>
                <a:schemeClr val="bg2">
                  <a:lumMod val="75000"/>
                </a:schemeClr>
              </a:solidFill>
              <a:latin typeface="造字工房俊雅（非商用）常规体" pitchFamily="2" charset="-122"/>
              <a:ea typeface="造字工房俊雅（非商用）常规体" pitchFamily="2" charset="-122"/>
            </a:endParaRPr>
          </a:p>
        </p:txBody>
      </p:sp>
      <p:sp>
        <p:nvSpPr>
          <p:cNvPr id="27" name="文本框 26"/>
          <p:cNvSpPr txBox="1"/>
          <p:nvPr/>
        </p:nvSpPr>
        <p:spPr>
          <a:xfrm>
            <a:off x="2556479" y="2681961"/>
            <a:ext cx="2194469" cy="338554"/>
          </a:xfrm>
          <a:prstGeom prst="rect">
            <a:avLst/>
          </a:prstGeom>
          <a:noFill/>
        </p:spPr>
        <p:txBody>
          <a:bodyPr wrap="square" rtlCol="0">
            <a:spAutoFit/>
          </a:bodyPr>
          <a:lstStyle/>
          <a:p>
            <a:pPr algn="r"/>
            <a:r>
              <a:rPr lang="zh-CN" altLang="en-US" sz="1600" dirty="0" smtClean="0">
                <a:solidFill>
                  <a:schemeClr val="tx1">
                    <a:lumMod val="85000"/>
                    <a:lumOff val="15000"/>
                  </a:schemeClr>
                </a:solidFill>
                <a:latin typeface="造字工房俊雅（非商用）常规体" pitchFamily="2" charset="-122"/>
                <a:ea typeface="造字工房俊雅（非商用）常规体" pitchFamily="2" charset="-122"/>
              </a:rPr>
              <a:t>标题</a:t>
            </a:r>
            <a:r>
              <a:rPr lang="zh-CN" altLang="en-US" sz="1600" dirty="0">
                <a:solidFill>
                  <a:schemeClr val="tx1">
                    <a:lumMod val="85000"/>
                    <a:lumOff val="15000"/>
                  </a:schemeClr>
                </a:solidFill>
                <a:latin typeface="造字工房俊雅（非商用）常规体" pitchFamily="2" charset="-122"/>
                <a:ea typeface="造字工房俊雅（非商用）常规体" pitchFamily="2" charset="-122"/>
              </a:rPr>
              <a:t>文本预</a:t>
            </a:r>
            <a:r>
              <a:rPr lang="zh-CN" altLang="en-US" sz="1600" dirty="0" smtClean="0">
                <a:solidFill>
                  <a:schemeClr val="tx1">
                    <a:lumMod val="85000"/>
                    <a:lumOff val="15000"/>
                  </a:schemeClr>
                </a:solidFill>
                <a:latin typeface="造字工房俊雅（非商用）常规体" pitchFamily="2" charset="-122"/>
                <a:ea typeface="造字工房俊雅（非商用）常规体" pitchFamily="2" charset="-122"/>
              </a:rPr>
              <a:t>设</a:t>
            </a:r>
            <a:endParaRPr lang="zh-CN" altLang="en-US" sz="16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28" name="任意多边形 27"/>
          <p:cNvSpPr/>
          <p:nvPr/>
        </p:nvSpPr>
        <p:spPr>
          <a:xfrm>
            <a:off x="9724339" y="3672340"/>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俊雅（非商用）常规体" pitchFamily="2" charset="-122"/>
              <a:ea typeface="造字工房俊雅（非商用）常规体" pitchFamily="2" charset="-122"/>
            </a:endParaRPr>
          </a:p>
        </p:txBody>
      </p:sp>
      <p:sp>
        <p:nvSpPr>
          <p:cNvPr id="29" name="文本框 28"/>
          <p:cNvSpPr txBox="1"/>
          <p:nvPr/>
        </p:nvSpPr>
        <p:spPr>
          <a:xfrm>
            <a:off x="9627084" y="3063540"/>
            <a:ext cx="1865746" cy="584775"/>
          </a:xfrm>
          <a:prstGeom prst="rect">
            <a:avLst/>
          </a:prstGeom>
          <a:noFill/>
        </p:spPr>
        <p:txBody>
          <a:bodyPr wrap="square" rtlCol="0">
            <a:spAutoFit/>
          </a:bodyPr>
          <a:lstStyle/>
          <a:p>
            <a:pPr algn="r"/>
            <a:r>
              <a:rPr lang="en-US" altLang="zh-CN" sz="3200" dirty="0">
                <a:solidFill>
                  <a:schemeClr val="tx1">
                    <a:lumMod val="85000"/>
                    <a:lumOff val="15000"/>
                  </a:schemeClr>
                </a:solidFill>
                <a:latin typeface="造字工房俊雅（非商用）常规体" pitchFamily="2" charset="-122"/>
                <a:ea typeface="造字工房俊雅（非商用）常规体" pitchFamily="2" charset="-122"/>
              </a:rPr>
              <a:t>65.2</a:t>
            </a:r>
            <a:r>
              <a:rPr lang="en-US" altLang="zh-CN" sz="2000" dirty="0">
                <a:solidFill>
                  <a:schemeClr val="tx1">
                    <a:lumMod val="85000"/>
                    <a:lumOff val="15000"/>
                  </a:schemeClr>
                </a:solidFill>
                <a:latin typeface="造字工房俊雅（非商用）常规体" pitchFamily="2" charset="-122"/>
                <a:ea typeface="造字工房俊雅（非商用）常规体" pitchFamily="2" charset="-122"/>
              </a:rPr>
              <a:t>%</a:t>
            </a:r>
            <a:endParaRPr lang="zh-CN" altLang="en-US" sz="20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30" name="文本框 29"/>
          <p:cNvSpPr txBox="1"/>
          <p:nvPr/>
        </p:nvSpPr>
        <p:spPr>
          <a:xfrm>
            <a:off x="750863" y="3838017"/>
            <a:ext cx="1865746" cy="584775"/>
          </a:xfrm>
          <a:prstGeom prst="rect">
            <a:avLst/>
          </a:prstGeom>
          <a:noFill/>
        </p:spPr>
        <p:txBody>
          <a:bodyPr wrap="square" rtlCol="0">
            <a:spAutoFit/>
          </a:bodyPr>
          <a:lstStyle/>
          <a:p>
            <a:r>
              <a:rPr lang="en-US" altLang="zh-CN" sz="3200" dirty="0">
                <a:solidFill>
                  <a:schemeClr val="tx1">
                    <a:lumMod val="85000"/>
                    <a:lumOff val="15000"/>
                  </a:schemeClr>
                </a:solidFill>
                <a:latin typeface="造字工房俊雅（非商用）常规体" pitchFamily="2" charset="-122"/>
                <a:ea typeface="造字工房俊雅（非商用）常规体" pitchFamily="2" charset="-122"/>
              </a:rPr>
              <a:t>74.8</a:t>
            </a:r>
            <a:r>
              <a:rPr lang="en-US" altLang="zh-CN" sz="2000" dirty="0">
                <a:solidFill>
                  <a:schemeClr val="tx1">
                    <a:lumMod val="85000"/>
                    <a:lumOff val="15000"/>
                  </a:schemeClr>
                </a:solidFill>
                <a:latin typeface="造字工房俊雅（非商用）常规体" pitchFamily="2" charset="-122"/>
                <a:ea typeface="造字工房俊雅（非商用）常规体" pitchFamily="2" charset="-122"/>
              </a:rPr>
              <a:t>%</a:t>
            </a:r>
            <a:endParaRPr lang="zh-CN" altLang="en-US" sz="2000" dirty="0">
              <a:solidFill>
                <a:schemeClr val="tx1">
                  <a:lumMod val="85000"/>
                  <a:lumOff val="15000"/>
                </a:schemeClr>
              </a:solidFill>
              <a:latin typeface="造字工房俊雅（非商用）常规体" pitchFamily="2" charset="-122"/>
              <a:ea typeface="造字工房俊雅（非商用）常规体" pitchFamily="2" charset="-122"/>
            </a:endParaRPr>
          </a:p>
        </p:txBody>
      </p:sp>
    </p:spTree>
    <p:extLst>
      <p:ext uri="{BB962C8B-B14F-4D97-AF65-F5344CB8AC3E}">
        <p14:creationId xmlns:p14="http://schemas.microsoft.com/office/powerpoint/2010/main" val="140710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01523 -1.11111E-6 L -0.10886 -1.11111E-6 " pathEditMode="relative" rAng="0" ptsTypes="AA">
                                      <p:cBhvr>
                                        <p:cTn id="9" dur="750" spd="-100000" fill="hold"/>
                                        <p:tgtEl>
                                          <p:spTgt spid="6"/>
                                        </p:tgtEl>
                                        <p:attrNameLst>
                                          <p:attrName>ppt_x</p:attrName>
                                          <p:attrName>ppt_y</p:attrName>
                                        </p:attrNameLst>
                                      </p:cBhvr>
                                      <p:rCtr x="-6198" y="0"/>
                                    </p:animMotion>
                                  </p:childTnLst>
                                </p:cTn>
                              </p:par>
                              <p:par>
                                <p:cTn id="10" presetID="35" presetClass="path" presetSubtype="0" accel="50000" decel="50000" fill="hold" grpId="2" nodeType="withEffect">
                                  <p:stCondLst>
                                    <p:cond delay="750"/>
                                  </p:stCondLst>
                                  <p:childTnLst>
                                    <p:animMotion origin="layout" path="M 0.01601 -1.11111E-6 L 3.125E-6 -1.11111E-6 " pathEditMode="relative" rAng="0" ptsTypes="AA">
                                      <p:cBhvr>
                                        <p:cTn id="11" dur="750" fill="hold"/>
                                        <p:tgtEl>
                                          <p:spTgt spid="6"/>
                                        </p:tgtEl>
                                        <p:attrNameLst>
                                          <p:attrName>ppt_x</p:attrName>
                                          <p:attrName>ppt_y</p:attrName>
                                        </p:attrNameLst>
                                      </p:cBhvr>
                                      <p:rCtr x="-807" y="0"/>
                                    </p:animMotion>
                                  </p:childTnLst>
                                </p:cTn>
                              </p:par>
                              <p:par>
                                <p:cTn id="12" presetID="53" presetClass="entr" presetSubtype="16" fill="hold" grpId="0" nodeType="withEffect">
                                  <p:stCondLst>
                                    <p:cond delay="750"/>
                                  </p:stCondLst>
                                  <p:childTnLst>
                                    <p:set>
                                      <p:cBhvr>
                                        <p:cTn id="13" dur="1" fill="hold">
                                          <p:stCondLst>
                                            <p:cond delay="0"/>
                                          </p:stCondLst>
                                        </p:cTn>
                                        <p:tgtEl>
                                          <p:spTgt spid="14"/>
                                        </p:tgtEl>
                                        <p:attrNameLst>
                                          <p:attrName>style.visibility</p:attrName>
                                        </p:attrNameLst>
                                      </p:cBhvr>
                                      <p:to>
                                        <p:strVal val="visible"/>
                                      </p:to>
                                    </p:set>
                                    <p:anim calcmode="lin" valueType="num">
                                      <p:cBhvr>
                                        <p:cTn id="14" dur="750" fill="hold"/>
                                        <p:tgtEl>
                                          <p:spTgt spid="14"/>
                                        </p:tgtEl>
                                        <p:attrNameLst>
                                          <p:attrName>ppt_w</p:attrName>
                                        </p:attrNameLst>
                                      </p:cBhvr>
                                      <p:tavLst>
                                        <p:tav tm="0">
                                          <p:val>
                                            <p:fltVal val="0"/>
                                          </p:val>
                                        </p:tav>
                                        <p:tav tm="100000">
                                          <p:val>
                                            <p:strVal val="#ppt_w"/>
                                          </p:val>
                                        </p:tav>
                                      </p:tavLst>
                                    </p:anim>
                                    <p:anim calcmode="lin" valueType="num">
                                      <p:cBhvr>
                                        <p:cTn id="15" dur="750" fill="hold"/>
                                        <p:tgtEl>
                                          <p:spTgt spid="14"/>
                                        </p:tgtEl>
                                        <p:attrNameLst>
                                          <p:attrName>ppt_h</p:attrName>
                                        </p:attrNameLst>
                                      </p:cBhvr>
                                      <p:tavLst>
                                        <p:tav tm="0">
                                          <p:val>
                                            <p:fltVal val="0"/>
                                          </p:val>
                                        </p:tav>
                                        <p:tav tm="100000">
                                          <p:val>
                                            <p:strVal val="#ppt_h"/>
                                          </p:val>
                                        </p:tav>
                                      </p:tavLst>
                                    </p:anim>
                                    <p:animEffect transition="in" filter="fade">
                                      <p:cBhvr>
                                        <p:cTn id="16" dur="750"/>
                                        <p:tgtEl>
                                          <p:spTgt spid="14"/>
                                        </p:tgtEl>
                                      </p:cBhvr>
                                    </p:animEffect>
                                  </p:childTnLst>
                                </p:cTn>
                              </p:par>
                              <p:par>
                                <p:cTn id="17" presetID="21" presetClass="entr" presetSubtype="1" fill="hold" grpId="0" nodeType="withEffect">
                                  <p:stCondLst>
                                    <p:cond delay="125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750"/>
                                        <p:tgtEl>
                                          <p:spTgt spid="7"/>
                                        </p:tgtEl>
                                      </p:cBhvr>
                                    </p:animEffect>
                                  </p:childTnLst>
                                </p:cTn>
                              </p:par>
                              <p:par>
                                <p:cTn id="20" presetID="22" presetClass="entr" presetSubtype="4" fill="hold" nodeType="withEffect">
                                  <p:stCondLst>
                                    <p:cond delay="125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750"/>
                                        <p:tgtEl>
                                          <p:spTgt spid="8"/>
                                        </p:tgtEl>
                                      </p:cBhvr>
                                    </p:animEffect>
                                  </p:childTnLst>
                                </p:cTn>
                              </p:par>
                              <p:par>
                                <p:cTn id="23" presetID="22" presetClass="entr" presetSubtype="1" fill="hold" nodeType="withEffect">
                                  <p:stCondLst>
                                    <p:cond delay="125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750"/>
                                        <p:tgtEl>
                                          <p:spTgt spid="11"/>
                                        </p:tgtEl>
                                      </p:cBhvr>
                                    </p:animEffect>
                                  </p:childTnLst>
                                </p:cTn>
                              </p:par>
                              <p:par>
                                <p:cTn id="26" presetID="8" presetClass="emph" presetSubtype="0" fill="hold" nodeType="withEffect">
                                  <p:stCondLst>
                                    <p:cond delay="2000"/>
                                  </p:stCondLst>
                                  <p:childTnLst>
                                    <p:animRot by="21600000">
                                      <p:cBhvr>
                                        <p:cTn id="27" dur="1250" fill="hold"/>
                                        <p:tgtEl>
                                          <p:spTgt spid="8"/>
                                        </p:tgtEl>
                                        <p:attrNameLst>
                                          <p:attrName>r</p:attrName>
                                        </p:attrNameLst>
                                      </p:cBhvr>
                                    </p:animRot>
                                  </p:childTnLst>
                                </p:cTn>
                              </p:par>
                              <p:par>
                                <p:cTn id="28" presetID="8" presetClass="emph" presetSubtype="0" fill="hold" nodeType="withEffect">
                                  <p:stCondLst>
                                    <p:cond delay="2000"/>
                                  </p:stCondLst>
                                  <p:childTnLst>
                                    <p:animRot by="21600000">
                                      <p:cBhvr>
                                        <p:cTn id="29" dur="750" fill="hold"/>
                                        <p:tgtEl>
                                          <p:spTgt spid="11"/>
                                        </p:tgtEl>
                                        <p:attrNameLst>
                                          <p:attrName>r</p:attrName>
                                        </p:attrNameLst>
                                      </p:cBhvr>
                                    </p:animRot>
                                  </p:childTnLst>
                                </p:cTn>
                              </p:par>
                              <p:par>
                                <p:cTn id="30" presetID="22" presetClass="entr" presetSubtype="1" fill="hold" nodeType="withEffect">
                                  <p:stCondLst>
                                    <p:cond delay="200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750"/>
                                        <p:tgtEl>
                                          <p:spTgt spid="18"/>
                                        </p:tgtEl>
                                      </p:cBhvr>
                                    </p:animEffect>
                                  </p:childTnLst>
                                </p:cTn>
                              </p:par>
                              <p:par>
                                <p:cTn id="33" presetID="22" presetClass="entr" presetSubtype="4" fill="hold" nodeType="withEffect">
                                  <p:stCondLst>
                                    <p:cond delay="200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750"/>
                                        <p:tgtEl>
                                          <p:spTgt spid="15"/>
                                        </p:tgtEl>
                                      </p:cBhvr>
                                    </p:animEffect>
                                  </p:childTnLst>
                                </p:cTn>
                              </p:par>
                              <p:par>
                                <p:cTn id="36" presetID="16" presetClass="entr" presetSubtype="37" fill="hold" nodeType="withEffect">
                                  <p:stCondLst>
                                    <p:cond delay="2000"/>
                                  </p:stCondLst>
                                  <p:childTnLst>
                                    <p:set>
                                      <p:cBhvr>
                                        <p:cTn id="37" dur="1" fill="hold">
                                          <p:stCondLst>
                                            <p:cond delay="0"/>
                                          </p:stCondLst>
                                        </p:cTn>
                                        <p:tgtEl>
                                          <p:spTgt spid="5"/>
                                        </p:tgtEl>
                                        <p:attrNameLst>
                                          <p:attrName>style.visibility</p:attrName>
                                        </p:attrNameLst>
                                      </p:cBhvr>
                                      <p:to>
                                        <p:strVal val="visible"/>
                                      </p:to>
                                    </p:set>
                                    <p:animEffect transition="in" filter="barn(outVertical)">
                                      <p:cBhvr>
                                        <p:cTn id="38" dur="1000"/>
                                        <p:tgtEl>
                                          <p:spTgt spid="5"/>
                                        </p:tgtEl>
                                      </p:cBhvr>
                                    </p:animEffect>
                                  </p:childTnLst>
                                </p:cTn>
                              </p:par>
                              <p:par>
                                <p:cTn id="39" presetID="12" presetClass="entr" presetSubtype="4" fill="hold" grpId="0" nodeType="withEffect">
                                  <p:stCondLst>
                                    <p:cond delay="200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750"/>
                                        <p:tgtEl>
                                          <p:spTgt spid="21"/>
                                        </p:tgtEl>
                                        <p:attrNameLst>
                                          <p:attrName>ppt_y</p:attrName>
                                        </p:attrNameLst>
                                      </p:cBhvr>
                                      <p:tavLst>
                                        <p:tav tm="0">
                                          <p:val>
                                            <p:strVal val="#ppt_y+#ppt_h*1.125000"/>
                                          </p:val>
                                        </p:tav>
                                        <p:tav tm="100000">
                                          <p:val>
                                            <p:strVal val="#ppt_y"/>
                                          </p:val>
                                        </p:tav>
                                      </p:tavLst>
                                    </p:anim>
                                    <p:animEffect transition="in" filter="wipe(up)">
                                      <p:cBhvr>
                                        <p:cTn id="42" dur="750"/>
                                        <p:tgtEl>
                                          <p:spTgt spid="21"/>
                                        </p:tgtEl>
                                      </p:cBhvr>
                                    </p:animEffect>
                                  </p:childTnLst>
                                </p:cTn>
                              </p:par>
                              <p:par>
                                <p:cTn id="43" presetID="12" presetClass="entr" presetSubtype="1" fill="hold" grpId="0" nodeType="withEffect">
                                  <p:stCondLst>
                                    <p:cond delay="20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750"/>
                                        <p:tgtEl>
                                          <p:spTgt spid="22"/>
                                        </p:tgtEl>
                                        <p:attrNameLst>
                                          <p:attrName>ppt_y</p:attrName>
                                        </p:attrNameLst>
                                      </p:cBhvr>
                                      <p:tavLst>
                                        <p:tav tm="0">
                                          <p:val>
                                            <p:strVal val="#ppt_y-#ppt_h*1.125000"/>
                                          </p:val>
                                        </p:tav>
                                        <p:tav tm="100000">
                                          <p:val>
                                            <p:strVal val="#ppt_y"/>
                                          </p:val>
                                        </p:tav>
                                      </p:tavLst>
                                    </p:anim>
                                    <p:animEffect transition="in" filter="wipe(down)">
                                      <p:cBhvr>
                                        <p:cTn id="46" dur="750"/>
                                        <p:tgtEl>
                                          <p:spTgt spid="22"/>
                                        </p:tgtEl>
                                      </p:cBhvr>
                                    </p:animEffect>
                                  </p:childTnLst>
                                </p:cTn>
                              </p:par>
                              <p:par>
                                <p:cTn id="47" presetID="10" presetClass="entr" presetSubtype="0" fill="hold" grpId="0" nodeType="withEffect">
                                  <p:stCondLst>
                                    <p:cond delay="300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750"/>
                                        <p:tgtEl>
                                          <p:spTgt spid="30"/>
                                        </p:tgtEl>
                                      </p:cBhvr>
                                    </p:animEffect>
                                  </p:childTnLst>
                                </p:cTn>
                              </p:par>
                              <p:par>
                                <p:cTn id="50" presetID="10" presetClass="entr" presetSubtype="0" fill="hold" grpId="0" nodeType="withEffect">
                                  <p:stCondLst>
                                    <p:cond delay="30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750"/>
                                        <p:tgtEl>
                                          <p:spTgt spid="29"/>
                                        </p:tgtEl>
                                      </p:cBhvr>
                                    </p:animEffect>
                                  </p:childTnLst>
                                </p:cTn>
                              </p:par>
                              <p:par>
                                <p:cTn id="53" presetID="22" presetClass="entr" presetSubtype="2" fill="hold" grpId="0" nodeType="withEffect">
                                  <p:stCondLst>
                                    <p:cond delay="350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750"/>
                                        <p:tgtEl>
                                          <p:spTgt spid="27"/>
                                        </p:tgtEl>
                                      </p:cBhvr>
                                    </p:animEffect>
                                  </p:childTnLst>
                                </p:cTn>
                              </p:par>
                              <p:par>
                                <p:cTn id="56" presetID="22" presetClass="entr" presetSubtype="8" fill="hold" grpId="0" nodeType="withEffect">
                                  <p:stCondLst>
                                    <p:cond delay="350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750"/>
                                        <p:tgtEl>
                                          <p:spTgt spid="25"/>
                                        </p:tgtEl>
                                      </p:cBhvr>
                                    </p:animEffect>
                                  </p:childTnLst>
                                </p:cTn>
                              </p:par>
                              <p:par>
                                <p:cTn id="59" presetID="17" presetClass="entr" presetSubtype="10" fill="hold" grpId="0" nodeType="withEffect">
                                  <p:stCondLst>
                                    <p:cond delay="3500"/>
                                  </p:stCondLst>
                                  <p:childTnLst>
                                    <p:set>
                                      <p:cBhvr>
                                        <p:cTn id="60" dur="1" fill="hold">
                                          <p:stCondLst>
                                            <p:cond delay="0"/>
                                          </p:stCondLst>
                                        </p:cTn>
                                        <p:tgtEl>
                                          <p:spTgt spid="28"/>
                                        </p:tgtEl>
                                        <p:attrNameLst>
                                          <p:attrName>style.visibility</p:attrName>
                                        </p:attrNameLst>
                                      </p:cBhvr>
                                      <p:to>
                                        <p:strVal val="visible"/>
                                      </p:to>
                                    </p:set>
                                    <p:anim calcmode="lin" valueType="num">
                                      <p:cBhvr>
                                        <p:cTn id="61" dur="750" fill="hold"/>
                                        <p:tgtEl>
                                          <p:spTgt spid="28"/>
                                        </p:tgtEl>
                                        <p:attrNameLst>
                                          <p:attrName>ppt_w</p:attrName>
                                        </p:attrNameLst>
                                      </p:cBhvr>
                                      <p:tavLst>
                                        <p:tav tm="0">
                                          <p:val>
                                            <p:fltVal val="0"/>
                                          </p:val>
                                        </p:tav>
                                        <p:tav tm="100000">
                                          <p:val>
                                            <p:strVal val="#ppt_w"/>
                                          </p:val>
                                        </p:tav>
                                      </p:tavLst>
                                    </p:anim>
                                    <p:anim calcmode="lin" valueType="num">
                                      <p:cBhvr>
                                        <p:cTn id="62" dur="750" fill="hold"/>
                                        <p:tgtEl>
                                          <p:spTgt spid="28"/>
                                        </p:tgtEl>
                                        <p:attrNameLst>
                                          <p:attrName>ppt_h</p:attrName>
                                        </p:attrNameLst>
                                      </p:cBhvr>
                                      <p:tavLst>
                                        <p:tav tm="0">
                                          <p:val>
                                            <p:strVal val="#ppt_h"/>
                                          </p:val>
                                        </p:tav>
                                        <p:tav tm="100000">
                                          <p:val>
                                            <p:strVal val="#ppt_h"/>
                                          </p:val>
                                        </p:tav>
                                      </p:tavLst>
                                    </p:anim>
                                  </p:childTnLst>
                                </p:cTn>
                              </p:par>
                              <p:par>
                                <p:cTn id="63" presetID="17" presetClass="entr" presetSubtype="10" fill="hold" grpId="0" nodeType="withEffect">
                                  <p:stCondLst>
                                    <p:cond delay="3500"/>
                                  </p:stCondLst>
                                  <p:childTnLst>
                                    <p:set>
                                      <p:cBhvr>
                                        <p:cTn id="64" dur="1" fill="hold">
                                          <p:stCondLst>
                                            <p:cond delay="0"/>
                                          </p:stCondLst>
                                        </p:cTn>
                                        <p:tgtEl>
                                          <p:spTgt spid="23"/>
                                        </p:tgtEl>
                                        <p:attrNameLst>
                                          <p:attrName>style.visibility</p:attrName>
                                        </p:attrNameLst>
                                      </p:cBhvr>
                                      <p:to>
                                        <p:strVal val="visible"/>
                                      </p:to>
                                    </p:set>
                                    <p:anim calcmode="lin" valueType="num">
                                      <p:cBhvr>
                                        <p:cTn id="65" dur="750" fill="hold"/>
                                        <p:tgtEl>
                                          <p:spTgt spid="23"/>
                                        </p:tgtEl>
                                        <p:attrNameLst>
                                          <p:attrName>ppt_w</p:attrName>
                                        </p:attrNameLst>
                                      </p:cBhvr>
                                      <p:tavLst>
                                        <p:tav tm="0">
                                          <p:val>
                                            <p:fltVal val="0"/>
                                          </p:val>
                                        </p:tav>
                                        <p:tav tm="100000">
                                          <p:val>
                                            <p:strVal val="#ppt_w"/>
                                          </p:val>
                                        </p:tav>
                                      </p:tavLst>
                                    </p:anim>
                                    <p:anim calcmode="lin" valueType="num">
                                      <p:cBhvr>
                                        <p:cTn id="66" dur="750" fill="hold"/>
                                        <p:tgtEl>
                                          <p:spTgt spid="23"/>
                                        </p:tgtEl>
                                        <p:attrNameLst>
                                          <p:attrName>ppt_h</p:attrName>
                                        </p:attrNameLst>
                                      </p:cBhvr>
                                      <p:tavLst>
                                        <p:tav tm="0">
                                          <p:val>
                                            <p:strVal val="#ppt_h"/>
                                          </p:val>
                                        </p:tav>
                                        <p:tav tm="100000">
                                          <p:val>
                                            <p:strVal val="#ppt_h"/>
                                          </p:val>
                                        </p:tav>
                                      </p:tavLst>
                                    </p:anim>
                                  </p:childTnLst>
                                </p:cTn>
                              </p:par>
                              <p:par>
                                <p:cTn id="67" presetID="10" presetClass="entr" presetSubtype="0" fill="hold" grpId="0" nodeType="withEffect">
                                  <p:stCondLst>
                                    <p:cond delay="425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750"/>
                                        <p:tgtEl>
                                          <p:spTgt spid="26"/>
                                        </p:tgtEl>
                                      </p:cBhvr>
                                    </p:animEffect>
                                  </p:childTnLst>
                                </p:cTn>
                              </p:par>
                              <p:par>
                                <p:cTn id="70" presetID="10" presetClass="entr" presetSubtype="0" fill="hold" grpId="0" nodeType="withEffect">
                                  <p:stCondLst>
                                    <p:cond delay="425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7" grpId="0" animBg="1"/>
      <p:bldP spid="14" grpId="0" animBg="1"/>
      <p:bldP spid="21" grpId="0"/>
      <p:bldP spid="22" grpId="0"/>
      <p:bldP spid="23" grpId="0" animBg="1"/>
      <p:bldP spid="24" grpId="0"/>
      <p:bldP spid="25" grpId="0"/>
      <p:bldP spid="26" grpId="0"/>
      <p:bldP spid="27" grpId="0"/>
      <p:bldP spid="28" grpId="0" animBg="1"/>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stretch>
            <a:fillRect/>
          </a:stretch>
        </p:blipFill>
        <p:spPr>
          <a:xfrm>
            <a:off x="3789134" y="-2385266"/>
            <a:ext cx="11144986" cy="12167545"/>
          </a:xfrm>
          <a:prstGeom prst="rect">
            <a:avLst/>
          </a:prstGeom>
        </p:spPr>
      </p:pic>
      <p:sp>
        <p:nvSpPr>
          <p:cNvPr id="4" name="文本框 3"/>
          <p:cNvSpPr txBox="1"/>
          <p:nvPr/>
        </p:nvSpPr>
        <p:spPr>
          <a:xfrm>
            <a:off x="1936100" y="540306"/>
            <a:ext cx="6109365" cy="2123658"/>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6600" dirty="0" smtClean="0">
                <a:latin typeface="文悦青龙体 (非商业使用) W5" pitchFamily="50" charset="-122"/>
                <a:ea typeface="文悦青龙体 (非商业使用) W5" pitchFamily="50" charset="-122"/>
              </a:rPr>
              <a:t>千里马需要遇到</a:t>
            </a:r>
            <a:endParaRPr lang="en-US" altLang="zh-CN" sz="6600" dirty="0" smtClean="0">
              <a:latin typeface="文悦青龙体 (非商业使用) W5" pitchFamily="50" charset="-122"/>
              <a:ea typeface="文悦青龙体 (非商业使用) W5" pitchFamily="50" charset="-122"/>
            </a:endParaRPr>
          </a:p>
          <a:p>
            <a:r>
              <a:rPr lang="zh-CN" altLang="en-US" sz="6600" dirty="0" smtClean="0">
                <a:latin typeface="文悦青龙体 (非商业使用) W5" pitchFamily="50" charset="-122"/>
                <a:ea typeface="文悦青龙体 (非商业使用) W5" pitchFamily="50" charset="-122"/>
              </a:rPr>
              <a:t>好的伯乐</a:t>
            </a:r>
            <a:endParaRPr lang="zh-CN" altLang="en-US" sz="6600" dirty="0">
              <a:latin typeface="文悦青龙体 (非商业使用) W5" pitchFamily="50" charset="-122"/>
              <a:ea typeface="文悦青龙体 (非商业使用) W5" pitchFamily="50" charset="-122"/>
            </a:endParaRPr>
          </a:p>
        </p:txBody>
      </p:sp>
      <p:sp>
        <p:nvSpPr>
          <p:cNvPr id="5" name="PA_库_文本框 9"/>
          <p:cNvSpPr txBox="1"/>
          <p:nvPr>
            <p:custDataLst>
              <p:tags r:id="rId1"/>
            </p:custDataLst>
          </p:nvPr>
        </p:nvSpPr>
        <p:spPr>
          <a:xfrm>
            <a:off x="983783" y="2797314"/>
            <a:ext cx="800219" cy="3170099"/>
          </a:xfrm>
          <a:prstGeom prst="rect">
            <a:avLst/>
          </a:prstGeom>
          <a:noFill/>
          <a:effectLst>
            <a:outerShdw blurRad="50800" dist="38100" dir="10800000" algn="r" rotWithShape="0">
              <a:prstClr val="black">
                <a:alpha val="40000"/>
              </a:prstClr>
            </a:outerShdw>
          </a:effectLst>
        </p:spPr>
        <p:txBody>
          <a:bodyPr vert="eaVert" wrap="none" rtlCol="0">
            <a:spAutoFit/>
          </a:bodyPr>
          <a:lstStyle>
            <a:defPPr>
              <a:defRPr lang="zh-CN"/>
            </a:defPPr>
            <a:lvl1pPr>
              <a:defRPr sz="4000">
                <a:latin typeface="造字工房俊雅（非商用）常规体" pitchFamily="2" charset="-122"/>
                <a:ea typeface="造字工房俊雅（非商用）常规体" pitchFamily="2" charset="-122"/>
              </a:defRPr>
            </a:lvl1pPr>
          </a:lstStyle>
          <a:p>
            <a:r>
              <a:rPr lang="zh-CN" altLang="en-US" dirty="0" smtClean="0"/>
              <a:t>销售有效激励</a:t>
            </a:r>
          </a:p>
        </p:txBody>
      </p:sp>
      <p:sp>
        <p:nvSpPr>
          <p:cNvPr id="6" name="PA_库_文本框 8"/>
          <p:cNvSpPr txBox="1"/>
          <p:nvPr>
            <p:custDataLst>
              <p:tags r:id="rId2"/>
            </p:custDataLst>
          </p:nvPr>
        </p:nvSpPr>
        <p:spPr>
          <a:xfrm>
            <a:off x="-2070748" y="-487757"/>
            <a:ext cx="6909282" cy="3770263"/>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23900" dirty="0" smtClean="0">
                <a:latin typeface="文悦青龙体 (非商业使用) W5" pitchFamily="50" charset="-122"/>
                <a:ea typeface="文悦青龙体 (非商业使用) W5" pitchFamily="50" charset="-122"/>
              </a:rPr>
              <a:t>4</a:t>
            </a:r>
            <a:endParaRPr lang="zh-CN" altLang="en-US" sz="23900" dirty="0">
              <a:latin typeface="文悦青龙体 (非商业使用) W5" pitchFamily="50" charset="-122"/>
              <a:ea typeface="文悦青龙体 (非商业使用) W5" pitchFamily="50" charset="-122"/>
            </a:endParaRPr>
          </a:p>
        </p:txBody>
      </p:sp>
      <p:grpSp>
        <p:nvGrpSpPr>
          <p:cNvPr id="7" name="组合 6"/>
          <p:cNvGrpSpPr/>
          <p:nvPr/>
        </p:nvGrpSpPr>
        <p:grpSpPr>
          <a:xfrm>
            <a:off x="2403509" y="4138803"/>
            <a:ext cx="4179442" cy="2901465"/>
            <a:chOff x="4289459" y="5794573"/>
            <a:chExt cx="4179442" cy="2901465"/>
          </a:xfrm>
        </p:grpSpPr>
        <p:sp>
          <p:nvSpPr>
            <p:cNvPr id="8" name="Freeform 20113"/>
            <p:cNvSpPr>
              <a:spLocks noEditPoints="1"/>
            </p:cNvSpPr>
            <p:nvPr/>
          </p:nvSpPr>
          <p:spPr bwMode="auto">
            <a:xfrm>
              <a:off x="6932805" y="6155423"/>
              <a:ext cx="447560" cy="1528772"/>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20173"/>
            <p:cNvSpPr>
              <a:spLocks/>
            </p:cNvSpPr>
            <p:nvPr/>
          </p:nvSpPr>
          <p:spPr bwMode="auto">
            <a:xfrm>
              <a:off x="4442874" y="8092401"/>
              <a:ext cx="9338" cy="4669"/>
            </a:xfrm>
            <a:custGeom>
              <a:avLst/>
              <a:gdLst>
                <a:gd name="T0" fmla="*/ 9 w 14"/>
                <a:gd name="T1" fmla="*/ 0 h 7"/>
                <a:gd name="T2" fmla="*/ 2 w 14"/>
                <a:gd name="T3" fmla="*/ 3 h 7"/>
                <a:gd name="T4" fmla="*/ 0 w 14"/>
                <a:gd name="T5" fmla="*/ 3 h 7"/>
                <a:gd name="T6" fmla="*/ 14 w 14"/>
                <a:gd name="T7" fmla="*/ 7 h 7"/>
                <a:gd name="T8" fmla="*/ 9 w 14"/>
                <a:gd name="T9" fmla="*/ 0 h 7"/>
              </a:gdLst>
              <a:ahLst/>
              <a:cxnLst>
                <a:cxn ang="0">
                  <a:pos x="T0" y="T1"/>
                </a:cxn>
                <a:cxn ang="0">
                  <a:pos x="T2" y="T3"/>
                </a:cxn>
                <a:cxn ang="0">
                  <a:pos x="T4" y="T5"/>
                </a:cxn>
                <a:cxn ang="0">
                  <a:pos x="T6" y="T7"/>
                </a:cxn>
                <a:cxn ang="0">
                  <a:pos x="T8" y="T9"/>
                </a:cxn>
              </a:cxnLst>
              <a:rect l="0" t="0" r="r" b="b"/>
              <a:pathLst>
                <a:path w="14" h="7">
                  <a:moveTo>
                    <a:pt x="9" y="0"/>
                  </a:moveTo>
                  <a:lnTo>
                    <a:pt x="2" y="3"/>
                  </a:lnTo>
                  <a:lnTo>
                    <a:pt x="0" y="3"/>
                  </a:lnTo>
                  <a:lnTo>
                    <a:pt x="14" y="7"/>
                  </a:lnTo>
                  <a:lnTo>
                    <a:pt x="9"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0175"/>
            <p:cNvSpPr>
              <a:spLocks noEditPoints="1"/>
            </p:cNvSpPr>
            <p:nvPr/>
          </p:nvSpPr>
          <p:spPr bwMode="auto">
            <a:xfrm>
              <a:off x="4328817" y="6333512"/>
              <a:ext cx="529602" cy="1161920"/>
            </a:xfrm>
            <a:custGeom>
              <a:avLst/>
              <a:gdLst>
                <a:gd name="T0" fmla="*/ 162 w 336"/>
                <a:gd name="T1" fmla="*/ 720 h 737"/>
                <a:gd name="T2" fmla="*/ 154 w 336"/>
                <a:gd name="T3" fmla="*/ 735 h 737"/>
                <a:gd name="T4" fmla="*/ 158 w 336"/>
                <a:gd name="T5" fmla="*/ 737 h 737"/>
                <a:gd name="T6" fmla="*/ 166 w 336"/>
                <a:gd name="T7" fmla="*/ 722 h 737"/>
                <a:gd name="T8" fmla="*/ 162 w 336"/>
                <a:gd name="T9" fmla="*/ 720 h 737"/>
                <a:gd name="T10" fmla="*/ 133 w 336"/>
                <a:gd name="T11" fmla="*/ 716 h 737"/>
                <a:gd name="T12" fmla="*/ 129 w 336"/>
                <a:gd name="T13" fmla="*/ 717 h 737"/>
                <a:gd name="T14" fmla="*/ 132 w 336"/>
                <a:gd name="T15" fmla="*/ 733 h 737"/>
                <a:gd name="T16" fmla="*/ 136 w 336"/>
                <a:gd name="T17" fmla="*/ 732 h 737"/>
                <a:gd name="T18" fmla="*/ 133 w 336"/>
                <a:gd name="T19" fmla="*/ 716 h 737"/>
                <a:gd name="T20" fmla="*/ 332 w 336"/>
                <a:gd name="T21" fmla="*/ 398 h 737"/>
                <a:gd name="T22" fmla="*/ 171 w 336"/>
                <a:gd name="T23" fmla="*/ 704 h 737"/>
                <a:gd name="T24" fmla="*/ 175 w 336"/>
                <a:gd name="T25" fmla="*/ 706 h 737"/>
                <a:gd name="T26" fmla="*/ 336 w 336"/>
                <a:gd name="T27" fmla="*/ 400 h 737"/>
                <a:gd name="T28" fmla="*/ 332 w 336"/>
                <a:gd name="T29" fmla="*/ 398 h 737"/>
                <a:gd name="T30" fmla="*/ 4 w 336"/>
                <a:gd name="T31" fmla="*/ 6 h 737"/>
                <a:gd name="T32" fmla="*/ 0 w 336"/>
                <a:gd name="T33" fmla="*/ 7 h 737"/>
                <a:gd name="T34" fmla="*/ 125 w 336"/>
                <a:gd name="T35" fmla="*/ 698 h 737"/>
                <a:gd name="T36" fmla="*/ 130 w 336"/>
                <a:gd name="T37" fmla="*/ 697 h 737"/>
                <a:gd name="T38" fmla="*/ 4 w 336"/>
                <a:gd name="T39" fmla="*/ 6 h 737"/>
                <a:gd name="T40" fmla="*/ 14 w 336"/>
                <a:gd name="T41" fmla="*/ 0 h 737"/>
                <a:gd name="T42" fmla="*/ 11 w 336"/>
                <a:gd name="T43" fmla="*/ 3 h 737"/>
                <a:gd name="T44" fmla="*/ 327 w 336"/>
                <a:gd name="T45" fmla="*/ 349 h 737"/>
                <a:gd name="T46" fmla="*/ 330 w 336"/>
                <a:gd name="T47" fmla="*/ 346 h 737"/>
                <a:gd name="T48" fmla="*/ 14 w 336"/>
                <a:gd name="T49"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737">
                  <a:moveTo>
                    <a:pt x="162" y="720"/>
                  </a:moveTo>
                  <a:cubicBezTo>
                    <a:pt x="154" y="735"/>
                    <a:pt x="154" y="735"/>
                    <a:pt x="154" y="735"/>
                  </a:cubicBezTo>
                  <a:cubicBezTo>
                    <a:pt x="155" y="736"/>
                    <a:pt x="157" y="736"/>
                    <a:pt x="158" y="737"/>
                  </a:cubicBezTo>
                  <a:cubicBezTo>
                    <a:pt x="166" y="722"/>
                    <a:pt x="166" y="722"/>
                    <a:pt x="166" y="722"/>
                  </a:cubicBezTo>
                  <a:cubicBezTo>
                    <a:pt x="164" y="722"/>
                    <a:pt x="163" y="721"/>
                    <a:pt x="162" y="720"/>
                  </a:cubicBezTo>
                  <a:moveTo>
                    <a:pt x="133" y="716"/>
                  </a:moveTo>
                  <a:cubicBezTo>
                    <a:pt x="131" y="716"/>
                    <a:pt x="130" y="716"/>
                    <a:pt x="129" y="717"/>
                  </a:cubicBezTo>
                  <a:cubicBezTo>
                    <a:pt x="132" y="733"/>
                    <a:pt x="132" y="733"/>
                    <a:pt x="132" y="733"/>
                  </a:cubicBezTo>
                  <a:cubicBezTo>
                    <a:pt x="133" y="733"/>
                    <a:pt x="134" y="732"/>
                    <a:pt x="136" y="732"/>
                  </a:cubicBezTo>
                  <a:cubicBezTo>
                    <a:pt x="133" y="716"/>
                    <a:pt x="133" y="716"/>
                    <a:pt x="133" y="716"/>
                  </a:cubicBezTo>
                  <a:moveTo>
                    <a:pt x="332" y="398"/>
                  </a:moveTo>
                  <a:cubicBezTo>
                    <a:pt x="171" y="704"/>
                    <a:pt x="171" y="704"/>
                    <a:pt x="171" y="704"/>
                  </a:cubicBezTo>
                  <a:cubicBezTo>
                    <a:pt x="172" y="704"/>
                    <a:pt x="173" y="705"/>
                    <a:pt x="175" y="706"/>
                  </a:cubicBezTo>
                  <a:cubicBezTo>
                    <a:pt x="336" y="400"/>
                    <a:pt x="336" y="400"/>
                    <a:pt x="336" y="400"/>
                  </a:cubicBezTo>
                  <a:cubicBezTo>
                    <a:pt x="335" y="399"/>
                    <a:pt x="333" y="399"/>
                    <a:pt x="332" y="398"/>
                  </a:cubicBezTo>
                  <a:moveTo>
                    <a:pt x="4" y="6"/>
                  </a:moveTo>
                  <a:cubicBezTo>
                    <a:pt x="3" y="7"/>
                    <a:pt x="2" y="7"/>
                    <a:pt x="0" y="7"/>
                  </a:cubicBezTo>
                  <a:cubicBezTo>
                    <a:pt x="125" y="698"/>
                    <a:pt x="125" y="698"/>
                    <a:pt x="125" y="698"/>
                  </a:cubicBezTo>
                  <a:cubicBezTo>
                    <a:pt x="127" y="698"/>
                    <a:pt x="128" y="697"/>
                    <a:pt x="130" y="697"/>
                  </a:cubicBezTo>
                  <a:cubicBezTo>
                    <a:pt x="4" y="6"/>
                    <a:pt x="4" y="6"/>
                    <a:pt x="4" y="6"/>
                  </a:cubicBezTo>
                  <a:moveTo>
                    <a:pt x="14" y="0"/>
                  </a:moveTo>
                  <a:cubicBezTo>
                    <a:pt x="13" y="1"/>
                    <a:pt x="12" y="2"/>
                    <a:pt x="11" y="3"/>
                  </a:cubicBezTo>
                  <a:cubicBezTo>
                    <a:pt x="327" y="349"/>
                    <a:pt x="327" y="349"/>
                    <a:pt x="327" y="349"/>
                  </a:cubicBezTo>
                  <a:cubicBezTo>
                    <a:pt x="328" y="348"/>
                    <a:pt x="329" y="347"/>
                    <a:pt x="330" y="346"/>
                  </a:cubicBezTo>
                  <a:cubicBezTo>
                    <a:pt x="14" y="0"/>
                    <a:pt x="14" y="0"/>
                    <a:pt x="1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0176"/>
            <p:cNvSpPr>
              <a:spLocks noEditPoints="1"/>
            </p:cNvSpPr>
            <p:nvPr/>
          </p:nvSpPr>
          <p:spPr bwMode="auto">
            <a:xfrm>
              <a:off x="4352829" y="6060708"/>
              <a:ext cx="764388" cy="815078"/>
            </a:xfrm>
            <a:custGeom>
              <a:avLst/>
              <a:gdLst>
                <a:gd name="T0" fmla="*/ 346 w 485"/>
                <a:gd name="T1" fmla="*/ 515 h 517"/>
                <a:gd name="T2" fmla="*/ 478 w 485"/>
                <a:gd name="T3" fmla="*/ 269 h 517"/>
                <a:gd name="T4" fmla="*/ 308 w 485"/>
                <a:gd name="T5" fmla="*/ 261 h 517"/>
                <a:gd name="T6" fmla="*/ 329 w 485"/>
                <a:gd name="T7" fmla="*/ 513 h 517"/>
                <a:gd name="T8" fmla="*/ 308 w 485"/>
                <a:gd name="T9" fmla="*/ 261 h 517"/>
                <a:gd name="T10" fmla="*/ 478 w 485"/>
                <a:gd name="T11" fmla="*/ 261 h 517"/>
                <a:gd name="T12" fmla="*/ 485 w 485"/>
                <a:gd name="T13" fmla="*/ 256 h 517"/>
                <a:gd name="T14" fmla="*/ 306 w 485"/>
                <a:gd name="T15" fmla="*/ 235 h 517"/>
                <a:gd name="T16" fmla="*/ 302 w 485"/>
                <a:gd name="T17" fmla="*/ 236 h 517"/>
                <a:gd name="T18" fmla="*/ 303 w 485"/>
                <a:gd name="T19" fmla="*/ 248 h 517"/>
                <a:gd name="T20" fmla="*/ 306 w 485"/>
                <a:gd name="T21" fmla="*/ 235 h 517"/>
                <a:gd name="T22" fmla="*/ 466 w 485"/>
                <a:gd name="T23" fmla="*/ 239 h 517"/>
                <a:gd name="T24" fmla="*/ 473 w 485"/>
                <a:gd name="T25" fmla="*/ 236 h 517"/>
                <a:gd name="T26" fmla="*/ 352 w 485"/>
                <a:gd name="T27" fmla="*/ 217 h 517"/>
                <a:gd name="T28" fmla="*/ 458 w 485"/>
                <a:gd name="T29" fmla="*/ 238 h 517"/>
                <a:gd name="T30" fmla="*/ 352 w 485"/>
                <a:gd name="T31" fmla="*/ 217 h 517"/>
                <a:gd name="T32" fmla="*/ 326 w 485"/>
                <a:gd name="T33" fmla="*/ 217 h 517"/>
                <a:gd name="T34" fmla="*/ 338 w 485"/>
                <a:gd name="T35" fmla="*/ 214 h 517"/>
                <a:gd name="T36" fmla="*/ 266 w 485"/>
                <a:gd name="T37" fmla="*/ 203 h 517"/>
                <a:gd name="T38" fmla="*/ 277 w 485"/>
                <a:gd name="T39" fmla="*/ 209 h 517"/>
                <a:gd name="T40" fmla="*/ 266 w 485"/>
                <a:gd name="T41" fmla="*/ 203 h 517"/>
                <a:gd name="T42" fmla="*/ 295 w 485"/>
                <a:gd name="T43" fmla="*/ 174 h 517"/>
                <a:gd name="T44" fmla="*/ 301 w 485"/>
                <a:gd name="T45" fmla="*/ 186 h 517"/>
                <a:gd name="T46" fmla="*/ 4 w 485"/>
                <a:gd name="T47" fmla="*/ 161 h 517"/>
                <a:gd name="T48" fmla="*/ 252 w 485"/>
                <a:gd name="T49" fmla="*/ 205 h 517"/>
                <a:gd name="T50" fmla="*/ 4 w 485"/>
                <a:gd name="T51" fmla="*/ 161 h 517"/>
                <a:gd name="T52" fmla="*/ 281 w 485"/>
                <a:gd name="T53" fmla="*/ 13 h 517"/>
                <a:gd name="T54" fmla="*/ 279 w 485"/>
                <a:gd name="T55" fmla="*/ 13 h 517"/>
                <a:gd name="T56" fmla="*/ 298 w 485"/>
                <a:gd name="T57" fmla="*/ 160 h 517"/>
                <a:gd name="T58" fmla="*/ 261 w 485"/>
                <a:gd name="T59" fmla="*/ 0 h 517"/>
                <a:gd name="T60" fmla="*/ 3 w 485"/>
                <a:gd name="T61" fmla="*/ 151 h 517"/>
                <a:gd name="T62" fmla="*/ 261 w 485"/>
                <a:gd name="T63"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5" h="517">
                  <a:moveTo>
                    <a:pt x="474" y="268"/>
                  </a:moveTo>
                  <a:cubicBezTo>
                    <a:pt x="346" y="515"/>
                    <a:pt x="346" y="515"/>
                    <a:pt x="346" y="515"/>
                  </a:cubicBezTo>
                  <a:cubicBezTo>
                    <a:pt x="347" y="516"/>
                    <a:pt x="349" y="517"/>
                    <a:pt x="350" y="517"/>
                  </a:cubicBezTo>
                  <a:cubicBezTo>
                    <a:pt x="478" y="269"/>
                    <a:pt x="478" y="269"/>
                    <a:pt x="478" y="269"/>
                  </a:cubicBezTo>
                  <a:cubicBezTo>
                    <a:pt x="477" y="269"/>
                    <a:pt x="475" y="268"/>
                    <a:pt x="474" y="268"/>
                  </a:cubicBezTo>
                  <a:moveTo>
                    <a:pt x="308" y="261"/>
                  </a:moveTo>
                  <a:cubicBezTo>
                    <a:pt x="307" y="261"/>
                    <a:pt x="305" y="261"/>
                    <a:pt x="304" y="261"/>
                  </a:cubicBezTo>
                  <a:cubicBezTo>
                    <a:pt x="329" y="513"/>
                    <a:pt x="329" y="513"/>
                    <a:pt x="329" y="513"/>
                  </a:cubicBezTo>
                  <a:cubicBezTo>
                    <a:pt x="330" y="513"/>
                    <a:pt x="332" y="513"/>
                    <a:pt x="333" y="513"/>
                  </a:cubicBezTo>
                  <a:cubicBezTo>
                    <a:pt x="308" y="261"/>
                    <a:pt x="308" y="261"/>
                    <a:pt x="308" y="261"/>
                  </a:cubicBezTo>
                  <a:moveTo>
                    <a:pt x="481" y="254"/>
                  </a:moveTo>
                  <a:cubicBezTo>
                    <a:pt x="478" y="261"/>
                    <a:pt x="478" y="261"/>
                    <a:pt x="478" y="261"/>
                  </a:cubicBezTo>
                  <a:cubicBezTo>
                    <a:pt x="479" y="261"/>
                    <a:pt x="480" y="262"/>
                    <a:pt x="482" y="262"/>
                  </a:cubicBezTo>
                  <a:cubicBezTo>
                    <a:pt x="485" y="256"/>
                    <a:pt x="485" y="256"/>
                    <a:pt x="485" y="256"/>
                  </a:cubicBezTo>
                  <a:cubicBezTo>
                    <a:pt x="483" y="255"/>
                    <a:pt x="482" y="255"/>
                    <a:pt x="481" y="254"/>
                  </a:cubicBezTo>
                  <a:moveTo>
                    <a:pt x="306" y="235"/>
                  </a:moveTo>
                  <a:cubicBezTo>
                    <a:pt x="305" y="235"/>
                    <a:pt x="303" y="235"/>
                    <a:pt x="302" y="236"/>
                  </a:cubicBezTo>
                  <a:cubicBezTo>
                    <a:pt x="302" y="236"/>
                    <a:pt x="302" y="236"/>
                    <a:pt x="302" y="236"/>
                  </a:cubicBezTo>
                  <a:cubicBezTo>
                    <a:pt x="302" y="236"/>
                    <a:pt x="302" y="236"/>
                    <a:pt x="301" y="236"/>
                  </a:cubicBezTo>
                  <a:cubicBezTo>
                    <a:pt x="303" y="248"/>
                    <a:pt x="303" y="248"/>
                    <a:pt x="303" y="248"/>
                  </a:cubicBezTo>
                  <a:cubicBezTo>
                    <a:pt x="304" y="248"/>
                    <a:pt x="306" y="247"/>
                    <a:pt x="307" y="247"/>
                  </a:cubicBezTo>
                  <a:cubicBezTo>
                    <a:pt x="306" y="235"/>
                    <a:pt x="306" y="235"/>
                    <a:pt x="306" y="235"/>
                  </a:cubicBezTo>
                  <a:moveTo>
                    <a:pt x="466" y="235"/>
                  </a:moveTo>
                  <a:cubicBezTo>
                    <a:pt x="466" y="236"/>
                    <a:pt x="466" y="238"/>
                    <a:pt x="466" y="239"/>
                  </a:cubicBezTo>
                  <a:cubicBezTo>
                    <a:pt x="472" y="240"/>
                    <a:pt x="472" y="240"/>
                    <a:pt x="472" y="240"/>
                  </a:cubicBezTo>
                  <a:cubicBezTo>
                    <a:pt x="473" y="239"/>
                    <a:pt x="473" y="237"/>
                    <a:pt x="473" y="236"/>
                  </a:cubicBezTo>
                  <a:cubicBezTo>
                    <a:pt x="466" y="235"/>
                    <a:pt x="466" y="235"/>
                    <a:pt x="466" y="235"/>
                  </a:cubicBezTo>
                  <a:moveTo>
                    <a:pt x="352" y="217"/>
                  </a:moveTo>
                  <a:cubicBezTo>
                    <a:pt x="352" y="218"/>
                    <a:pt x="351" y="219"/>
                    <a:pt x="351" y="221"/>
                  </a:cubicBezTo>
                  <a:cubicBezTo>
                    <a:pt x="458" y="238"/>
                    <a:pt x="458" y="238"/>
                    <a:pt x="458" y="238"/>
                  </a:cubicBezTo>
                  <a:cubicBezTo>
                    <a:pt x="458" y="237"/>
                    <a:pt x="458" y="235"/>
                    <a:pt x="459" y="234"/>
                  </a:cubicBezTo>
                  <a:cubicBezTo>
                    <a:pt x="352" y="217"/>
                    <a:pt x="352" y="217"/>
                    <a:pt x="352" y="217"/>
                  </a:cubicBezTo>
                  <a:moveTo>
                    <a:pt x="326" y="212"/>
                  </a:moveTo>
                  <a:cubicBezTo>
                    <a:pt x="326" y="214"/>
                    <a:pt x="326" y="215"/>
                    <a:pt x="326" y="217"/>
                  </a:cubicBezTo>
                  <a:cubicBezTo>
                    <a:pt x="338" y="219"/>
                    <a:pt x="338" y="219"/>
                    <a:pt x="338" y="219"/>
                  </a:cubicBezTo>
                  <a:cubicBezTo>
                    <a:pt x="338" y="217"/>
                    <a:pt x="338" y="216"/>
                    <a:pt x="338" y="214"/>
                  </a:cubicBezTo>
                  <a:cubicBezTo>
                    <a:pt x="326" y="212"/>
                    <a:pt x="326" y="212"/>
                    <a:pt x="326" y="212"/>
                  </a:cubicBezTo>
                  <a:moveTo>
                    <a:pt x="266" y="203"/>
                  </a:moveTo>
                  <a:cubicBezTo>
                    <a:pt x="265" y="204"/>
                    <a:pt x="265" y="206"/>
                    <a:pt x="265" y="207"/>
                  </a:cubicBezTo>
                  <a:cubicBezTo>
                    <a:pt x="277" y="209"/>
                    <a:pt x="277" y="209"/>
                    <a:pt x="277" y="209"/>
                  </a:cubicBezTo>
                  <a:cubicBezTo>
                    <a:pt x="277" y="207"/>
                    <a:pt x="277" y="206"/>
                    <a:pt x="278" y="205"/>
                  </a:cubicBezTo>
                  <a:cubicBezTo>
                    <a:pt x="266" y="203"/>
                    <a:pt x="266" y="203"/>
                    <a:pt x="266" y="203"/>
                  </a:cubicBezTo>
                  <a:moveTo>
                    <a:pt x="300" y="174"/>
                  </a:moveTo>
                  <a:cubicBezTo>
                    <a:pt x="298" y="174"/>
                    <a:pt x="297" y="174"/>
                    <a:pt x="295" y="174"/>
                  </a:cubicBezTo>
                  <a:cubicBezTo>
                    <a:pt x="297" y="186"/>
                    <a:pt x="297" y="186"/>
                    <a:pt x="297" y="186"/>
                  </a:cubicBezTo>
                  <a:cubicBezTo>
                    <a:pt x="298" y="186"/>
                    <a:pt x="299" y="186"/>
                    <a:pt x="301" y="186"/>
                  </a:cubicBezTo>
                  <a:cubicBezTo>
                    <a:pt x="300" y="174"/>
                    <a:pt x="300" y="174"/>
                    <a:pt x="300" y="174"/>
                  </a:cubicBezTo>
                  <a:moveTo>
                    <a:pt x="4" y="161"/>
                  </a:moveTo>
                  <a:cubicBezTo>
                    <a:pt x="4" y="162"/>
                    <a:pt x="4" y="163"/>
                    <a:pt x="4" y="165"/>
                  </a:cubicBezTo>
                  <a:cubicBezTo>
                    <a:pt x="252" y="205"/>
                    <a:pt x="252" y="205"/>
                    <a:pt x="252" y="205"/>
                  </a:cubicBezTo>
                  <a:cubicBezTo>
                    <a:pt x="252" y="203"/>
                    <a:pt x="252" y="202"/>
                    <a:pt x="252" y="201"/>
                  </a:cubicBezTo>
                  <a:cubicBezTo>
                    <a:pt x="4" y="161"/>
                    <a:pt x="4" y="161"/>
                    <a:pt x="4" y="161"/>
                  </a:cubicBezTo>
                  <a:moveTo>
                    <a:pt x="284" y="13"/>
                  </a:moveTo>
                  <a:cubicBezTo>
                    <a:pt x="283" y="13"/>
                    <a:pt x="282" y="13"/>
                    <a:pt x="281" y="13"/>
                  </a:cubicBezTo>
                  <a:cubicBezTo>
                    <a:pt x="281" y="13"/>
                    <a:pt x="281" y="13"/>
                    <a:pt x="280" y="13"/>
                  </a:cubicBezTo>
                  <a:cubicBezTo>
                    <a:pt x="280" y="13"/>
                    <a:pt x="280" y="13"/>
                    <a:pt x="279" y="13"/>
                  </a:cubicBezTo>
                  <a:cubicBezTo>
                    <a:pt x="294" y="161"/>
                    <a:pt x="294" y="161"/>
                    <a:pt x="294" y="161"/>
                  </a:cubicBezTo>
                  <a:cubicBezTo>
                    <a:pt x="295" y="161"/>
                    <a:pt x="297" y="160"/>
                    <a:pt x="298" y="160"/>
                  </a:cubicBezTo>
                  <a:cubicBezTo>
                    <a:pt x="284" y="13"/>
                    <a:pt x="284" y="13"/>
                    <a:pt x="284" y="13"/>
                  </a:cubicBezTo>
                  <a:moveTo>
                    <a:pt x="261" y="0"/>
                  </a:moveTo>
                  <a:cubicBezTo>
                    <a:pt x="0" y="148"/>
                    <a:pt x="0" y="148"/>
                    <a:pt x="0" y="148"/>
                  </a:cubicBezTo>
                  <a:cubicBezTo>
                    <a:pt x="1" y="149"/>
                    <a:pt x="2" y="150"/>
                    <a:pt x="3" y="151"/>
                  </a:cubicBezTo>
                  <a:cubicBezTo>
                    <a:pt x="263" y="4"/>
                    <a:pt x="263" y="4"/>
                    <a:pt x="263" y="4"/>
                  </a:cubicBezTo>
                  <a:cubicBezTo>
                    <a:pt x="262" y="3"/>
                    <a:pt x="262" y="2"/>
                    <a:pt x="26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177"/>
            <p:cNvSpPr>
              <a:spLocks noEditPoints="1"/>
            </p:cNvSpPr>
            <p:nvPr/>
          </p:nvSpPr>
          <p:spPr bwMode="auto">
            <a:xfrm>
              <a:off x="4813062" y="6072047"/>
              <a:ext cx="630320" cy="821081"/>
            </a:xfrm>
            <a:custGeom>
              <a:avLst/>
              <a:gdLst>
                <a:gd name="T0" fmla="*/ 398 w 400"/>
                <a:gd name="T1" fmla="*/ 306 h 521"/>
                <a:gd name="T2" fmla="*/ 67 w 400"/>
                <a:gd name="T3" fmla="*/ 518 h 521"/>
                <a:gd name="T4" fmla="*/ 69 w 400"/>
                <a:gd name="T5" fmla="*/ 521 h 521"/>
                <a:gd name="T6" fmla="*/ 400 w 400"/>
                <a:gd name="T7" fmla="*/ 310 h 521"/>
                <a:gd name="T8" fmla="*/ 398 w 400"/>
                <a:gd name="T9" fmla="*/ 306 h 521"/>
                <a:gd name="T10" fmla="*/ 224 w 400"/>
                <a:gd name="T11" fmla="*/ 237 h 521"/>
                <a:gd name="T12" fmla="*/ 223 w 400"/>
                <a:gd name="T13" fmla="*/ 242 h 521"/>
                <a:gd name="T14" fmla="*/ 395 w 400"/>
                <a:gd name="T15" fmla="*/ 279 h 521"/>
                <a:gd name="T16" fmla="*/ 396 w 400"/>
                <a:gd name="T17" fmla="*/ 275 h 521"/>
                <a:gd name="T18" fmla="*/ 224 w 400"/>
                <a:gd name="T19" fmla="*/ 237 h 521"/>
                <a:gd name="T20" fmla="*/ 3 w 400"/>
                <a:gd name="T21" fmla="*/ 0 h 521"/>
                <a:gd name="T22" fmla="*/ 0 w 400"/>
                <a:gd name="T23" fmla="*/ 3 h 521"/>
                <a:gd name="T24" fmla="*/ 176 w 400"/>
                <a:gd name="T25" fmla="*/ 212 h 521"/>
                <a:gd name="T26" fmla="*/ 180 w 400"/>
                <a:gd name="T27" fmla="*/ 209 h 521"/>
                <a:gd name="T28" fmla="*/ 3 w 400"/>
                <a:gd name="T2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521">
                  <a:moveTo>
                    <a:pt x="398" y="306"/>
                  </a:moveTo>
                  <a:cubicBezTo>
                    <a:pt x="67" y="518"/>
                    <a:pt x="67" y="518"/>
                    <a:pt x="67" y="518"/>
                  </a:cubicBezTo>
                  <a:cubicBezTo>
                    <a:pt x="68" y="519"/>
                    <a:pt x="68" y="520"/>
                    <a:pt x="69" y="521"/>
                  </a:cubicBezTo>
                  <a:cubicBezTo>
                    <a:pt x="400" y="310"/>
                    <a:pt x="400" y="310"/>
                    <a:pt x="400" y="310"/>
                  </a:cubicBezTo>
                  <a:cubicBezTo>
                    <a:pt x="399" y="308"/>
                    <a:pt x="399" y="307"/>
                    <a:pt x="398" y="306"/>
                  </a:cubicBezTo>
                  <a:moveTo>
                    <a:pt x="224" y="237"/>
                  </a:moveTo>
                  <a:cubicBezTo>
                    <a:pt x="224" y="239"/>
                    <a:pt x="224" y="240"/>
                    <a:pt x="223" y="242"/>
                  </a:cubicBezTo>
                  <a:cubicBezTo>
                    <a:pt x="395" y="279"/>
                    <a:pt x="395" y="279"/>
                    <a:pt x="395" y="279"/>
                  </a:cubicBezTo>
                  <a:cubicBezTo>
                    <a:pt x="395" y="278"/>
                    <a:pt x="395" y="276"/>
                    <a:pt x="396" y="275"/>
                  </a:cubicBezTo>
                  <a:cubicBezTo>
                    <a:pt x="224" y="237"/>
                    <a:pt x="224" y="237"/>
                    <a:pt x="224" y="237"/>
                  </a:cubicBezTo>
                  <a:moveTo>
                    <a:pt x="3" y="0"/>
                  </a:moveTo>
                  <a:cubicBezTo>
                    <a:pt x="2" y="1"/>
                    <a:pt x="1" y="2"/>
                    <a:pt x="0" y="3"/>
                  </a:cubicBezTo>
                  <a:cubicBezTo>
                    <a:pt x="176" y="212"/>
                    <a:pt x="176" y="212"/>
                    <a:pt x="176" y="212"/>
                  </a:cubicBezTo>
                  <a:cubicBezTo>
                    <a:pt x="177" y="211"/>
                    <a:pt x="178" y="210"/>
                    <a:pt x="180" y="209"/>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181"/>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182"/>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183"/>
            <p:cNvSpPr>
              <a:spLocks noEditPoints="1"/>
            </p:cNvSpPr>
            <p:nvPr/>
          </p:nvSpPr>
          <p:spPr bwMode="auto">
            <a:xfrm>
              <a:off x="4584280" y="6410885"/>
              <a:ext cx="568955" cy="1193269"/>
            </a:xfrm>
            <a:custGeom>
              <a:avLst/>
              <a:gdLst>
                <a:gd name="T0" fmla="*/ 3 w 361"/>
                <a:gd name="T1" fmla="*/ 741 h 757"/>
                <a:gd name="T2" fmla="*/ 0 w 361"/>
                <a:gd name="T3" fmla="*/ 744 h 757"/>
                <a:gd name="T4" fmla="*/ 11 w 361"/>
                <a:gd name="T5" fmla="*/ 757 h 757"/>
                <a:gd name="T6" fmla="*/ 14 w 361"/>
                <a:gd name="T7" fmla="*/ 754 h 757"/>
                <a:gd name="T8" fmla="*/ 3 w 361"/>
                <a:gd name="T9" fmla="*/ 741 h 757"/>
                <a:gd name="T10" fmla="*/ 354 w 361"/>
                <a:gd name="T11" fmla="*/ 19 h 757"/>
                <a:gd name="T12" fmla="*/ 354 w 361"/>
                <a:gd name="T13" fmla="*/ 24 h 757"/>
                <a:gd name="T14" fmla="*/ 361 w 361"/>
                <a:gd name="T15" fmla="*/ 25 h 757"/>
                <a:gd name="T16" fmla="*/ 361 w 361"/>
                <a:gd name="T17" fmla="*/ 21 h 757"/>
                <a:gd name="T18" fmla="*/ 354 w 361"/>
                <a:gd name="T19" fmla="*/ 19 h 757"/>
                <a:gd name="T20" fmla="*/ 330 w 361"/>
                <a:gd name="T21" fmla="*/ 0 h 757"/>
                <a:gd name="T22" fmla="*/ 326 w 361"/>
                <a:gd name="T23" fmla="*/ 3 h 757"/>
                <a:gd name="T24" fmla="*/ 331 w 361"/>
                <a:gd name="T25" fmla="*/ 8 h 757"/>
                <a:gd name="T26" fmla="*/ 335 w 361"/>
                <a:gd name="T27" fmla="*/ 6 h 757"/>
                <a:gd name="T28" fmla="*/ 330 w 361"/>
                <a:gd name="T29"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757">
                  <a:moveTo>
                    <a:pt x="3" y="741"/>
                  </a:moveTo>
                  <a:cubicBezTo>
                    <a:pt x="2" y="742"/>
                    <a:pt x="1" y="743"/>
                    <a:pt x="0" y="744"/>
                  </a:cubicBezTo>
                  <a:cubicBezTo>
                    <a:pt x="11" y="757"/>
                    <a:pt x="11" y="757"/>
                    <a:pt x="11" y="757"/>
                  </a:cubicBezTo>
                  <a:cubicBezTo>
                    <a:pt x="12" y="756"/>
                    <a:pt x="13" y="755"/>
                    <a:pt x="14" y="754"/>
                  </a:cubicBezTo>
                  <a:cubicBezTo>
                    <a:pt x="3" y="741"/>
                    <a:pt x="3" y="741"/>
                    <a:pt x="3" y="741"/>
                  </a:cubicBezTo>
                  <a:moveTo>
                    <a:pt x="354" y="19"/>
                  </a:moveTo>
                  <a:cubicBezTo>
                    <a:pt x="354" y="21"/>
                    <a:pt x="354" y="22"/>
                    <a:pt x="354" y="24"/>
                  </a:cubicBezTo>
                  <a:cubicBezTo>
                    <a:pt x="361" y="25"/>
                    <a:pt x="361" y="25"/>
                    <a:pt x="361" y="25"/>
                  </a:cubicBezTo>
                  <a:cubicBezTo>
                    <a:pt x="361" y="24"/>
                    <a:pt x="361" y="22"/>
                    <a:pt x="361" y="21"/>
                  </a:cubicBezTo>
                  <a:cubicBezTo>
                    <a:pt x="354" y="19"/>
                    <a:pt x="354" y="19"/>
                    <a:pt x="354" y="19"/>
                  </a:cubicBezTo>
                  <a:moveTo>
                    <a:pt x="330" y="0"/>
                  </a:moveTo>
                  <a:cubicBezTo>
                    <a:pt x="329" y="1"/>
                    <a:pt x="327" y="2"/>
                    <a:pt x="326" y="3"/>
                  </a:cubicBezTo>
                  <a:cubicBezTo>
                    <a:pt x="331" y="8"/>
                    <a:pt x="331" y="8"/>
                    <a:pt x="331" y="8"/>
                  </a:cubicBezTo>
                  <a:cubicBezTo>
                    <a:pt x="332" y="7"/>
                    <a:pt x="333" y="6"/>
                    <a:pt x="335" y="6"/>
                  </a:cubicBezTo>
                  <a:cubicBezTo>
                    <a:pt x="330" y="0"/>
                    <a:pt x="330" y="0"/>
                    <a:pt x="3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0184"/>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0185"/>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0186"/>
            <p:cNvSpPr>
              <a:spLocks noEditPoints="1"/>
            </p:cNvSpPr>
            <p:nvPr/>
          </p:nvSpPr>
          <p:spPr bwMode="auto">
            <a:xfrm>
              <a:off x="5090536" y="7482759"/>
              <a:ext cx="282143" cy="294816"/>
            </a:xfrm>
            <a:custGeom>
              <a:avLst/>
              <a:gdLst>
                <a:gd name="T0" fmla="*/ 162 w 179"/>
                <a:gd name="T1" fmla="*/ 14 h 187"/>
                <a:gd name="T2" fmla="*/ 0 w 179"/>
                <a:gd name="T3" fmla="*/ 187 h 187"/>
                <a:gd name="T4" fmla="*/ 6 w 179"/>
                <a:gd name="T5" fmla="*/ 187 h 187"/>
                <a:gd name="T6" fmla="*/ 165 w 179"/>
                <a:gd name="T7" fmla="*/ 17 h 187"/>
                <a:gd name="T8" fmla="*/ 162 w 179"/>
                <a:gd name="T9" fmla="*/ 14 h 187"/>
                <a:gd name="T10" fmla="*/ 176 w 179"/>
                <a:gd name="T11" fmla="*/ 0 h 187"/>
                <a:gd name="T12" fmla="*/ 169 w 179"/>
                <a:gd name="T13" fmla="*/ 6 h 187"/>
                <a:gd name="T14" fmla="*/ 172 w 179"/>
                <a:gd name="T15" fmla="*/ 9 h 187"/>
                <a:gd name="T16" fmla="*/ 179 w 179"/>
                <a:gd name="T17" fmla="*/ 3 h 187"/>
                <a:gd name="T18" fmla="*/ 176 w 179"/>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87">
                  <a:moveTo>
                    <a:pt x="162" y="14"/>
                  </a:moveTo>
                  <a:cubicBezTo>
                    <a:pt x="0" y="187"/>
                    <a:pt x="0" y="187"/>
                    <a:pt x="0" y="187"/>
                  </a:cubicBezTo>
                  <a:cubicBezTo>
                    <a:pt x="6" y="187"/>
                    <a:pt x="6" y="187"/>
                    <a:pt x="6" y="187"/>
                  </a:cubicBezTo>
                  <a:cubicBezTo>
                    <a:pt x="165" y="17"/>
                    <a:pt x="165" y="17"/>
                    <a:pt x="165" y="17"/>
                  </a:cubicBezTo>
                  <a:cubicBezTo>
                    <a:pt x="164" y="16"/>
                    <a:pt x="163" y="15"/>
                    <a:pt x="162" y="14"/>
                  </a:cubicBezTo>
                  <a:moveTo>
                    <a:pt x="176" y="0"/>
                  </a:moveTo>
                  <a:cubicBezTo>
                    <a:pt x="169" y="6"/>
                    <a:pt x="169" y="6"/>
                    <a:pt x="169" y="6"/>
                  </a:cubicBezTo>
                  <a:cubicBezTo>
                    <a:pt x="170" y="7"/>
                    <a:pt x="171" y="8"/>
                    <a:pt x="172" y="9"/>
                  </a:cubicBezTo>
                  <a:cubicBezTo>
                    <a:pt x="179" y="3"/>
                    <a:pt x="179" y="3"/>
                    <a:pt x="179" y="3"/>
                  </a:cubicBezTo>
                  <a:cubicBezTo>
                    <a:pt x="178" y="2"/>
                    <a:pt x="177" y="1"/>
                    <a:pt x="176"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187"/>
            <p:cNvSpPr>
              <a:spLocks noEditPoints="1"/>
            </p:cNvSpPr>
            <p:nvPr/>
          </p:nvSpPr>
          <p:spPr bwMode="auto">
            <a:xfrm>
              <a:off x="5912954" y="5887287"/>
              <a:ext cx="93381" cy="34684"/>
            </a:xfrm>
            <a:custGeom>
              <a:avLst/>
              <a:gdLst>
                <a:gd name="T0" fmla="*/ 7 w 59"/>
                <a:gd name="T1" fmla="*/ 9 h 22"/>
                <a:gd name="T2" fmla="*/ 0 w 59"/>
                <a:gd name="T3" fmla="*/ 19 h 22"/>
                <a:gd name="T4" fmla="*/ 4 w 59"/>
                <a:gd name="T5" fmla="*/ 22 h 22"/>
                <a:gd name="T6" fmla="*/ 11 w 59"/>
                <a:gd name="T7" fmla="*/ 12 h 22"/>
                <a:gd name="T8" fmla="*/ 7 w 59"/>
                <a:gd name="T9" fmla="*/ 9 h 22"/>
                <a:gd name="T10" fmla="*/ 47 w 59"/>
                <a:gd name="T11" fmla="*/ 0 h 22"/>
                <a:gd name="T12" fmla="*/ 46 w 59"/>
                <a:gd name="T13" fmla="*/ 4 h 22"/>
                <a:gd name="T14" fmla="*/ 57 w 59"/>
                <a:gd name="T15" fmla="*/ 9 h 22"/>
                <a:gd name="T16" fmla="*/ 59 w 59"/>
                <a:gd name="T17" fmla="*/ 5 h 22"/>
                <a:gd name="T18" fmla="*/ 53 w 59"/>
                <a:gd name="T19" fmla="*/ 2 h 22"/>
                <a:gd name="T20" fmla="*/ 47 w 5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2">
                  <a:moveTo>
                    <a:pt x="7" y="9"/>
                  </a:moveTo>
                  <a:cubicBezTo>
                    <a:pt x="0" y="19"/>
                    <a:pt x="0" y="19"/>
                    <a:pt x="0" y="19"/>
                  </a:cubicBezTo>
                  <a:cubicBezTo>
                    <a:pt x="1" y="20"/>
                    <a:pt x="2" y="21"/>
                    <a:pt x="4" y="22"/>
                  </a:cubicBezTo>
                  <a:cubicBezTo>
                    <a:pt x="11" y="12"/>
                    <a:pt x="11" y="12"/>
                    <a:pt x="11" y="12"/>
                  </a:cubicBezTo>
                  <a:cubicBezTo>
                    <a:pt x="9" y="11"/>
                    <a:pt x="8" y="10"/>
                    <a:pt x="7" y="9"/>
                  </a:cubicBezTo>
                  <a:moveTo>
                    <a:pt x="47" y="0"/>
                  </a:moveTo>
                  <a:cubicBezTo>
                    <a:pt x="47" y="1"/>
                    <a:pt x="46" y="3"/>
                    <a:pt x="46" y="4"/>
                  </a:cubicBezTo>
                  <a:cubicBezTo>
                    <a:pt x="57" y="9"/>
                    <a:pt x="57" y="9"/>
                    <a:pt x="57" y="9"/>
                  </a:cubicBezTo>
                  <a:cubicBezTo>
                    <a:pt x="57" y="8"/>
                    <a:pt x="58" y="6"/>
                    <a:pt x="59" y="5"/>
                  </a:cubicBezTo>
                  <a:cubicBezTo>
                    <a:pt x="53" y="2"/>
                    <a:pt x="53" y="2"/>
                    <a:pt x="53" y="2"/>
                  </a:cubicBezTo>
                  <a:cubicBezTo>
                    <a:pt x="47" y="0"/>
                    <a:pt x="47" y="0"/>
                    <a:pt x="4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0188"/>
            <p:cNvSpPr>
              <a:spLocks/>
            </p:cNvSpPr>
            <p:nvPr/>
          </p:nvSpPr>
          <p:spPr bwMode="auto">
            <a:xfrm>
              <a:off x="6668004" y="6215453"/>
              <a:ext cx="6670" cy="7337"/>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189"/>
            <p:cNvSpPr>
              <a:spLocks noEditPoints="1"/>
            </p:cNvSpPr>
            <p:nvPr/>
          </p:nvSpPr>
          <p:spPr bwMode="auto">
            <a:xfrm>
              <a:off x="4912446" y="5904629"/>
              <a:ext cx="1755558" cy="1538777"/>
            </a:xfrm>
            <a:custGeom>
              <a:avLst/>
              <a:gdLst>
                <a:gd name="T0" fmla="*/ 286 w 1114"/>
                <a:gd name="T1" fmla="*/ 966 h 976"/>
                <a:gd name="T2" fmla="*/ 282 w 1114"/>
                <a:gd name="T3" fmla="*/ 969 h 976"/>
                <a:gd name="T4" fmla="*/ 289 w 1114"/>
                <a:gd name="T5" fmla="*/ 976 h 976"/>
                <a:gd name="T6" fmla="*/ 292 w 1114"/>
                <a:gd name="T7" fmla="*/ 973 h 976"/>
                <a:gd name="T8" fmla="*/ 286 w 1114"/>
                <a:gd name="T9" fmla="*/ 966 h 976"/>
                <a:gd name="T10" fmla="*/ 304 w 1114"/>
                <a:gd name="T11" fmla="*/ 960 h 976"/>
                <a:gd name="T12" fmla="*/ 303 w 1114"/>
                <a:gd name="T13" fmla="*/ 969 h 976"/>
                <a:gd name="T14" fmla="*/ 303 w 1114"/>
                <a:gd name="T15" fmla="*/ 969 h 976"/>
                <a:gd name="T16" fmla="*/ 308 w 1114"/>
                <a:gd name="T17" fmla="*/ 970 h 976"/>
                <a:gd name="T18" fmla="*/ 308 w 1114"/>
                <a:gd name="T19" fmla="*/ 969 h 976"/>
                <a:gd name="T20" fmla="*/ 309 w 1114"/>
                <a:gd name="T21" fmla="*/ 960 h 976"/>
                <a:gd name="T22" fmla="*/ 304 w 1114"/>
                <a:gd name="T23" fmla="*/ 960 h 976"/>
                <a:gd name="T24" fmla="*/ 3 w 1114"/>
                <a:gd name="T25" fmla="*/ 664 h 976"/>
                <a:gd name="T26" fmla="*/ 0 w 1114"/>
                <a:gd name="T27" fmla="*/ 667 h 976"/>
                <a:gd name="T28" fmla="*/ 275 w 1114"/>
                <a:gd name="T29" fmla="*/ 961 h 976"/>
                <a:gd name="T30" fmla="*/ 278 w 1114"/>
                <a:gd name="T31" fmla="*/ 958 h 976"/>
                <a:gd name="T32" fmla="*/ 3 w 1114"/>
                <a:gd name="T33" fmla="*/ 664 h 976"/>
                <a:gd name="T34" fmla="*/ 364 w 1114"/>
                <a:gd name="T35" fmla="*/ 433 h 976"/>
                <a:gd name="T36" fmla="*/ 306 w 1114"/>
                <a:gd name="T37" fmla="*/ 949 h 976"/>
                <a:gd name="T38" fmla="*/ 310 w 1114"/>
                <a:gd name="T39" fmla="*/ 950 h 976"/>
                <a:gd name="T40" fmla="*/ 368 w 1114"/>
                <a:gd name="T41" fmla="*/ 434 h 976"/>
                <a:gd name="T42" fmla="*/ 364 w 1114"/>
                <a:gd name="T43" fmla="*/ 433 h 976"/>
                <a:gd name="T44" fmla="*/ 627 w 1114"/>
                <a:gd name="T45" fmla="*/ 20 h 976"/>
                <a:gd name="T46" fmla="*/ 391 w 1114"/>
                <a:gd name="T47" fmla="*/ 359 h 976"/>
                <a:gd name="T48" fmla="*/ 395 w 1114"/>
                <a:gd name="T49" fmla="*/ 361 h 976"/>
                <a:gd name="T50" fmla="*/ 631 w 1114"/>
                <a:gd name="T51" fmla="*/ 22 h 976"/>
                <a:gd name="T52" fmla="*/ 627 w 1114"/>
                <a:gd name="T53" fmla="*/ 20 h 976"/>
                <a:gd name="T54" fmla="*/ 706 w 1114"/>
                <a:gd name="T55" fmla="*/ 0 h 976"/>
                <a:gd name="T56" fmla="*/ 704 w 1114"/>
                <a:gd name="T57" fmla="*/ 4 h 976"/>
                <a:gd name="T58" fmla="*/ 1114 w 1114"/>
                <a:gd name="T59" fmla="*/ 201 h 976"/>
                <a:gd name="T60" fmla="*/ 1114 w 1114"/>
                <a:gd name="T61" fmla="*/ 197 h 976"/>
                <a:gd name="T62" fmla="*/ 706 w 1114"/>
                <a:gd name="T63" fmla="*/ 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4" h="976">
                  <a:moveTo>
                    <a:pt x="286" y="966"/>
                  </a:moveTo>
                  <a:cubicBezTo>
                    <a:pt x="284" y="967"/>
                    <a:pt x="283" y="968"/>
                    <a:pt x="282" y="969"/>
                  </a:cubicBezTo>
                  <a:cubicBezTo>
                    <a:pt x="289" y="976"/>
                    <a:pt x="289" y="976"/>
                    <a:pt x="289" y="976"/>
                  </a:cubicBezTo>
                  <a:cubicBezTo>
                    <a:pt x="290" y="975"/>
                    <a:pt x="291" y="974"/>
                    <a:pt x="292" y="973"/>
                  </a:cubicBezTo>
                  <a:cubicBezTo>
                    <a:pt x="286" y="966"/>
                    <a:pt x="286" y="966"/>
                    <a:pt x="286" y="966"/>
                  </a:cubicBezTo>
                  <a:moveTo>
                    <a:pt x="304" y="960"/>
                  </a:moveTo>
                  <a:cubicBezTo>
                    <a:pt x="303" y="969"/>
                    <a:pt x="303" y="969"/>
                    <a:pt x="303" y="969"/>
                  </a:cubicBezTo>
                  <a:cubicBezTo>
                    <a:pt x="303" y="969"/>
                    <a:pt x="303" y="969"/>
                    <a:pt x="303" y="969"/>
                  </a:cubicBezTo>
                  <a:cubicBezTo>
                    <a:pt x="305" y="969"/>
                    <a:pt x="306" y="969"/>
                    <a:pt x="308" y="970"/>
                  </a:cubicBezTo>
                  <a:cubicBezTo>
                    <a:pt x="308" y="969"/>
                    <a:pt x="308" y="969"/>
                    <a:pt x="308" y="969"/>
                  </a:cubicBezTo>
                  <a:cubicBezTo>
                    <a:pt x="309" y="960"/>
                    <a:pt x="309" y="960"/>
                    <a:pt x="309" y="960"/>
                  </a:cubicBezTo>
                  <a:cubicBezTo>
                    <a:pt x="307" y="960"/>
                    <a:pt x="306" y="960"/>
                    <a:pt x="304" y="960"/>
                  </a:cubicBezTo>
                  <a:moveTo>
                    <a:pt x="3" y="664"/>
                  </a:moveTo>
                  <a:cubicBezTo>
                    <a:pt x="2" y="665"/>
                    <a:pt x="1" y="666"/>
                    <a:pt x="0" y="667"/>
                  </a:cubicBezTo>
                  <a:cubicBezTo>
                    <a:pt x="275" y="961"/>
                    <a:pt x="275" y="961"/>
                    <a:pt x="275" y="961"/>
                  </a:cubicBezTo>
                  <a:cubicBezTo>
                    <a:pt x="276" y="960"/>
                    <a:pt x="277" y="959"/>
                    <a:pt x="278" y="958"/>
                  </a:cubicBezTo>
                  <a:cubicBezTo>
                    <a:pt x="3" y="664"/>
                    <a:pt x="3" y="664"/>
                    <a:pt x="3" y="664"/>
                  </a:cubicBezTo>
                  <a:moveTo>
                    <a:pt x="364" y="433"/>
                  </a:moveTo>
                  <a:cubicBezTo>
                    <a:pt x="306" y="949"/>
                    <a:pt x="306" y="949"/>
                    <a:pt x="306" y="949"/>
                  </a:cubicBezTo>
                  <a:cubicBezTo>
                    <a:pt x="307" y="949"/>
                    <a:pt x="308" y="950"/>
                    <a:pt x="310" y="950"/>
                  </a:cubicBezTo>
                  <a:cubicBezTo>
                    <a:pt x="368" y="434"/>
                    <a:pt x="368" y="434"/>
                    <a:pt x="368" y="434"/>
                  </a:cubicBezTo>
                  <a:cubicBezTo>
                    <a:pt x="367" y="434"/>
                    <a:pt x="365" y="433"/>
                    <a:pt x="364" y="433"/>
                  </a:cubicBezTo>
                  <a:moveTo>
                    <a:pt x="627" y="20"/>
                  </a:moveTo>
                  <a:cubicBezTo>
                    <a:pt x="391" y="359"/>
                    <a:pt x="391" y="359"/>
                    <a:pt x="391" y="359"/>
                  </a:cubicBezTo>
                  <a:cubicBezTo>
                    <a:pt x="392" y="360"/>
                    <a:pt x="393" y="360"/>
                    <a:pt x="395" y="361"/>
                  </a:cubicBezTo>
                  <a:cubicBezTo>
                    <a:pt x="631" y="22"/>
                    <a:pt x="631" y="22"/>
                    <a:pt x="631" y="22"/>
                  </a:cubicBezTo>
                  <a:cubicBezTo>
                    <a:pt x="630" y="21"/>
                    <a:pt x="629" y="20"/>
                    <a:pt x="627" y="20"/>
                  </a:cubicBezTo>
                  <a:moveTo>
                    <a:pt x="706" y="0"/>
                  </a:moveTo>
                  <a:cubicBezTo>
                    <a:pt x="705" y="1"/>
                    <a:pt x="705" y="2"/>
                    <a:pt x="704" y="4"/>
                  </a:cubicBezTo>
                  <a:cubicBezTo>
                    <a:pt x="1114" y="201"/>
                    <a:pt x="1114" y="201"/>
                    <a:pt x="1114" y="201"/>
                  </a:cubicBezTo>
                  <a:cubicBezTo>
                    <a:pt x="1114" y="197"/>
                    <a:pt x="1114" y="197"/>
                    <a:pt x="1114" y="197"/>
                  </a:cubicBezTo>
                  <a:cubicBezTo>
                    <a:pt x="706" y="0"/>
                    <a:pt x="706" y="0"/>
                    <a:pt x="7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190"/>
            <p:cNvSpPr>
              <a:spLocks noEditPoints="1"/>
            </p:cNvSpPr>
            <p:nvPr/>
          </p:nvSpPr>
          <p:spPr bwMode="auto">
            <a:xfrm>
              <a:off x="5556773" y="5907964"/>
              <a:ext cx="613645" cy="666337"/>
            </a:xfrm>
            <a:custGeom>
              <a:avLst/>
              <a:gdLst>
                <a:gd name="T0" fmla="*/ 230 w 389"/>
                <a:gd name="T1" fmla="*/ 25 h 423"/>
                <a:gd name="T2" fmla="*/ 115 w 389"/>
                <a:gd name="T3" fmla="*/ 351 h 423"/>
                <a:gd name="T4" fmla="*/ 0 w 389"/>
                <a:gd name="T5" fmla="*/ 378 h 423"/>
                <a:gd name="T6" fmla="*/ 1 w 389"/>
                <a:gd name="T7" fmla="*/ 382 h 423"/>
                <a:gd name="T8" fmla="*/ 114 w 389"/>
                <a:gd name="T9" fmla="*/ 356 h 423"/>
                <a:gd name="T10" fmla="*/ 91 w 389"/>
                <a:gd name="T11" fmla="*/ 421 h 423"/>
                <a:gd name="T12" fmla="*/ 95 w 389"/>
                <a:gd name="T13" fmla="*/ 423 h 423"/>
                <a:gd name="T14" fmla="*/ 119 w 389"/>
                <a:gd name="T15" fmla="*/ 355 h 423"/>
                <a:gd name="T16" fmla="*/ 370 w 389"/>
                <a:gd name="T17" fmla="*/ 296 h 423"/>
                <a:gd name="T18" fmla="*/ 369 w 389"/>
                <a:gd name="T19" fmla="*/ 291 h 423"/>
                <a:gd name="T20" fmla="*/ 120 w 389"/>
                <a:gd name="T21" fmla="*/ 350 h 423"/>
                <a:gd name="T22" fmla="*/ 234 w 389"/>
                <a:gd name="T23" fmla="*/ 26 h 423"/>
                <a:gd name="T24" fmla="*/ 230 w 389"/>
                <a:gd name="T25" fmla="*/ 25 h 423"/>
                <a:gd name="T26" fmla="*/ 275 w 389"/>
                <a:gd name="T27" fmla="*/ 23 h 423"/>
                <a:gd name="T28" fmla="*/ 271 w 389"/>
                <a:gd name="T29" fmla="*/ 25 h 423"/>
                <a:gd name="T30" fmla="*/ 385 w 389"/>
                <a:gd name="T31" fmla="*/ 251 h 423"/>
                <a:gd name="T32" fmla="*/ 389 w 389"/>
                <a:gd name="T33" fmla="*/ 249 h 423"/>
                <a:gd name="T34" fmla="*/ 275 w 389"/>
                <a:gd name="T35" fmla="*/ 23 h 423"/>
                <a:gd name="T36" fmla="*/ 239 w 389"/>
                <a:gd name="T37" fmla="*/ 0 h 423"/>
                <a:gd name="T38" fmla="*/ 235 w 389"/>
                <a:gd name="T39" fmla="*/ 12 h 423"/>
                <a:gd name="T40" fmla="*/ 239 w 389"/>
                <a:gd name="T41" fmla="*/ 13 h 423"/>
                <a:gd name="T42" fmla="*/ 243 w 389"/>
                <a:gd name="T43" fmla="*/ 2 h 423"/>
                <a:gd name="T44" fmla="*/ 239 w 389"/>
                <a:gd name="T45" fmla="*/ 0 h 423"/>
                <a:gd name="T46" fmla="*/ 263 w 389"/>
                <a:gd name="T47" fmla="*/ 0 h 423"/>
                <a:gd name="T48" fmla="*/ 259 w 389"/>
                <a:gd name="T49" fmla="*/ 2 h 423"/>
                <a:gd name="T50" fmla="*/ 265 w 389"/>
                <a:gd name="T51" fmla="*/ 12 h 423"/>
                <a:gd name="T52" fmla="*/ 268 w 389"/>
                <a:gd name="T53" fmla="*/ 11 h 423"/>
                <a:gd name="T54" fmla="*/ 263 w 389"/>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423">
                  <a:moveTo>
                    <a:pt x="230" y="25"/>
                  </a:moveTo>
                  <a:cubicBezTo>
                    <a:pt x="115" y="351"/>
                    <a:pt x="115" y="351"/>
                    <a:pt x="115" y="351"/>
                  </a:cubicBezTo>
                  <a:cubicBezTo>
                    <a:pt x="0" y="378"/>
                    <a:pt x="0" y="378"/>
                    <a:pt x="0" y="378"/>
                  </a:cubicBezTo>
                  <a:cubicBezTo>
                    <a:pt x="0" y="380"/>
                    <a:pt x="1" y="381"/>
                    <a:pt x="1" y="382"/>
                  </a:cubicBezTo>
                  <a:cubicBezTo>
                    <a:pt x="114" y="356"/>
                    <a:pt x="114" y="356"/>
                    <a:pt x="114" y="356"/>
                  </a:cubicBezTo>
                  <a:cubicBezTo>
                    <a:pt x="91" y="421"/>
                    <a:pt x="91" y="421"/>
                    <a:pt x="91" y="421"/>
                  </a:cubicBezTo>
                  <a:cubicBezTo>
                    <a:pt x="92" y="422"/>
                    <a:pt x="93" y="422"/>
                    <a:pt x="95" y="423"/>
                  </a:cubicBezTo>
                  <a:cubicBezTo>
                    <a:pt x="119" y="355"/>
                    <a:pt x="119" y="355"/>
                    <a:pt x="119" y="355"/>
                  </a:cubicBezTo>
                  <a:cubicBezTo>
                    <a:pt x="370" y="296"/>
                    <a:pt x="370" y="296"/>
                    <a:pt x="370" y="296"/>
                  </a:cubicBezTo>
                  <a:cubicBezTo>
                    <a:pt x="369" y="294"/>
                    <a:pt x="369" y="293"/>
                    <a:pt x="369" y="291"/>
                  </a:cubicBezTo>
                  <a:cubicBezTo>
                    <a:pt x="120" y="350"/>
                    <a:pt x="120" y="350"/>
                    <a:pt x="120" y="350"/>
                  </a:cubicBezTo>
                  <a:cubicBezTo>
                    <a:pt x="234" y="26"/>
                    <a:pt x="234" y="26"/>
                    <a:pt x="234" y="26"/>
                  </a:cubicBezTo>
                  <a:cubicBezTo>
                    <a:pt x="233" y="26"/>
                    <a:pt x="231" y="25"/>
                    <a:pt x="230" y="25"/>
                  </a:cubicBezTo>
                  <a:moveTo>
                    <a:pt x="275" y="23"/>
                  </a:moveTo>
                  <a:cubicBezTo>
                    <a:pt x="273" y="23"/>
                    <a:pt x="272" y="24"/>
                    <a:pt x="271" y="25"/>
                  </a:cubicBezTo>
                  <a:cubicBezTo>
                    <a:pt x="385" y="251"/>
                    <a:pt x="385" y="251"/>
                    <a:pt x="385" y="251"/>
                  </a:cubicBezTo>
                  <a:cubicBezTo>
                    <a:pt x="387" y="250"/>
                    <a:pt x="388" y="250"/>
                    <a:pt x="389" y="249"/>
                  </a:cubicBezTo>
                  <a:cubicBezTo>
                    <a:pt x="275" y="23"/>
                    <a:pt x="275" y="23"/>
                    <a:pt x="275" y="23"/>
                  </a:cubicBezTo>
                  <a:moveTo>
                    <a:pt x="239" y="0"/>
                  </a:moveTo>
                  <a:cubicBezTo>
                    <a:pt x="235" y="12"/>
                    <a:pt x="235" y="12"/>
                    <a:pt x="235" y="12"/>
                  </a:cubicBezTo>
                  <a:cubicBezTo>
                    <a:pt x="236" y="12"/>
                    <a:pt x="237" y="13"/>
                    <a:pt x="239" y="13"/>
                  </a:cubicBezTo>
                  <a:cubicBezTo>
                    <a:pt x="243" y="2"/>
                    <a:pt x="243" y="2"/>
                    <a:pt x="243" y="2"/>
                  </a:cubicBezTo>
                  <a:cubicBezTo>
                    <a:pt x="241" y="2"/>
                    <a:pt x="240" y="1"/>
                    <a:pt x="239" y="0"/>
                  </a:cubicBezTo>
                  <a:moveTo>
                    <a:pt x="263" y="0"/>
                  </a:moveTo>
                  <a:cubicBezTo>
                    <a:pt x="262" y="0"/>
                    <a:pt x="260" y="1"/>
                    <a:pt x="259" y="2"/>
                  </a:cubicBezTo>
                  <a:cubicBezTo>
                    <a:pt x="265" y="12"/>
                    <a:pt x="265" y="12"/>
                    <a:pt x="265" y="12"/>
                  </a:cubicBezTo>
                  <a:cubicBezTo>
                    <a:pt x="266" y="12"/>
                    <a:pt x="267" y="11"/>
                    <a:pt x="268" y="11"/>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191"/>
            <p:cNvSpPr>
              <a:spLocks/>
            </p:cNvSpPr>
            <p:nvPr/>
          </p:nvSpPr>
          <p:spPr bwMode="auto">
            <a:xfrm>
              <a:off x="6668004" y="6242133"/>
              <a:ext cx="3335" cy="800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0192"/>
            <p:cNvSpPr>
              <a:spLocks/>
            </p:cNvSpPr>
            <p:nvPr/>
          </p:nvSpPr>
          <p:spPr bwMode="auto">
            <a:xfrm>
              <a:off x="6253793" y="6242133"/>
              <a:ext cx="414210" cy="104053"/>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193"/>
            <p:cNvSpPr>
              <a:spLocks/>
            </p:cNvSpPr>
            <p:nvPr/>
          </p:nvSpPr>
          <p:spPr bwMode="auto">
            <a:xfrm>
              <a:off x="6668004" y="6273482"/>
              <a:ext cx="30015" cy="85376"/>
            </a:xfrm>
            <a:custGeom>
              <a:avLst/>
              <a:gdLst>
                <a:gd name="T0" fmla="*/ 19 w 19"/>
                <a:gd name="T1" fmla="*/ 0 h 54"/>
                <a:gd name="T2" fmla="*/ 0 w 19"/>
                <a:gd name="T3" fmla="*/ 54 h 54"/>
                <a:gd name="T4" fmla="*/ 0 w 19"/>
                <a:gd name="T5" fmla="*/ 54 h 54"/>
                <a:gd name="T6" fmla="*/ 19 w 19"/>
                <a:gd name="T7" fmla="*/ 0 h 54"/>
                <a:gd name="T8" fmla="*/ 19 w 19"/>
                <a:gd name="T9" fmla="*/ 0 h 54"/>
              </a:gdLst>
              <a:ahLst/>
              <a:cxnLst>
                <a:cxn ang="0">
                  <a:pos x="T0" y="T1"/>
                </a:cxn>
                <a:cxn ang="0">
                  <a:pos x="T2" y="T3"/>
                </a:cxn>
                <a:cxn ang="0">
                  <a:pos x="T4" y="T5"/>
                </a:cxn>
                <a:cxn ang="0">
                  <a:pos x="T6" y="T7"/>
                </a:cxn>
                <a:cxn ang="0">
                  <a:pos x="T8" y="T9"/>
                </a:cxn>
              </a:cxnLst>
              <a:rect l="0" t="0" r="r" b="b"/>
              <a:pathLst>
                <a:path w="19" h="54">
                  <a:moveTo>
                    <a:pt x="19" y="0"/>
                  </a:moveTo>
                  <a:cubicBezTo>
                    <a:pt x="0" y="54"/>
                    <a:pt x="0" y="54"/>
                    <a:pt x="0" y="54"/>
                  </a:cubicBezTo>
                  <a:cubicBezTo>
                    <a:pt x="0" y="54"/>
                    <a:pt x="0" y="54"/>
                    <a:pt x="0" y="54"/>
                  </a:cubicBezTo>
                  <a:cubicBezTo>
                    <a:pt x="19" y="0"/>
                    <a:pt x="19" y="0"/>
                    <a:pt x="19" y="0"/>
                  </a:cubicBezTo>
                  <a:cubicBezTo>
                    <a:pt x="19" y="0"/>
                    <a:pt x="19"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194"/>
            <p:cNvSpPr>
              <a:spLocks noEditPoints="1"/>
            </p:cNvSpPr>
            <p:nvPr/>
          </p:nvSpPr>
          <p:spPr bwMode="auto">
            <a:xfrm>
              <a:off x="5398026" y="6358858"/>
              <a:ext cx="1269978" cy="1093886"/>
            </a:xfrm>
            <a:custGeom>
              <a:avLst/>
              <a:gdLst>
                <a:gd name="T0" fmla="*/ 11 w 806"/>
                <a:gd name="T1" fmla="*/ 690 h 694"/>
                <a:gd name="T2" fmla="*/ 22 w 806"/>
                <a:gd name="T3" fmla="*/ 689 h 694"/>
                <a:gd name="T4" fmla="*/ 3 w 806"/>
                <a:gd name="T5" fmla="*/ 673 h 694"/>
                <a:gd name="T6" fmla="*/ 0 w 806"/>
                <a:gd name="T7" fmla="*/ 682 h 694"/>
                <a:gd name="T8" fmla="*/ 7 w 806"/>
                <a:gd name="T9" fmla="*/ 674 h 694"/>
                <a:gd name="T10" fmla="*/ 339 w 806"/>
                <a:gd name="T11" fmla="*/ 523 h 694"/>
                <a:gd name="T12" fmla="*/ 31 w 806"/>
                <a:gd name="T13" fmla="*/ 685 h 694"/>
                <a:gd name="T14" fmla="*/ 339 w 806"/>
                <a:gd name="T15" fmla="*/ 523 h 694"/>
                <a:gd name="T16" fmla="*/ 353 w 806"/>
                <a:gd name="T17" fmla="*/ 516 h 694"/>
                <a:gd name="T18" fmla="*/ 367 w 806"/>
                <a:gd name="T19" fmla="*/ 513 h 694"/>
                <a:gd name="T20" fmla="*/ 427 w 806"/>
                <a:gd name="T21" fmla="*/ 478 h 694"/>
                <a:gd name="T22" fmla="*/ 417 w 806"/>
                <a:gd name="T23" fmla="*/ 488 h 694"/>
                <a:gd name="T24" fmla="*/ 427 w 806"/>
                <a:gd name="T25" fmla="*/ 478 h 694"/>
                <a:gd name="T26" fmla="*/ 441 w 806"/>
                <a:gd name="T27" fmla="*/ 471 h 694"/>
                <a:gd name="T28" fmla="*/ 658 w 806"/>
                <a:gd name="T29" fmla="*/ 365 h 694"/>
                <a:gd name="T30" fmla="*/ 670 w 806"/>
                <a:gd name="T31" fmla="*/ 355 h 694"/>
                <a:gd name="T32" fmla="*/ 665 w 806"/>
                <a:gd name="T33" fmla="*/ 362 h 694"/>
                <a:gd name="T34" fmla="*/ 670 w 806"/>
                <a:gd name="T35" fmla="*/ 355 h 694"/>
                <a:gd name="T36" fmla="*/ 663 w 806"/>
                <a:gd name="T37" fmla="*/ 344 h 694"/>
                <a:gd name="T38" fmla="*/ 671 w 806"/>
                <a:gd name="T39" fmla="*/ 343 h 694"/>
                <a:gd name="T40" fmla="*/ 692 w 806"/>
                <a:gd name="T41" fmla="*/ 331 h 694"/>
                <a:gd name="T42" fmla="*/ 690 w 806"/>
                <a:gd name="T43" fmla="*/ 338 h 694"/>
                <a:gd name="T44" fmla="*/ 692 w 806"/>
                <a:gd name="T45" fmla="*/ 331 h 694"/>
                <a:gd name="T46" fmla="*/ 672 w 806"/>
                <a:gd name="T47" fmla="*/ 332 h 694"/>
                <a:gd name="T48" fmla="*/ 679 w 806"/>
                <a:gd name="T49" fmla="*/ 337 h 694"/>
                <a:gd name="T50" fmla="*/ 688 w 806"/>
                <a:gd name="T51" fmla="*/ 330 h 694"/>
                <a:gd name="T52" fmla="*/ 686 w 806"/>
                <a:gd name="T53" fmla="*/ 336 h 694"/>
                <a:gd name="T54" fmla="*/ 688 w 806"/>
                <a:gd name="T55" fmla="*/ 330 h 694"/>
                <a:gd name="T56" fmla="*/ 6 w 806"/>
                <a:gd name="T57" fmla="*/ 663 h 694"/>
                <a:gd name="T58" fmla="*/ 182 w 806"/>
                <a:gd name="T59" fmla="*/ 175 h 694"/>
                <a:gd name="T60" fmla="*/ 208 w 806"/>
                <a:gd name="T61" fmla="*/ 159 h 694"/>
                <a:gd name="T62" fmla="*/ 656 w 806"/>
                <a:gd name="T63" fmla="*/ 341 h 694"/>
                <a:gd name="T64" fmla="*/ 208 w 806"/>
                <a:gd name="T65" fmla="*/ 159 h 694"/>
                <a:gd name="T66" fmla="*/ 100 w 806"/>
                <a:gd name="T67" fmla="*/ 121 h 694"/>
                <a:gd name="T68" fmla="*/ 171 w 806"/>
                <a:gd name="T69" fmla="*/ 144 h 694"/>
                <a:gd name="T70" fmla="*/ 780 w 806"/>
                <a:gd name="T71" fmla="*/ 64 h 694"/>
                <a:gd name="T72" fmla="*/ 691 w 806"/>
                <a:gd name="T73" fmla="*/ 322 h 694"/>
                <a:gd name="T74" fmla="*/ 524 w 806"/>
                <a:gd name="T75" fmla="*/ 31 h 694"/>
                <a:gd name="T76" fmla="*/ 669 w 806"/>
                <a:gd name="T77" fmla="*/ 325 h 694"/>
                <a:gd name="T78" fmla="*/ 524 w 806"/>
                <a:gd name="T79" fmla="*/ 31 h 694"/>
                <a:gd name="T80" fmla="*/ 695 w 806"/>
                <a:gd name="T81" fmla="*/ 324 h 694"/>
                <a:gd name="T82" fmla="*/ 806 w 806"/>
                <a:gd name="T83"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6" h="694">
                  <a:moveTo>
                    <a:pt x="20" y="685"/>
                  </a:moveTo>
                  <a:cubicBezTo>
                    <a:pt x="11" y="690"/>
                    <a:pt x="11" y="690"/>
                    <a:pt x="11" y="690"/>
                  </a:cubicBezTo>
                  <a:cubicBezTo>
                    <a:pt x="12" y="691"/>
                    <a:pt x="13" y="692"/>
                    <a:pt x="13" y="694"/>
                  </a:cubicBezTo>
                  <a:cubicBezTo>
                    <a:pt x="22" y="689"/>
                    <a:pt x="22" y="689"/>
                    <a:pt x="22" y="689"/>
                  </a:cubicBezTo>
                  <a:cubicBezTo>
                    <a:pt x="21" y="688"/>
                    <a:pt x="20" y="687"/>
                    <a:pt x="20" y="685"/>
                  </a:cubicBezTo>
                  <a:moveTo>
                    <a:pt x="3" y="673"/>
                  </a:moveTo>
                  <a:cubicBezTo>
                    <a:pt x="0" y="681"/>
                    <a:pt x="0" y="681"/>
                    <a:pt x="0" y="681"/>
                  </a:cubicBezTo>
                  <a:cubicBezTo>
                    <a:pt x="0" y="682"/>
                    <a:pt x="0" y="682"/>
                    <a:pt x="0" y="682"/>
                  </a:cubicBezTo>
                  <a:cubicBezTo>
                    <a:pt x="1" y="682"/>
                    <a:pt x="2" y="682"/>
                    <a:pt x="4" y="683"/>
                  </a:cubicBezTo>
                  <a:cubicBezTo>
                    <a:pt x="7" y="674"/>
                    <a:pt x="7" y="674"/>
                    <a:pt x="7" y="674"/>
                  </a:cubicBezTo>
                  <a:cubicBezTo>
                    <a:pt x="5" y="674"/>
                    <a:pt x="4" y="673"/>
                    <a:pt x="3" y="673"/>
                  </a:cubicBezTo>
                  <a:moveTo>
                    <a:pt x="339" y="523"/>
                  </a:moveTo>
                  <a:cubicBezTo>
                    <a:pt x="29" y="681"/>
                    <a:pt x="29" y="681"/>
                    <a:pt x="29" y="681"/>
                  </a:cubicBezTo>
                  <a:cubicBezTo>
                    <a:pt x="30" y="682"/>
                    <a:pt x="30" y="683"/>
                    <a:pt x="31" y="685"/>
                  </a:cubicBezTo>
                  <a:cubicBezTo>
                    <a:pt x="341" y="527"/>
                    <a:pt x="341" y="527"/>
                    <a:pt x="341" y="527"/>
                  </a:cubicBezTo>
                  <a:cubicBezTo>
                    <a:pt x="341" y="525"/>
                    <a:pt x="340" y="524"/>
                    <a:pt x="339" y="523"/>
                  </a:cubicBezTo>
                  <a:moveTo>
                    <a:pt x="365" y="509"/>
                  </a:moveTo>
                  <a:cubicBezTo>
                    <a:pt x="353" y="516"/>
                    <a:pt x="353" y="516"/>
                    <a:pt x="353" y="516"/>
                  </a:cubicBezTo>
                  <a:cubicBezTo>
                    <a:pt x="354" y="517"/>
                    <a:pt x="354" y="518"/>
                    <a:pt x="355" y="520"/>
                  </a:cubicBezTo>
                  <a:cubicBezTo>
                    <a:pt x="367" y="513"/>
                    <a:pt x="367" y="513"/>
                    <a:pt x="367" y="513"/>
                  </a:cubicBezTo>
                  <a:cubicBezTo>
                    <a:pt x="366" y="512"/>
                    <a:pt x="366" y="511"/>
                    <a:pt x="365" y="509"/>
                  </a:cubicBezTo>
                  <a:moveTo>
                    <a:pt x="427" y="478"/>
                  </a:moveTo>
                  <a:cubicBezTo>
                    <a:pt x="415" y="484"/>
                    <a:pt x="415" y="484"/>
                    <a:pt x="415" y="484"/>
                  </a:cubicBezTo>
                  <a:cubicBezTo>
                    <a:pt x="416" y="485"/>
                    <a:pt x="417" y="486"/>
                    <a:pt x="417" y="488"/>
                  </a:cubicBezTo>
                  <a:cubicBezTo>
                    <a:pt x="429" y="482"/>
                    <a:pt x="429" y="482"/>
                    <a:pt x="429" y="482"/>
                  </a:cubicBezTo>
                  <a:cubicBezTo>
                    <a:pt x="429" y="480"/>
                    <a:pt x="428" y="479"/>
                    <a:pt x="427" y="478"/>
                  </a:cubicBezTo>
                  <a:moveTo>
                    <a:pt x="656" y="361"/>
                  </a:moveTo>
                  <a:cubicBezTo>
                    <a:pt x="441" y="471"/>
                    <a:pt x="441" y="471"/>
                    <a:pt x="441" y="471"/>
                  </a:cubicBezTo>
                  <a:cubicBezTo>
                    <a:pt x="442" y="472"/>
                    <a:pt x="443" y="473"/>
                    <a:pt x="443" y="475"/>
                  </a:cubicBezTo>
                  <a:cubicBezTo>
                    <a:pt x="658" y="365"/>
                    <a:pt x="658" y="365"/>
                    <a:pt x="658" y="365"/>
                  </a:cubicBezTo>
                  <a:cubicBezTo>
                    <a:pt x="657" y="364"/>
                    <a:pt x="657" y="363"/>
                    <a:pt x="656" y="361"/>
                  </a:cubicBezTo>
                  <a:moveTo>
                    <a:pt x="670" y="355"/>
                  </a:moveTo>
                  <a:cubicBezTo>
                    <a:pt x="663" y="358"/>
                    <a:pt x="663" y="358"/>
                    <a:pt x="663" y="358"/>
                  </a:cubicBezTo>
                  <a:cubicBezTo>
                    <a:pt x="664" y="359"/>
                    <a:pt x="664" y="360"/>
                    <a:pt x="665" y="362"/>
                  </a:cubicBezTo>
                  <a:cubicBezTo>
                    <a:pt x="671" y="358"/>
                    <a:pt x="671" y="358"/>
                    <a:pt x="671" y="358"/>
                  </a:cubicBezTo>
                  <a:cubicBezTo>
                    <a:pt x="671" y="357"/>
                    <a:pt x="670" y="356"/>
                    <a:pt x="670" y="355"/>
                  </a:cubicBezTo>
                  <a:moveTo>
                    <a:pt x="665" y="340"/>
                  </a:moveTo>
                  <a:cubicBezTo>
                    <a:pt x="664" y="341"/>
                    <a:pt x="664" y="343"/>
                    <a:pt x="663" y="344"/>
                  </a:cubicBezTo>
                  <a:cubicBezTo>
                    <a:pt x="670" y="347"/>
                    <a:pt x="670" y="347"/>
                    <a:pt x="670" y="347"/>
                  </a:cubicBezTo>
                  <a:cubicBezTo>
                    <a:pt x="670" y="345"/>
                    <a:pt x="671" y="344"/>
                    <a:pt x="671" y="343"/>
                  </a:cubicBezTo>
                  <a:cubicBezTo>
                    <a:pt x="665" y="340"/>
                    <a:pt x="665" y="340"/>
                    <a:pt x="665" y="340"/>
                  </a:cubicBezTo>
                  <a:moveTo>
                    <a:pt x="692" y="331"/>
                  </a:moveTo>
                  <a:cubicBezTo>
                    <a:pt x="690" y="338"/>
                    <a:pt x="690" y="338"/>
                    <a:pt x="690" y="338"/>
                  </a:cubicBezTo>
                  <a:cubicBezTo>
                    <a:pt x="690" y="338"/>
                    <a:pt x="690" y="338"/>
                    <a:pt x="690" y="338"/>
                  </a:cubicBezTo>
                  <a:cubicBezTo>
                    <a:pt x="692" y="331"/>
                    <a:pt x="692" y="331"/>
                    <a:pt x="692" y="331"/>
                  </a:cubicBezTo>
                  <a:cubicBezTo>
                    <a:pt x="692" y="331"/>
                    <a:pt x="692" y="331"/>
                    <a:pt x="692" y="331"/>
                  </a:cubicBezTo>
                  <a:moveTo>
                    <a:pt x="676" y="330"/>
                  </a:moveTo>
                  <a:cubicBezTo>
                    <a:pt x="675" y="331"/>
                    <a:pt x="673" y="332"/>
                    <a:pt x="672" y="332"/>
                  </a:cubicBezTo>
                  <a:cubicBezTo>
                    <a:pt x="675" y="339"/>
                    <a:pt x="675" y="339"/>
                    <a:pt x="675" y="339"/>
                  </a:cubicBezTo>
                  <a:cubicBezTo>
                    <a:pt x="677" y="338"/>
                    <a:pt x="678" y="337"/>
                    <a:pt x="679" y="337"/>
                  </a:cubicBezTo>
                  <a:cubicBezTo>
                    <a:pt x="676" y="330"/>
                    <a:pt x="676" y="330"/>
                    <a:pt x="676" y="330"/>
                  </a:cubicBezTo>
                  <a:moveTo>
                    <a:pt x="688" y="330"/>
                  </a:moveTo>
                  <a:cubicBezTo>
                    <a:pt x="686" y="336"/>
                    <a:pt x="686" y="336"/>
                    <a:pt x="686" y="336"/>
                  </a:cubicBezTo>
                  <a:cubicBezTo>
                    <a:pt x="686" y="336"/>
                    <a:pt x="686" y="336"/>
                    <a:pt x="686" y="336"/>
                  </a:cubicBezTo>
                  <a:cubicBezTo>
                    <a:pt x="688" y="330"/>
                    <a:pt x="688" y="330"/>
                    <a:pt x="688" y="330"/>
                  </a:cubicBezTo>
                  <a:cubicBezTo>
                    <a:pt x="688" y="330"/>
                    <a:pt x="688" y="330"/>
                    <a:pt x="688" y="330"/>
                  </a:cubicBezTo>
                  <a:moveTo>
                    <a:pt x="178" y="174"/>
                  </a:moveTo>
                  <a:cubicBezTo>
                    <a:pt x="6" y="663"/>
                    <a:pt x="6" y="663"/>
                    <a:pt x="6" y="663"/>
                  </a:cubicBezTo>
                  <a:cubicBezTo>
                    <a:pt x="8" y="663"/>
                    <a:pt x="9" y="664"/>
                    <a:pt x="10" y="664"/>
                  </a:cubicBezTo>
                  <a:cubicBezTo>
                    <a:pt x="182" y="175"/>
                    <a:pt x="182" y="175"/>
                    <a:pt x="182" y="175"/>
                  </a:cubicBezTo>
                  <a:cubicBezTo>
                    <a:pt x="181" y="175"/>
                    <a:pt x="179" y="174"/>
                    <a:pt x="178" y="174"/>
                  </a:cubicBezTo>
                  <a:moveTo>
                    <a:pt x="208" y="159"/>
                  </a:moveTo>
                  <a:cubicBezTo>
                    <a:pt x="208" y="160"/>
                    <a:pt x="207" y="162"/>
                    <a:pt x="207" y="163"/>
                  </a:cubicBezTo>
                  <a:cubicBezTo>
                    <a:pt x="656" y="341"/>
                    <a:pt x="656" y="341"/>
                    <a:pt x="656" y="341"/>
                  </a:cubicBezTo>
                  <a:cubicBezTo>
                    <a:pt x="656" y="340"/>
                    <a:pt x="657" y="338"/>
                    <a:pt x="657" y="337"/>
                  </a:cubicBezTo>
                  <a:cubicBezTo>
                    <a:pt x="208" y="159"/>
                    <a:pt x="208" y="159"/>
                    <a:pt x="208" y="159"/>
                  </a:cubicBezTo>
                  <a:moveTo>
                    <a:pt x="102" y="116"/>
                  </a:moveTo>
                  <a:cubicBezTo>
                    <a:pt x="101" y="118"/>
                    <a:pt x="101" y="119"/>
                    <a:pt x="100" y="121"/>
                  </a:cubicBezTo>
                  <a:cubicBezTo>
                    <a:pt x="169" y="148"/>
                    <a:pt x="169" y="148"/>
                    <a:pt x="169" y="148"/>
                  </a:cubicBezTo>
                  <a:cubicBezTo>
                    <a:pt x="169" y="146"/>
                    <a:pt x="170" y="145"/>
                    <a:pt x="171" y="144"/>
                  </a:cubicBezTo>
                  <a:cubicBezTo>
                    <a:pt x="102" y="116"/>
                    <a:pt x="102" y="116"/>
                    <a:pt x="102" y="116"/>
                  </a:cubicBezTo>
                  <a:moveTo>
                    <a:pt x="780" y="64"/>
                  </a:moveTo>
                  <a:cubicBezTo>
                    <a:pt x="691" y="322"/>
                    <a:pt x="691" y="322"/>
                    <a:pt x="691" y="322"/>
                  </a:cubicBezTo>
                  <a:cubicBezTo>
                    <a:pt x="691" y="322"/>
                    <a:pt x="691" y="322"/>
                    <a:pt x="691" y="322"/>
                  </a:cubicBezTo>
                  <a:cubicBezTo>
                    <a:pt x="780" y="64"/>
                    <a:pt x="780" y="64"/>
                    <a:pt x="780" y="64"/>
                  </a:cubicBezTo>
                  <a:moveTo>
                    <a:pt x="524" y="31"/>
                  </a:moveTo>
                  <a:cubicBezTo>
                    <a:pt x="523" y="31"/>
                    <a:pt x="522" y="32"/>
                    <a:pt x="520" y="32"/>
                  </a:cubicBezTo>
                  <a:cubicBezTo>
                    <a:pt x="669" y="325"/>
                    <a:pt x="669" y="325"/>
                    <a:pt x="669" y="325"/>
                  </a:cubicBezTo>
                  <a:cubicBezTo>
                    <a:pt x="670" y="325"/>
                    <a:pt x="671" y="324"/>
                    <a:pt x="673" y="323"/>
                  </a:cubicBezTo>
                  <a:cubicBezTo>
                    <a:pt x="524" y="31"/>
                    <a:pt x="524" y="31"/>
                    <a:pt x="524" y="31"/>
                  </a:cubicBezTo>
                  <a:moveTo>
                    <a:pt x="806" y="0"/>
                  </a:moveTo>
                  <a:cubicBezTo>
                    <a:pt x="695" y="324"/>
                    <a:pt x="695" y="324"/>
                    <a:pt x="695" y="324"/>
                  </a:cubicBezTo>
                  <a:cubicBezTo>
                    <a:pt x="695" y="324"/>
                    <a:pt x="695" y="324"/>
                    <a:pt x="695" y="324"/>
                  </a:cubicBezTo>
                  <a:cubicBezTo>
                    <a:pt x="806" y="0"/>
                    <a:pt x="806" y="0"/>
                    <a:pt x="806" y="0"/>
                  </a:cubicBezTo>
                  <a:cubicBezTo>
                    <a:pt x="806" y="0"/>
                    <a:pt x="806" y="0"/>
                    <a:pt x="8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199"/>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0200"/>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201"/>
            <p:cNvSpPr>
              <a:spLocks noEditPoints="1"/>
            </p:cNvSpPr>
            <p:nvPr/>
          </p:nvSpPr>
          <p:spPr bwMode="auto">
            <a:xfrm>
              <a:off x="4506907" y="7470087"/>
              <a:ext cx="925803" cy="151410"/>
            </a:xfrm>
            <a:custGeom>
              <a:avLst/>
              <a:gdLst>
                <a:gd name="T0" fmla="*/ 18 w 587"/>
                <a:gd name="T1" fmla="*/ 79 h 96"/>
                <a:gd name="T2" fmla="*/ 15 w 587"/>
                <a:gd name="T3" fmla="*/ 95 h 96"/>
                <a:gd name="T4" fmla="*/ 19 w 587"/>
                <a:gd name="T5" fmla="*/ 96 h 96"/>
                <a:gd name="T6" fmla="*/ 22 w 587"/>
                <a:gd name="T7" fmla="*/ 80 h 96"/>
                <a:gd name="T8" fmla="*/ 18 w 587"/>
                <a:gd name="T9" fmla="*/ 79 h 96"/>
                <a:gd name="T10" fmla="*/ 578 w 587"/>
                <a:gd name="T11" fmla="*/ 2 h 96"/>
                <a:gd name="T12" fmla="*/ 577 w 587"/>
                <a:gd name="T13" fmla="*/ 5 h 96"/>
                <a:gd name="T14" fmla="*/ 585 w 587"/>
                <a:gd name="T15" fmla="*/ 9 h 96"/>
                <a:gd name="T16" fmla="*/ 587 w 587"/>
                <a:gd name="T17" fmla="*/ 6 h 96"/>
                <a:gd name="T18" fmla="*/ 578 w 587"/>
                <a:gd name="T19" fmla="*/ 2 h 96"/>
                <a:gd name="T20" fmla="*/ 4 w 587"/>
                <a:gd name="T21" fmla="*/ 0 h 96"/>
                <a:gd name="T22" fmla="*/ 0 w 587"/>
                <a:gd name="T23" fmla="*/ 2 h 96"/>
                <a:gd name="T24" fmla="*/ 8 w 587"/>
                <a:gd name="T25" fmla="*/ 17 h 96"/>
                <a:gd name="T26" fmla="*/ 12 w 587"/>
                <a:gd name="T27" fmla="*/ 14 h 96"/>
                <a:gd name="T28" fmla="*/ 4 w 587"/>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96">
                  <a:moveTo>
                    <a:pt x="18" y="79"/>
                  </a:moveTo>
                  <a:cubicBezTo>
                    <a:pt x="15" y="95"/>
                    <a:pt x="15" y="95"/>
                    <a:pt x="15" y="95"/>
                  </a:cubicBezTo>
                  <a:cubicBezTo>
                    <a:pt x="16" y="96"/>
                    <a:pt x="18" y="96"/>
                    <a:pt x="19" y="96"/>
                  </a:cubicBezTo>
                  <a:cubicBezTo>
                    <a:pt x="22" y="80"/>
                    <a:pt x="22" y="80"/>
                    <a:pt x="22" y="80"/>
                  </a:cubicBezTo>
                  <a:cubicBezTo>
                    <a:pt x="21" y="80"/>
                    <a:pt x="20" y="79"/>
                    <a:pt x="18" y="79"/>
                  </a:cubicBezTo>
                  <a:moveTo>
                    <a:pt x="578" y="2"/>
                  </a:moveTo>
                  <a:cubicBezTo>
                    <a:pt x="578" y="3"/>
                    <a:pt x="577" y="4"/>
                    <a:pt x="577" y="5"/>
                  </a:cubicBezTo>
                  <a:cubicBezTo>
                    <a:pt x="585" y="9"/>
                    <a:pt x="585" y="9"/>
                    <a:pt x="585" y="9"/>
                  </a:cubicBezTo>
                  <a:cubicBezTo>
                    <a:pt x="586" y="8"/>
                    <a:pt x="586" y="7"/>
                    <a:pt x="587" y="6"/>
                  </a:cubicBezTo>
                  <a:cubicBezTo>
                    <a:pt x="578" y="2"/>
                    <a:pt x="578" y="2"/>
                    <a:pt x="578" y="2"/>
                  </a:cubicBezTo>
                  <a:moveTo>
                    <a:pt x="4" y="0"/>
                  </a:moveTo>
                  <a:cubicBezTo>
                    <a:pt x="3" y="0"/>
                    <a:pt x="1" y="1"/>
                    <a:pt x="0" y="2"/>
                  </a:cubicBezTo>
                  <a:cubicBezTo>
                    <a:pt x="8" y="17"/>
                    <a:pt x="8" y="17"/>
                    <a:pt x="8" y="17"/>
                  </a:cubicBezTo>
                  <a:cubicBezTo>
                    <a:pt x="9" y="16"/>
                    <a:pt x="11" y="15"/>
                    <a:pt x="12" y="14"/>
                  </a:cubicBezTo>
                  <a:cubicBezTo>
                    <a:pt x="4" y="0"/>
                    <a:pt x="4" y="0"/>
                    <a:pt x="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0204"/>
            <p:cNvSpPr>
              <a:spLocks noEditPoints="1"/>
            </p:cNvSpPr>
            <p:nvPr/>
          </p:nvSpPr>
          <p:spPr bwMode="auto">
            <a:xfrm>
              <a:off x="6970824" y="6650339"/>
              <a:ext cx="90046" cy="725033"/>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205"/>
            <p:cNvSpPr>
              <a:spLocks/>
            </p:cNvSpPr>
            <p:nvPr/>
          </p:nvSpPr>
          <p:spPr bwMode="auto">
            <a:xfrm>
              <a:off x="6101049" y="7167267"/>
              <a:ext cx="387530" cy="124730"/>
            </a:xfrm>
            <a:custGeom>
              <a:avLst/>
              <a:gdLst>
                <a:gd name="T0" fmla="*/ 1 w 246"/>
                <a:gd name="T1" fmla="*/ 0 h 79"/>
                <a:gd name="T2" fmla="*/ 0 w 246"/>
                <a:gd name="T3" fmla="*/ 4 h 79"/>
                <a:gd name="T4" fmla="*/ 246 w 246"/>
                <a:gd name="T5" fmla="*/ 79 h 79"/>
                <a:gd name="T6" fmla="*/ 246 w 246"/>
                <a:gd name="T7" fmla="*/ 75 h 79"/>
                <a:gd name="T8" fmla="*/ 1 w 246"/>
                <a:gd name="T9" fmla="*/ 0 h 79"/>
              </a:gdLst>
              <a:ahLst/>
              <a:cxnLst>
                <a:cxn ang="0">
                  <a:pos x="T0" y="T1"/>
                </a:cxn>
                <a:cxn ang="0">
                  <a:pos x="T2" y="T3"/>
                </a:cxn>
                <a:cxn ang="0">
                  <a:pos x="T4" y="T5"/>
                </a:cxn>
                <a:cxn ang="0">
                  <a:pos x="T6" y="T7"/>
                </a:cxn>
                <a:cxn ang="0">
                  <a:pos x="T8" y="T9"/>
                </a:cxn>
              </a:cxnLst>
              <a:rect l="0" t="0" r="r" b="b"/>
              <a:pathLst>
                <a:path w="246" h="79">
                  <a:moveTo>
                    <a:pt x="1" y="0"/>
                  </a:moveTo>
                  <a:cubicBezTo>
                    <a:pt x="1" y="1"/>
                    <a:pt x="0" y="3"/>
                    <a:pt x="0" y="4"/>
                  </a:cubicBezTo>
                  <a:cubicBezTo>
                    <a:pt x="246" y="79"/>
                    <a:pt x="246" y="79"/>
                    <a:pt x="246" y="79"/>
                  </a:cubicBezTo>
                  <a:cubicBezTo>
                    <a:pt x="246" y="75"/>
                    <a:pt x="246" y="75"/>
                    <a:pt x="246" y="75"/>
                  </a:cubicBezTo>
                  <a:cubicBezTo>
                    <a:pt x="1" y="0"/>
                    <a:pt x="1" y="0"/>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208"/>
            <p:cNvSpPr>
              <a:spLocks/>
            </p:cNvSpPr>
            <p:nvPr/>
          </p:nvSpPr>
          <p:spPr bwMode="auto">
            <a:xfrm flipV="1">
              <a:off x="5435371" y="7487427"/>
              <a:ext cx="417540" cy="137401"/>
            </a:xfrm>
            <a:custGeom>
              <a:avLst/>
              <a:gdLst>
                <a:gd name="T0" fmla="*/ 168 w 172"/>
                <a:gd name="T1" fmla="*/ 0 h 350"/>
                <a:gd name="T2" fmla="*/ 41 w 172"/>
                <a:gd name="T3" fmla="*/ 264 h 350"/>
                <a:gd name="T4" fmla="*/ 39 w 172"/>
                <a:gd name="T5" fmla="*/ 268 h 350"/>
                <a:gd name="T6" fmla="*/ 0 w 172"/>
                <a:gd name="T7" fmla="*/ 350 h 350"/>
                <a:gd name="T8" fmla="*/ 5 w 172"/>
                <a:gd name="T9" fmla="*/ 350 h 350"/>
                <a:gd name="T10" fmla="*/ 43 w 172"/>
                <a:gd name="T11" fmla="*/ 270 h 350"/>
                <a:gd name="T12" fmla="*/ 45 w 172"/>
                <a:gd name="T13" fmla="*/ 266 h 350"/>
                <a:gd name="T14" fmla="*/ 172 w 172"/>
                <a:gd name="T15" fmla="*/ 2 h 350"/>
                <a:gd name="T16" fmla="*/ 168 w 172"/>
                <a:gd name="T1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350">
                  <a:moveTo>
                    <a:pt x="168" y="0"/>
                  </a:moveTo>
                  <a:cubicBezTo>
                    <a:pt x="41" y="264"/>
                    <a:pt x="41" y="264"/>
                    <a:pt x="41" y="264"/>
                  </a:cubicBezTo>
                  <a:cubicBezTo>
                    <a:pt x="39" y="268"/>
                    <a:pt x="39" y="268"/>
                    <a:pt x="39" y="268"/>
                  </a:cubicBezTo>
                  <a:cubicBezTo>
                    <a:pt x="0" y="350"/>
                    <a:pt x="0" y="350"/>
                    <a:pt x="0" y="350"/>
                  </a:cubicBezTo>
                  <a:cubicBezTo>
                    <a:pt x="5" y="350"/>
                    <a:pt x="5" y="350"/>
                    <a:pt x="5" y="350"/>
                  </a:cubicBezTo>
                  <a:cubicBezTo>
                    <a:pt x="43" y="270"/>
                    <a:pt x="43" y="270"/>
                    <a:pt x="43" y="270"/>
                  </a:cubicBezTo>
                  <a:cubicBezTo>
                    <a:pt x="45" y="266"/>
                    <a:pt x="45" y="266"/>
                    <a:pt x="45" y="266"/>
                  </a:cubicBezTo>
                  <a:cubicBezTo>
                    <a:pt x="172" y="2"/>
                    <a:pt x="172" y="2"/>
                    <a:pt x="172" y="2"/>
                  </a:cubicBezTo>
                  <a:cubicBezTo>
                    <a:pt x="170" y="1"/>
                    <a:pt x="169" y="0"/>
                    <a:pt x="16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209"/>
            <p:cNvSpPr>
              <a:spLocks/>
            </p:cNvSpPr>
            <p:nvPr/>
          </p:nvSpPr>
          <p:spPr bwMode="auto">
            <a:xfrm>
              <a:off x="6668004" y="7339354"/>
              <a:ext cx="244791" cy="82042"/>
            </a:xfrm>
            <a:custGeom>
              <a:avLst/>
              <a:gdLst>
                <a:gd name="T0" fmla="*/ 0 w 155"/>
                <a:gd name="T1" fmla="*/ 0 h 52"/>
                <a:gd name="T2" fmla="*/ 0 w 155"/>
                <a:gd name="T3" fmla="*/ 5 h 52"/>
                <a:gd name="T4" fmla="*/ 154 w 155"/>
                <a:gd name="T5" fmla="*/ 52 h 52"/>
                <a:gd name="T6" fmla="*/ 155 w 155"/>
                <a:gd name="T7" fmla="*/ 48 h 52"/>
                <a:gd name="T8" fmla="*/ 0 w 155"/>
                <a:gd name="T9" fmla="*/ 0 h 52"/>
              </a:gdLst>
              <a:ahLst/>
              <a:cxnLst>
                <a:cxn ang="0">
                  <a:pos x="T0" y="T1"/>
                </a:cxn>
                <a:cxn ang="0">
                  <a:pos x="T2" y="T3"/>
                </a:cxn>
                <a:cxn ang="0">
                  <a:pos x="T4" y="T5"/>
                </a:cxn>
                <a:cxn ang="0">
                  <a:pos x="T6" y="T7"/>
                </a:cxn>
                <a:cxn ang="0">
                  <a:pos x="T8" y="T9"/>
                </a:cxn>
              </a:cxnLst>
              <a:rect l="0" t="0" r="r" b="b"/>
              <a:pathLst>
                <a:path w="155" h="52">
                  <a:moveTo>
                    <a:pt x="0" y="0"/>
                  </a:moveTo>
                  <a:cubicBezTo>
                    <a:pt x="0" y="5"/>
                    <a:pt x="0" y="5"/>
                    <a:pt x="0" y="5"/>
                  </a:cubicBezTo>
                  <a:cubicBezTo>
                    <a:pt x="154" y="52"/>
                    <a:pt x="154" y="52"/>
                    <a:pt x="154" y="52"/>
                  </a:cubicBezTo>
                  <a:cubicBezTo>
                    <a:pt x="155" y="50"/>
                    <a:pt x="155" y="49"/>
                    <a:pt x="155" y="48"/>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0210"/>
            <p:cNvSpPr>
              <a:spLocks noEditPoints="1"/>
            </p:cNvSpPr>
            <p:nvPr/>
          </p:nvSpPr>
          <p:spPr bwMode="auto">
            <a:xfrm>
              <a:off x="5982322" y="7154594"/>
              <a:ext cx="685681" cy="192097"/>
            </a:xfrm>
            <a:custGeom>
              <a:avLst/>
              <a:gdLst>
                <a:gd name="T0" fmla="*/ 325 w 435"/>
                <a:gd name="T1" fmla="*/ 84 h 122"/>
                <a:gd name="T2" fmla="*/ 326 w 435"/>
                <a:gd name="T3" fmla="*/ 89 h 122"/>
                <a:gd name="T4" fmla="*/ 435 w 435"/>
                <a:gd name="T5" fmla="*/ 122 h 122"/>
                <a:gd name="T6" fmla="*/ 435 w 435"/>
                <a:gd name="T7" fmla="*/ 117 h 122"/>
                <a:gd name="T8" fmla="*/ 325 w 435"/>
                <a:gd name="T9" fmla="*/ 84 h 122"/>
                <a:gd name="T10" fmla="*/ 6 w 435"/>
                <a:gd name="T11" fmla="*/ 18 h 122"/>
                <a:gd name="T12" fmla="*/ 0 w 435"/>
                <a:gd name="T13" fmla="*/ 31 h 122"/>
                <a:gd name="T14" fmla="*/ 4 w 435"/>
                <a:gd name="T15" fmla="*/ 33 h 122"/>
                <a:gd name="T16" fmla="*/ 10 w 435"/>
                <a:gd name="T17" fmla="*/ 20 h 122"/>
                <a:gd name="T18" fmla="*/ 6 w 435"/>
                <a:gd name="T19" fmla="*/ 18 h 122"/>
                <a:gd name="T20" fmla="*/ 48 w 435"/>
                <a:gd name="T21" fmla="*/ 0 h 122"/>
                <a:gd name="T22" fmla="*/ 47 w 435"/>
                <a:gd name="T23" fmla="*/ 4 h 122"/>
                <a:gd name="T24" fmla="*/ 60 w 435"/>
                <a:gd name="T25" fmla="*/ 8 h 122"/>
                <a:gd name="T26" fmla="*/ 61 w 435"/>
                <a:gd name="T27" fmla="*/ 4 h 122"/>
                <a:gd name="T28" fmla="*/ 48 w 43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5" h="122">
                  <a:moveTo>
                    <a:pt x="325" y="84"/>
                  </a:moveTo>
                  <a:cubicBezTo>
                    <a:pt x="326" y="89"/>
                    <a:pt x="326" y="89"/>
                    <a:pt x="326" y="89"/>
                  </a:cubicBezTo>
                  <a:cubicBezTo>
                    <a:pt x="435" y="122"/>
                    <a:pt x="435" y="122"/>
                    <a:pt x="435" y="122"/>
                  </a:cubicBezTo>
                  <a:cubicBezTo>
                    <a:pt x="435" y="117"/>
                    <a:pt x="435" y="117"/>
                    <a:pt x="435" y="117"/>
                  </a:cubicBezTo>
                  <a:cubicBezTo>
                    <a:pt x="325" y="84"/>
                    <a:pt x="325" y="84"/>
                    <a:pt x="325" y="84"/>
                  </a:cubicBezTo>
                  <a:moveTo>
                    <a:pt x="6" y="18"/>
                  </a:moveTo>
                  <a:cubicBezTo>
                    <a:pt x="0" y="31"/>
                    <a:pt x="0" y="31"/>
                    <a:pt x="0" y="31"/>
                  </a:cubicBezTo>
                  <a:cubicBezTo>
                    <a:pt x="2" y="31"/>
                    <a:pt x="3" y="32"/>
                    <a:pt x="4" y="33"/>
                  </a:cubicBezTo>
                  <a:cubicBezTo>
                    <a:pt x="10" y="20"/>
                    <a:pt x="10" y="20"/>
                    <a:pt x="10" y="20"/>
                  </a:cubicBezTo>
                  <a:cubicBezTo>
                    <a:pt x="9" y="20"/>
                    <a:pt x="7" y="19"/>
                    <a:pt x="6" y="18"/>
                  </a:cubicBezTo>
                  <a:moveTo>
                    <a:pt x="48" y="0"/>
                  </a:moveTo>
                  <a:cubicBezTo>
                    <a:pt x="48" y="1"/>
                    <a:pt x="47" y="2"/>
                    <a:pt x="47" y="4"/>
                  </a:cubicBezTo>
                  <a:cubicBezTo>
                    <a:pt x="60" y="8"/>
                    <a:pt x="60" y="8"/>
                    <a:pt x="60" y="8"/>
                  </a:cubicBezTo>
                  <a:cubicBezTo>
                    <a:pt x="60" y="6"/>
                    <a:pt x="61" y="5"/>
                    <a:pt x="61" y="4"/>
                  </a:cubicBezTo>
                  <a:cubicBezTo>
                    <a:pt x="48" y="0"/>
                    <a:pt x="48" y="0"/>
                    <a:pt x="4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0213"/>
            <p:cNvSpPr>
              <a:spLocks/>
            </p:cNvSpPr>
            <p:nvPr/>
          </p:nvSpPr>
          <p:spPr bwMode="auto">
            <a:xfrm>
              <a:off x="6513926" y="6809753"/>
              <a:ext cx="154078" cy="83376"/>
            </a:xfrm>
            <a:custGeom>
              <a:avLst/>
              <a:gdLst>
                <a:gd name="T0" fmla="*/ 98 w 98"/>
                <a:gd name="T1" fmla="*/ 0 h 53"/>
                <a:gd name="T2" fmla="*/ 0 w 98"/>
                <a:gd name="T3" fmla="*/ 49 h 53"/>
                <a:gd name="T4" fmla="*/ 2 w 98"/>
                <a:gd name="T5" fmla="*/ 53 h 53"/>
                <a:gd name="T6" fmla="*/ 98 w 98"/>
                <a:gd name="T7" fmla="*/ 5 h 53"/>
                <a:gd name="T8" fmla="*/ 98 w 98"/>
                <a:gd name="T9" fmla="*/ 0 h 53"/>
              </a:gdLst>
              <a:ahLst/>
              <a:cxnLst>
                <a:cxn ang="0">
                  <a:pos x="T0" y="T1"/>
                </a:cxn>
                <a:cxn ang="0">
                  <a:pos x="T2" y="T3"/>
                </a:cxn>
                <a:cxn ang="0">
                  <a:pos x="T4" y="T5"/>
                </a:cxn>
                <a:cxn ang="0">
                  <a:pos x="T6" y="T7"/>
                </a:cxn>
                <a:cxn ang="0">
                  <a:pos x="T8" y="T9"/>
                </a:cxn>
              </a:cxnLst>
              <a:rect l="0" t="0" r="r" b="b"/>
              <a:pathLst>
                <a:path w="98" h="53">
                  <a:moveTo>
                    <a:pt x="98" y="0"/>
                  </a:moveTo>
                  <a:cubicBezTo>
                    <a:pt x="0" y="49"/>
                    <a:pt x="0" y="49"/>
                    <a:pt x="0" y="49"/>
                  </a:cubicBezTo>
                  <a:cubicBezTo>
                    <a:pt x="1" y="50"/>
                    <a:pt x="2" y="52"/>
                    <a:pt x="2" y="53"/>
                  </a:cubicBezTo>
                  <a:cubicBezTo>
                    <a:pt x="98" y="5"/>
                    <a:pt x="98" y="5"/>
                    <a:pt x="98" y="5"/>
                  </a:cubicBezTo>
                  <a:cubicBezTo>
                    <a:pt x="98" y="0"/>
                    <a:pt x="98" y="0"/>
                    <a:pt x="98"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0214"/>
            <p:cNvSpPr>
              <a:spLocks noEditPoints="1"/>
            </p:cNvSpPr>
            <p:nvPr/>
          </p:nvSpPr>
          <p:spPr bwMode="auto">
            <a:xfrm>
              <a:off x="6668004" y="6656342"/>
              <a:ext cx="780396" cy="737706"/>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0215"/>
            <p:cNvSpPr>
              <a:spLocks/>
            </p:cNvSpPr>
            <p:nvPr/>
          </p:nvSpPr>
          <p:spPr bwMode="auto">
            <a:xfrm>
              <a:off x="6504588" y="6941820"/>
              <a:ext cx="163416" cy="179424"/>
            </a:xfrm>
            <a:custGeom>
              <a:avLst/>
              <a:gdLst>
                <a:gd name="T0" fmla="*/ 3 w 104"/>
                <a:gd name="T1" fmla="*/ 0 h 114"/>
                <a:gd name="T2" fmla="*/ 0 w 104"/>
                <a:gd name="T3" fmla="*/ 3 h 114"/>
                <a:gd name="T4" fmla="*/ 104 w 104"/>
                <a:gd name="T5" fmla="*/ 114 h 114"/>
                <a:gd name="T6" fmla="*/ 104 w 104"/>
                <a:gd name="T7" fmla="*/ 107 h 114"/>
                <a:gd name="T8" fmla="*/ 3 w 104"/>
                <a:gd name="T9" fmla="*/ 0 h 114"/>
              </a:gdLst>
              <a:ahLst/>
              <a:cxnLst>
                <a:cxn ang="0">
                  <a:pos x="T0" y="T1"/>
                </a:cxn>
                <a:cxn ang="0">
                  <a:pos x="T2" y="T3"/>
                </a:cxn>
                <a:cxn ang="0">
                  <a:pos x="T4" y="T5"/>
                </a:cxn>
                <a:cxn ang="0">
                  <a:pos x="T6" y="T7"/>
                </a:cxn>
                <a:cxn ang="0">
                  <a:pos x="T8" y="T9"/>
                </a:cxn>
              </a:cxnLst>
              <a:rect l="0" t="0" r="r" b="b"/>
              <a:pathLst>
                <a:path w="104" h="114">
                  <a:moveTo>
                    <a:pt x="3" y="0"/>
                  </a:moveTo>
                  <a:cubicBezTo>
                    <a:pt x="3" y="1"/>
                    <a:pt x="1" y="2"/>
                    <a:pt x="0" y="3"/>
                  </a:cubicBezTo>
                  <a:cubicBezTo>
                    <a:pt x="104" y="114"/>
                    <a:pt x="104" y="114"/>
                    <a:pt x="104" y="114"/>
                  </a:cubicBezTo>
                  <a:cubicBezTo>
                    <a:pt x="104" y="107"/>
                    <a:pt x="104" y="107"/>
                    <a:pt x="104" y="107"/>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0217"/>
            <p:cNvSpPr>
              <a:spLocks noEditPoints="1"/>
            </p:cNvSpPr>
            <p:nvPr/>
          </p:nvSpPr>
          <p:spPr bwMode="auto">
            <a:xfrm>
              <a:off x="6488579" y="6893128"/>
              <a:ext cx="17342" cy="44022"/>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0218"/>
            <p:cNvSpPr>
              <a:spLocks/>
            </p:cNvSpPr>
            <p:nvPr/>
          </p:nvSpPr>
          <p:spPr bwMode="auto">
            <a:xfrm>
              <a:off x="6907459" y="6178767"/>
              <a:ext cx="16008" cy="1133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0219"/>
            <p:cNvSpPr>
              <a:spLocks noEditPoints="1"/>
            </p:cNvSpPr>
            <p:nvPr/>
          </p:nvSpPr>
          <p:spPr bwMode="auto">
            <a:xfrm>
              <a:off x="5986992" y="5852603"/>
              <a:ext cx="20677" cy="41354"/>
            </a:xfrm>
            <a:custGeom>
              <a:avLst/>
              <a:gdLst>
                <a:gd name="T0" fmla="*/ 2 w 13"/>
                <a:gd name="T1" fmla="*/ 18 h 26"/>
                <a:gd name="T2" fmla="*/ 0 w 13"/>
                <a:gd name="T3" fmla="*/ 22 h 26"/>
                <a:gd name="T4" fmla="*/ 6 w 13"/>
                <a:gd name="T5" fmla="*/ 24 h 26"/>
                <a:gd name="T6" fmla="*/ 12 w 13"/>
                <a:gd name="T7" fmla="*/ 26 h 26"/>
                <a:gd name="T8" fmla="*/ 13 w 13"/>
                <a:gd name="T9" fmla="*/ 22 h 26"/>
                <a:gd name="T10" fmla="*/ 2 w 13"/>
                <a:gd name="T11" fmla="*/ 18 h 26"/>
                <a:gd name="T12" fmla="*/ 12 w 13"/>
                <a:gd name="T13" fmla="*/ 0 h 26"/>
                <a:gd name="T14" fmla="*/ 0 w 13"/>
                <a:gd name="T15" fmla="*/ 4 h 26"/>
                <a:gd name="T16" fmla="*/ 1 w 13"/>
                <a:gd name="T17" fmla="*/ 8 h 26"/>
                <a:gd name="T18" fmla="*/ 13 w 13"/>
                <a:gd name="T19" fmla="*/ 4 h 26"/>
                <a:gd name="T20" fmla="*/ 12 w 1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6">
                  <a:moveTo>
                    <a:pt x="2" y="18"/>
                  </a:moveTo>
                  <a:cubicBezTo>
                    <a:pt x="1" y="20"/>
                    <a:pt x="1" y="21"/>
                    <a:pt x="0" y="22"/>
                  </a:cubicBezTo>
                  <a:cubicBezTo>
                    <a:pt x="6" y="24"/>
                    <a:pt x="6" y="24"/>
                    <a:pt x="6" y="24"/>
                  </a:cubicBezTo>
                  <a:cubicBezTo>
                    <a:pt x="12" y="26"/>
                    <a:pt x="12" y="26"/>
                    <a:pt x="12" y="26"/>
                  </a:cubicBezTo>
                  <a:cubicBezTo>
                    <a:pt x="12" y="25"/>
                    <a:pt x="13" y="23"/>
                    <a:pt x="13" y="22"/>
                  </a:cubicBezTo>
                  <a:cubicBezTo>
                    <a:pt x="2" y="18"/>
                    <a:pt x="2" y="18"/>
                    <a:pt x="2" y="18"/>
                  </a:cubicBezTo>
                  <a:moveTo>
                    <a:pt x="12" y="0"/>
                  </a:moveTo>
                  <a:cubicBezTo>
                    <a:pt x="0" y="4"/>
                    <a:pt x="0" y="4"/>
                    <a:pt x="0" y="4"/>
                  </a:cubicBezTo>
                  <a:cubicBezTo>
                    <a:pt x="1" y="5"/>
                    <a:pt x="1" y="6"/>
                    <a:pt x="1" y="8"/>
                  </a:cubicBezTo>
                  <a:cubicBezTo>
                    <a:pt x="13" y="4"/>
                    <a:pt x="13" y="4"/>
                    <a:pt x="13" y="4"/>
                  </a:cubicBezTo>
                  <a:cubicBezTo>
                    <a:pt x="13" y="3"/>
                    <a:pt x="12" y="2"/>
                    <a:pt x="12"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0223"/>
            <p:cNvSpPr>
              <a:spLocks/>
            </p:cNvSpPr>
            <p:nvPr/>
          </p:nvSpPr>
          <p:spPr bwMode="auto">
            <a:xfrm>
              <a:off x="6026345" y="5893957"/>
              <a:ext cx="641659" cy="214108"/>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0224"/>
            <p:cNvSpPr>
              <a:spLocks/>
            </p:cNvSpPr>
            <p:nvPr/>
          </p:nvSpPr>
          <p:spPr bwMode="auto">
            <a:xfrm>
              <a:off x="6668004" y="6272148"/>
              <a:ext cx="30015" cy="86710"/>
            </a:xfrm>
            <a:custGeom>
              <a:avLst/>
              <a:gdLst>
                <a:gd name="T0" fmla="*/ 15 w 19"/>
                <a:gd name="T1" fmla="*/ 0 h 55"/>
                <a:gd name="T2" fmla="*/ 0 w 19"/>
                <a:gd name="T3" fmla="*/ 42 h 55"/>
                <a:gd name="T4" fmla="*/ 0 w 19"/>
                <a:gd name="T5" fmla="*/ 55 h 55"/>
                <a:gd name="T6" fmla="*/ 19 w 19"/>
                <a:gd name="T7" fmla="*/ 1 h 55"/>
                <a:gd name="T8" fmla="*/ 15 w 19"/>
                <a:gd name="T9" fmla="*/ 0 h 55"/>
              </a:gdLst>
              <a:ahLst/>
              <a:cxnLst>
                <a:cxn ang="0">
                  <a:pos x="T0" y="T1"/>
                </a:cxn>
                <a:cxn ang="0">
                  <a:pos x="T2" y="T3"/>
                </a:cxn>
                <a:cxn ang="0">
                  <a:pos x="T4" y="T5"/>
                </a:cxn>
                <a:cxn ang="0">
                  <a:pos x="T6" y="T7"/>
                </a:cxn>
                <a:cxn ang="0">
                  <a:pos x="T8" y="T9"/>
                </a:cxn>
              </a:cxnLst>
              <a:rect l="0" t="0" r="r" b="b"/>
              <a:pathLst>
                <a:path w="19" h="55">
                  <a:moveTo>
                    <a:pt x="15" y="0"/>
                  </a:moveTo>
                  <a:cubicBezTo>
                    <a:pt x="0" y="42"/>
                    <a:pt x="0" y="42"/>
                    <a:pt x="0" y="42"/>
                  </a:cubicBezTo>
                  <a:cubicBezTo>
                    <a:pt x="0" y="55"/>
                    <a:pt x="0" y="55"/>
                    <a:pt x="0" y="55"/>
                  </a:cubicBezTo>
                  <a:cubicBezTo>
                    <a:pt x="19" y="1"/>
                    <a:pt x="19" y="1"/>
                    <a:pt x="19" y="1"/>
                  </a:cubicBezTo>
                  <a:cubicBezTo>
                    <a:pt x="17" y="1"/>
                    <a:pt x="16" y="0"/>
                    <a:pt x="1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0225"/>
            <p:cNvSpPr>
              <a:spLocks noEditPoints="1"/>
            </p:cNvSpPr>
            <p:nvPr/>
          </p:nvSpPr>
          <p:spPr bwMode="auto">
            <a:xfrm>
              <a:off x="5708183" y="6338181"/>
              <a:ext cx="959820" cy="731703"/>
            </a:xfrm>
            <a:custGeom>
              <a:avLst/>
              <a:gdLst>
                <a:gd name="T0" fmla="*/ 4 w 609"/>
                <a:gd name="T1" fmla="*/ 184 h 464"/>
                <a:gd name="T2" fmla="*/ 0 w 609"/>
                <a:gd name="T3" fmla="*/ 187 h 464"/>
                <a:gd name="T4" fmla="*/ 164 w 609"/>
                <a:gd name="T5" fmla="*/ 464 h 464"/>
                <a:gd name="T6" fmla="*/ 168 w 609"/>
                <a:gd name="T7" fmla="*/ 462 h 464"/>
                <a:gd name="T8" fmla="*/ 4 w 609"/>
                <a:gd name="T9" fmla="*/ 184 h 464"/>
                <a:gd name="T10" fmla="*/ 609 w 609"/>
                <a:gd name="T11" fmla="*/ 0 h 464"/>
                <a:gd name="T12" fmla="*/ 583 w 609"/>
                <a:gd name="T13" fmla="*/ 77 h 464"/>
                <a:gd name="T14" fmla="*/ 494 w 609"/>
                <a:gd name="T15" fmla="*/ 335 h 464"/>
                <a:gd name="T16" fmla="*/ 498 w 609"/>
                <a:gd name="T17" fmla="*/ 337 h 464"/>
                <a:gd name="T18" fmla="*/ 609 w 609"/>
                <a:gd name="T19" fmla="*/ 13 h 464"/>
                <a:gd name="T20" fmla="*/ 609 w 609"/>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464">
                  <a:moveTo>
                    <a:pt x="4" y="184"/>
                  </a:moveTo>
                  <a:cubicBezTo>
                    <a:pt x="3" y="185"/>
                    <a:pt x="2" y="186"/>
                    <a:pt x="0" y="187"/>
                  </a:cubicBezTo>
                  <a:cubicBezTo>
                    <a:pt x="164" y="464"/>
                    <a:pt x="164" y="464"/>
                    <a:pt x="164" y="464"/>
                  </a:cubicBezTo>
                  <a:cubicBezTo>
                    <a:pt x="165" y="463"/>
                    <a:pt x="166" y="462"/>
                    <a:pt x="168" y="462"/>
                  </a:cubicBezTo>
                  <a:cubicBezTo>
                    <a:pt x="4" y="184"/>
                    <a:pt x="4" y="184"/>
                    <a:pt x="4" y="184"/>
                  </a:cubicBezTo>
                  <a:moveTo>
                    <a:pt x="609" y="0"/>
                  </a:moveTo>
                  <a:cubicBezTo>
                    <a:pt x="583" y="77"/>
                    <a:pt x="583" y="77"/>
                    <a:pt x="583" y="77"/>
                  </a:cubicBezTo>
                  <a:cubicBezTo>
                    <a:pt x="494" y="335"/>
                    <a:pt x="494" y="335"/>
                    <a:pt x="494" y="335"/>
                  </a:cubicBezTo>
                  <a:cubicBezTo>
                    <a:pt x="495" y="336"/>
                    <a:pt x="497" y="336"/>
                    <a:pt x="498" y="337"/>
                  </a:cubicBezTo>
                  <a:cubicBezTo>
                    <a:pt x="609" y="13"/>
                    <a:pt x="609" y="13"/>
                    <a:pt x="609" y="13"/>
                  </a:cubicBezTo>
                  <a:cubicBezTo>
                    <a:pt x="609" y="0"/>
                    <a:pt x="609" y="0"/>
                    <a:pt x="60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0226"/>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0227"/>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0228"/>
            <p:cNvSpPr>
              <a:spLocks noEditPoints="1"/>
            </p:cNvSpPr>
            <p:nvPr/>
          </p:nvSpPr>
          <p:spPr bwMode="auto">
            <a:xfrm>
              <a:off x="5979654" y="6879121"/>
              <a:ext cx="536939" cy="898454"/>
            </a:xfrm>
            <a:custGeom>
              <a:avLst/>
              <a:gdLst>
                <a:gd name="T0" fmla="*/ 54 w 341"/>
                <a:gd name="T1" fmla="*/ 217 h 570"/>
                <a:gd name="T2" fmla="*/ 50 w 341"/>
                <a:gd name="T3" fmla="*/ 219 h 570"/>
                <a:gd name="T4" fmla="*/ 257 w 341"/>
                <a:gd name="T5" fmla="*/ 570 h 570"/>
                <a:gd name="T6" fmla="*/ 262 w 341"/>
                <a:gd name="T7" fmla="*/ 570 h 570"/>
                <a:gd name="T8" fmla="*/ 54 w 341"/>
                <a:gd name="T9" fmla="*/ 217 h 570"/>
                <a:gd name="T10" fmla="*/ 39 w 341"/>
                <a:gd name="T11" fmla="*/ 192 h 570"/>
                <a:gd name="T12" fmla="*/ 35 w 341"/>
                <a:gd name="T13" fmla="*/ 194 h 570"/>
                <a:gd name="T14" fmla="*/ 42 w 341"/>
                <a:gd name="T15" fmla="*/ 206 h 570"/>
                <a:gd name="T16" fmla="*/ 46 w 341"/>
                <a:gd name="T17" fmla="*/ 204 h 570"/>
                <a:gd name="T18" fmla="*/ 39 w 341"/>
                <a:gd name="T19" fmla="*/ 192 h 570"/>
                <a:gd name="T20" fmla="*/ 3 w 341"/>
                <a:gd name="T21" fmla="*/ 132 h 570"/>
                <a:gd name="T22" fmla="*/ 0 w 341"/>
                <a:gd name="T23" fmla="*/ 134 h 570"/>
                <a:gd name="T24" fmla="*/ 7 w 341"/>
                <a:gd name="T25" fmla="*/ 146 h 570"/>
                <a:gd name="T26" fmla="*/ 10 w 341"/>
                <a:gd name="T27" fmla="*/ 144 h 570"/>
                <a:gd name="T28" fmla="*/ 3 w 341"/>
                <a:gd name="T29" fmla="*/ 132 h 570"/>
                <a:gd name="T30" fmla="*/ 318 w 341"/>
                <a:gd name="T31" fmla="*/ 50 h 570"/>
                <a:gd name="T32" fmla="*/ 315 w 341"/>
                <a:gd name="T33" fmla="*/ 50 h 570"/>
                <a:gd name="T34" fmla="*/ 315 w 341"/>
                <a:gd name="T35" fmla="*/ 50 h 570"/>
                <a:gd name="T36" fmla="*/ 314 w 341"/>
                <a:gd name="T37" fmla="*/ 50 h 570"/>
                <a:gd name="T38" fmla="*/ 323 w 341"/>
                <a:gd name="T39" fmla="*/ 258 h 570"/>
                <a:gd name="T40" fmla="*/ 323 w 341"/>
                <a:gd name="T41" fmla="*/ 262 h 570"/>
                <a:gd name="T42" fmla="*/ 337 w 341"/>
                <a:gd name="T43" fmla="*/ 570 h 570"/>
                <a:gd name="T44" fmla="*/ 341 w 341"/>
                <a:gd name="T45" fmla="*/ 570 h 570"/>
                <a:gd name="T46" fmla="*/ 328 w 341"/>
                <a:gd name="T47" fmla="*/ 264 h 570"/>
                <a:gd name="T48" fmla="*/ 327 w 341"/>
                <a:gd name="T49" fmla="*/ 259 h 570"/>
                <a:gd name="T50" fmla="*/ 318 w 341"/>
                <a:gd name="T51" fmla="*/ 50 h 570"/>
                <a:gd name="T52" fmla="*/ 317 w 341"/>
                <a:gd name="T53" fmla="*/ 35 h 570"/>
                <a:gd name="T54" fmla="*/ 315 w 341"/>
                <a:gd name="T55" fmla="*/ 35 h 570"/>
                <a:gd name="T56" fmla="*/ 315 w 341"/>
                <a:gd name="T57" fmla="*/ 35 h 570"/>
                <a:gd name="T58" fmla="*/ 313 w 341"/>
                <a:gd name="T59" fmla="*/ 35 h 570"/>
                <a:gd name="T60" fmla="*/ 313 w 341"/>
                <a:gd name="T61" fmla="*/ 42 h 570"/>
                <a:gd name="T62" fmla="*/ 315 w 341"/>
                <a:gd name="T63" fmla="*/ 42 h 570"/>
                <a:gd name="T64" fmla="*/ 315 w 341"/>
                <a:gd name="T65" fmla="*/ 42 h 570"/>
                <a:gd name="T66" fmla="*/ 318 w 341"/>
                <a:gd name="T67" fmla="*/ 42 h 570"/>
                <a:gd name="T68" fmla="*/ 317 w 341"/>
                <a:gd name="T69" fmla="*/ 35 h 570"/>
                <a:gd name="T70" fmla="*/ 319 w 341"/>
                <a:gd name="T71" fmla="*/ 0 h 570"/>
                <a:gd name="T72" fmla="*/ 317 w 341"/>
                <a:gd name="T73" fmla="*/ 6 h 570"/>
                <a:gd name="T74" fmla="*/ 321 w 341"/>
                <a:gd name="T75" fmla="*/ 8 h 570"/>
                <a:gd name="T76" fmla="*/ 323 w 341"/>
                <a:gd name="T77" fmla="*/ 1 h 570"/>
                <a:gd name="T78" fmla="*/ 319 w 341"/>
                <a:gd name="T7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1" h="570">
                  <a:moveTo>
                    <a:pt x="54" y="217"/>
                  </a:moveTo>
                  <a:cubicBezTo>
                    <a:pt x="53" y="218"/>
                    <a:pt x="51" y="219"/>
                    <a:pt x="50" y="219"/>
                  </a:cubicBezTo>
                  <a:cubicBezTo>
                    <a:pt x="257" y="570"/>
                    <a:pt x="257" y="570"/>
                    <a:pt x="257" y="570"/>
                  </a:cubicBezTo>
                  <a:cubicBezTo>
                    <a:pt x="262" y="570"/>
                    <a:pt x="262" y="570"/>
                    <a:pt x="262" y="570"/>
                  </a:cubicBezTo>
                  <a:cubicBezTo>
                    <a:pt x="54" y="217"/>
                    <a:pt x="54" y="217"/>
                    <a:pt x="54" y="217"/>
                  </a:cubicBezTo>
                  <a:moveTo>
                    <a:pt x="39" y="192"/>
                  </a:moveTo>
                  <a:cubicBezTo>
                    <a:pt x="38" y="193"/>
                    <a:pt x="37" y="194"/>
                    <a:pt x="35" y="194"/>
                  </a:cubicBezTo>
                  <a:cubicBezTo>
                    <a:pt x="42" y="206"/>
                    <a:pt x="42" y="206"/>
                    <a:pt x="42" y="206"/>
                  </a:cubicBezTo>
                  <a:cubicBezTo>
                    <a:pt x="43" y="205"/>
                    <a:pt x="45" y="205"/>
                    <a:pt x="46" y="204"/>
                  </a:cubicBezTo>
                  <a:cubicBezTo>
                    <a:pt x="39" y="192"/>
                    <a:pt x="39" y="192"/>
                    <a:pt x="39" y="192"/>
                  </a:cubicBezTo>
                  <a:moveTo>
                    <a:pt x="3" y="132"/>
                  </a:moveTo>
                  <a:cubicBezTo>
                    <a:pt x="2" y="133"/>
                    <a:pt x="1" y="133"/>
                    <a:pt x="0" y="134"/>
                  </a:cubicBezTo>
                  <a:cubicBezTo>
                    <a:pt x="7" y="146"/>
                    <a:pt x="7" y="146"/>
                    <a:pt x="7" y="146"/>
                  </a:cubicBezTo>
                  <a:cubicBezTo>
                    <a:pt x="8" y="145"/>
                    <a:pt x="9" y="144"/>
                    <a:pt x="10" y="144"/>
                  </a:cubicBezTo>
                  <a:cubicBezTo>
                    <a:pt x="3" y="132"/>
                    <a:pt x="3" y="132"/>
                    <a:pt x="3" y="132"/>
                  </a:cubicBezTo>
                  <a:moveTo>
                    <a:pt x="318" y="50"/>
                  </a:moveTo>
                  <a:cubicBezTo>
                    <a:pt x="317" y="50"/>
                    <a:pt x="316" y="50"/>
                    <a:pt x="315" y="50"/>
                  </a:cubicBezTo>
                  <a:cubicBezTo>
                    <a:pt x="315" y="50"/>
                    <a:pt x="315" y="50"/>
                    <a:pt x="315" y="50"/>
                  </a:cubicBezTo>
                  <a:cubicBezTo>
                    <a:pt x="314" y="50"/>
                    <a:pt x="314" y="50"/>
                    <a:pt x="314" y="50"/>
                  </a:cubicBezTo>
                  <a:cubicBezTo>
                    <a:pt x="323" y="258"/>
                    <a:pt x="323" y="258"/>
                    <a:pt x="323" y="258"/>
                  </a:cubicBezTo>
                  <a:cubicBezTo>
                    <a:pt x="323" y="262"/>
                    <a:pt x="323" y="262"/>
                    <a:pt x="323" y="262"/>
                  </a:cubicBezTo>
                  <a:cubicBezTo>
                    <a:pt x="337" y="570"/>
                    <a:pt x="337" y="570"/>
                    <a:pt x="337" y="570"/>
                  </a:cubicBezTo>
                  <a:cubicBezTo>
                    <a:pt x="341" y="570"/>
                    <a:pt x="341" y="570"/>
                    <a:pt x="341" y="570"/>
                  </a:cubicBezTo>
                  <a:cubicBezTo>
                    <a:pt x="328" y="264"/>
                    <a:pt x="328" y="264"/>
                    <a:pt x="328" y="264"/>
                  </a:cubicBezTo>
                  <a:cubicBezTo>
                    <a:pt x="327" y="259"/>
                    <a:pt x="327" y="259"/>
                    <a:pt x="327" y="259"/>
                  </a:cubicBezTo>
                  <a:cubicBezTo>
                    <a:pt x="318" y="50"/>
                    <a:pt x="318" y="50"/>
                    <a:pt x="318" y="50"/>
                  </a:cubicBezTo>
                  <a:moveTo>
                    <a:pt x="317" y="35"/>
                  </a:moveTo>
                  <a:cubicBezTo>
                    <a:pt x="317" y="35"/>
                    <a:pt x="316" y="35"/>
                    <a:pt x="315" y="35"/>
                  </a:cubicBezTo>
                  <a:cubicBezTo>
                    <a:pt x="315" y="35"/>
                    <a:pt x="315" y="35"/>
                    <a:pt x="315" y="35"/>
                  </a:cubicBezTo>
                  <a:cubicBezTo>
                    <a:pt x="314" y="35"/>
                    <a:pt x="313" y="35"/>
                    <a:pt x="313" y="35"/>
                  </a:cubicBezTo>
                  <a:cubicBezTo>
                    <a:pt x="313" y="42"/>
                    <a:pt x="313" y="42"/>
                    <a:pt x="313" y="42"/>
                  </a:cubicBezTo>
                  <a:cubicBezTo>
                    <a:pt x="314" y="42"/>
                    <a:pt x="314" y="42"/>
                    <a:pt x="315" y="42"/>
                  </a:cubicBezTo>
                  <a:cubicBezTo>
                    <a:pt x="315" y="42"/>
                    <a:pt x="315" y="42"/>
                    <a:pt x="315" y="42"/>
                  </a:cubicBezTo>
                  <a:cubicBezTo>
                    <a:pt x="316" y="42"/>
                    <a:pt x="317" y="42"/>
                    <a:pt x="318" y="42"/>
                  </a:cubicBezTo>
                  <a:cubicBezTo>
                    <a:pt x="317" y="35"/>
                    <a:pt x="317" y="35"/>
                    <a:pt x="317" y="35"/>
                  </a:cubicBezTo>
                  <a:moveTo>
                    <a:pt x="319" y="0"/>
                  </a:moveTo>
                  <a:cubicBezTo>
                    <a:pt x="317" y="6"/>
                    <a:pt x="317" y="6"/>
                    <a:pt x="317" y="6"/>
                  </a:cubicBezTo>
                  <a:cubicBezTo>
                    <a:pt x="318" y="7"/>
                    <a:pt x="320" y="7"/>
                    <a:pt x="321" y="8"/>
                  </a:cubicBezTo>
                  <a:cubicBezTo>
                    <a:pt x="323" y="1"/>
                    <a:pt x="323" y="1"/>
                    <a:pt x="323" y="1"/>
                  </a:cubicBezTo>
                  <a:cubicBezTo>
                    <a:pt x="322" y="0"/>
                    <a:pt x="321" y="0"/>
                    <a:pt x="31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0252"/>
            <p:cNvSpPr>
              <a:spLocks/>
            </p:cNvSpPr>
            <p:nvPr/>
          </p:nvSpPr>
          <p:spPr bwMode="auto">
            <a:xfrm>
              <a:off x="4294132" y="6280152"/>
              <a:ext cx="64700" cy="64032"/>
            </a:xfrm>
            <a:custGeom>
              <a:avLst/>
              <a:gdLst>
                <a:gd name="T0" fmla="*/ 21 w 41"/>
                <a:gd name="T1" fmla="*/ 0 h 41"/>
                <a:gd name="T2" fmla="*/ 20 w 41"/>
                <a:gd name="T3" fmla="*/ 0 h 41"/>
                <a:gd name="T4" fmla="*/ 13 w 41"/>
                <a:gd name="T5" fmla="*/ 1 h 41"/>
                <a:gd name="T6" fmla="*/ 9 w 41"/>
                <a:gd name="T7" fmla="*/ 3 h 41"/>
                <a:gd name="T8" fmla="*/ 6 w 41"/>
                <a:gd name="T9" fmla="*/ 5 h 41"/>
                <a:gd name="T10" fmla="*/ 4 w 41"/>
                <a:gd name="T11" fmla="*/ 9 h 41"/>
                <a:gd name="T12" fmla="*/ 2 w 41"/>
                <a:gd name="T13" fmla="*/ 13 h 41"/>
                <a:gd name="T14" fmla="*/ 0 w 41"/>
                <a:gd name="T15" fmla="*/ 17 h 41"/>
                <a:gd name="T16" fmla="*/ 0 w 41"/>
                <a:gd name="T17" fmla="*/ 21 h 41"/>
                <a:gd name="T18" fmla="*/ 1 w 41"/>
                <a:gd name="T19" fmla="*/ 27 h 41"/>
                <a:gd name="T20" fmla="*/ 3 w 41"/>
                <a:gd name="T21" fmla="*/ 31 h 41"/>
                <a:gd name="T22" fmla="*/ 11 w 41"/>
                <a:gd name="T23" fmla="*/ 38 h 41"/>
                <a:gd name="T24" fmla="*/ 15 w 41"/>
                <a:gd name="T25" fmla="*/ 40 h 41"/>
                <a:gd name="T26" fmla="*/ 21 w 41"/>
                <a:gd name="T27" fmla="*/ 41 h 41"/>
                <a:gd name="T28" fmla="*/ 21 w 41"/>
                <a:gd name="T29" fmla="*/ 41 h 41"/>
                <a:gd name="T30" fmla="*/ 22 w 41"/>
                <a:gd name="T31" fmla="*/ 41 h 41"/>
                <a:gd name="T32" fmla="*/ 26 w 41"/>
                <a:gd name="T33" fmla="*/ 40 h 41"/>
                <a:gd name="T34" fmla="*/ 33 w 41"/>
                <a:gd name="T35" fmla="*/ 37 h 41"/>
                <a:gd name="T36" fmla="*/ 36 w 41"/>
                <a:gd name="T37" fmla="*/ 34 h 41"/>
                <a:gd name="T38" fmla="*/ 41 w 41"/>
                <a:gd name="T39" fmla="*/ 26 h 41"/>
                <a:gd name="T40" fmla="*/ 41 w 41"/>
                <a:gd name="T41" fmla="*/ 22 h 41"/>
                <a:gd name="T42" fmla="*/ 41 w 41"/>
                <a:gd name="T43" fmla="*/ 20 h 41"/>
                <a:gd name="T44" fmla="*/ 40 w 41"/>
                <a:gd name="T45" fmla="*/ 12 h 41"/>
                <a:gd name="T46" fmla="*/ 37 w 41"/>
                <a:gd name="T47" fmla="*/ 9 h 41"/>
                <a:gd name="T48" fmla="*/ 21 w 41"/>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1">
                  <a:moveTo>
                    <a:pt x="21" y="0"/>
                  </a:moveTo>
                  <a:cubicBezTo>
                    <a:pt x="21" y="0"/>
                    <a:pt x="20" y="0"/>
                    <a:pt x="20" y="0"/>
                  </a:cubicBezTo>
                  <a:cubicBezTo>
                    <a:pt x="18" y="0"/>
                    <a:pt x="15" y="0"/>
                    <a:pt x="13" y="1"/>
                  </a:cubicBezTo>
                  <a:cubicBezTo>
                    <a:pt x="12" y="2"/>
                    <a:pt x="10" y="2"/>
                    <a:pt x="9" y="3"/>
                  </a:cubicBezTo>
                  <a:cubicBezTo>
                    <a:pt x="8" y="4"/>
                    <a:pt x="7" y="5"/>
                    <a:pt x="6" y="5"/>
                  </a:cubicBezTo>
                  <a:cubicBezTo>
                    <a:pt x="5" y="6"/>
                    <a:pt x="4" y="8"/>
                    <a:pt x="4" y="9"/>
                  </a:cubicBezTo>
                  <a:cubicBezTo>
                    <a:pt x="3" y="10"/>
                    <a:pt x="2" y="11"/>
                    <a:pt x="2" y="13"/>
                  </a:cubicBezTo>
                  <a:cubicBezTo>
                    <a:pt x="1" y="14"/>
                    <a:pt x="1" y="15"/>
                    <a:pt x="0" y="17"/>
                  </a:cubicBezTo>
                  <a:cubicBezTo>
                    <a:pt x="0" y="18"/>
                    <a:pt x="0" y="19"/>
                    <a:pt x="0" y="21"/>
                  </a:cubicBezTo>
                  <a:cubicBezTo>
                    <a:pt x="0" y="23"/>
                    <a:pt x="0" y="25"/>
                    <a:pt x="1" y="27"/>
                  </a:cubicBezTo>
                  <a:cubicBezTo>
                    <a:pt x="2" y="28"/>
                    <a:pt x="2" y="30"/>
                    <a:pt x="3" y="31"/>
                  </a:cubicBezTo>
                  <a:cubicBezTo>
                    <a:pt x="5" y="34"/>
                    <a:pt x="7" y="37"/>
                    <a:pt x="11" y="38"/>
                  </a:cubicBezTo>
                  <a:cubicBezTo>
                    <a:pt x="12" y="39"/>
                    <a:pt x="13" y="40"/>
                    <a:pt x="15" y="40"/>
                  </a:cubicBezTo>
                  <a:cubicBezTo>
                    <a:pt x="16" y="41"/>
                    <a:pt x="18" y="41"/>
                    <a:pt x="21" y="41"/>
                  </a:cubicBezTo>
                  <a:cubicBezTo>
                    <a:pt x="21" y="41"/>
                    <a:pt x="21" y="41"/>
                    <a:pt x="21" y="41"/>
                  </a:cubicBezTo>
                  <a:cubicBezTo>
                    <a:pt x="21" y="41"/>
                    <a:pt x="22" y="41"/>
                    <a:pt x="22" y="41"/>
                  </a:cubicBezTo>
                  <a:cubicBezTo>
                    <a:pt x="24" y="41"/>
                    <a:pt x="25" y="41"/>
                    <a:pt x="26" y="40"/>
                  </a:cubicBezTo>
                  <a:cubicBezTo>
                    <a:pt x="29" y="40"/>
                    <a:pt x="31" y="38"/>
                    <a:pt x="33" y="37"/>
                  </a:cubicBezTo>
                  <a:cubicBezTo>
                    <a:pt x="34" y="36"/>
                    <a:pt x="35" y="35"/>
                    <a:pt x="36" y="34"/>
                  </a:cubicBezTo>
                  <a:cubicBezTo>
                    <a:pt x="38" y="32"/>
                    <a:pt x="40" y="29"/>
                    <a:pt x="41" y="26"/>
                  </a:cubicBezTo>
                  <a:cubicBezTo>
                    <a:pt x="41" y="24"/>
                    <a:pt x="41" y="23"/>
                    <a:pt x="41" y="22"/>
                  </a:cubicBezTo>
                  <a:cubicBezTo>
                    <a:pt x="41" y="21"/>
                    <a:pt x="41" y="21"/>
                    <a:pt x="41" y="20"/>
                  </a:cubicBezTo>
                  <a:cubicBezTo>
                    <a:pt x="41" y="17"/>
                    <a:pt x="41" y="15"/>
                    <a:pt x="40" y="12"/>
                  </a:cubicBezTo>
                  <a:cubicBezTo>
                    <a:pt x="39" y="11"/>
                    <a:pt x="38" y="10"/>
                    <a:pt x="37" y="9"/>
                  </a:cubicBezTo>
                  <a:cubicBezTo>
                    <a:pt x="34" y="3"/>
                    <a:pt x="28"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253"/>
            <p:cNvSpPr>
              <a:spLocks/>
            </p:cNvSpPr>
            <p:nvPr/>
          </p:nvSpPr>
          <p:spPr bwMode="auto">
            <a:xfrm>
              <a:off x="4762370" y="6016685"/>
              <a:ext cx="64700" cy="64700"/>
            </a:xfrm>
            <a:custGeom>
              <a:avLst/>
              <a:gdLst>
                <a:gd name="T0" fmla="*/ 20 w 41"/>
                <a:gd name="T1" fmla="*/ 0 h 41"/>
                <a:gd name="T2" fmla="*/ 20 w 41"/>
                <a:gd name="T3" fmla="*/ 0 h 41"/>
                <a:gd name="T4" fmla="*/ 0 w 41"/>
                <a:gd name="T5" fmla="*/ 21 h 41"/>
                <a:gd name="T6" fmla="*/ 1 w 41"/>
                <a:gd name="T7" fmla="*/ 28 h 41"/>
                <a:gd name="T8" fmla="*/ 3 w 41"/>
                <a:gd name="T9" fmla="*/ 32 h 41"/>
                <a:gd name="T10" fmla="*/ 19 w 41"/>
                <a:gd name="T11" fmla="*/ 41 h 41"/>
                <a:gd name="T12" fmla="*/ 20 w 41"/>
                <a:gd name="T13" fmla="*/ 41 h 41"/>
                <a:gd name="T14" fmla="*/ 21 w 41"/>
                <a:gd name="T15" fmla="*/ 41 h 41"/>
                <a:gd name="T16" fmla="*/ 24 w 41"/>
                <a:gd name="T17" fmla="*/ 41 h 41"/>
                <a:gd name="T18" fmla="*/ 32 w 41"/>
                <a:gd name="T19" fmla="*/ 38 h 41"/>
                <a:gd name="T20" fmla="*/ 35 w 41"/>
                <a:gd name="T21" fmla="*/ 35 h 41"/>
                <a:gd name="T22" fmla="*/ 41 w 41"/>
                <a:gd name="T23" fmla="*/ 21 h 41"/>
                <a:gd name="T24" fmla="*/ 20 w 41"/>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1">
                  <a:moveTo>
                    <a:pt x="20" y="0"/>
                  </a:moveTo>
                  <a:cubicBezTo>
                    <a:pt x="20" y="0"/>
                    <a:pt x="20" y="0"/>
                    <a:pt x="20" y="0"/>
                  </a:cubicBezTo>
                  <a:cubicBezTo>
                    <a:pt x="9" y="0"/>
                    <a:pt x="0" y="10"/>
                    <a:pt x="0" y="21"/>
                  </a:cubicBezTo>
                  <a:cubicBezTo>
                    <a:pt x="0" y="24"/>
                    <a:pt x="0" y="26"/>
                    <a:pt x="1" y="28"/>
                  </a:cubicBezTo>
                  <a:cubicBezTo>
                    <a:pt x="2" y="30"/>
                    <a:pt x="2" y="31"/>
                    <a:pt x="3" y="32"/>
                  </a:cubicBezTo>
                  <a:cubicBezTo>
                    <a:pt x="7" y="37"/>
                    <a:pt x="13" y="41"/>
                    <a:pt x="19" y="41"/>
                  </a:cubicBezTo>
                  <a:cubicBezTo>
                    <a:pt x="20" y="41"/>
                    <a:pt x="20" y="41"/>
                    <a:pt x="20" y="41"/>
                  </a:cubicBezTo>
                  <a:cubicBezTo>
                    <a:pt x="21" y="41"/>
                    <a:pt x="21" y="41"/>
                    <a:pt x="21" y="41"/>
                  </a:cubicBezTo>
                  <a:cubicBezTo>
                    <a:pt x="22" y="41"/>
                    <a:pt x="23" y="41"/>
                    <a:pt x="24" y="41"/>
                  </a:cubicBezTo>
                  <a:cubicBezTo>
                    <a:pt x="27" y="41"/>
                    <a:pt x="29" y="40"/>
                    <a:pt x="32" y="38"/>
                  </a:cubicBezTo>
                  <a:cubicBezTo>
                    <a:pt x="33" y="37"/>
                    <a:pt x="34" y="36"/>
                    <a:pt x="35" y="35"/>
                  </a:cubicBezTo>
                  <a:cubicBezTo>
                    <a:pt x="39" y="32"/>
                    <a:pt x="41" y="26"/>
                    <a:pt x="41" y="21"/>
                  </a:cubicBezTo>
                  <a:cubicBezTo>
                    <a:pt x="41" y="9"/>
                    <a:pt x="32" y="0"/>
                    <a:pt x="2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254"/>
            <p:cNvSpPr>
              <a:spLocks/>
            </p:cNvSpPr>
            <p:nvPr/>
          </p:nvSpPr>
          <p:spPr bwMode="auto">
            <a:xfrm>
              <a:off x="5434044" y="6460910"/>
              <a:ext cx="126064" cy="128065"/>
            </a:xfrm>
            <a:custGeom>
              <a:avLst/>
              <a:gdLst>
                <a:gd name="T0" fmla="*/ 40 w 80"/>
                <a:gd name="T1" fmla="*/ 0 h 81"/>
                <a:gd name="T2" fmla="*/ 39 w 80"/>
                <a:gd name="T3" fmla="*/ 0 h 81"/>
                <a:gd name="T4" fmla="*/ 2 w 80"/>
                <a:gd name="T5" fmla="*/ 28 h 81"/>
                <a:gd name="T6" fmla="*/ 1 w 80"/>
                <a:gd name="T7" fmla="*/ 32 h 81"/>
                <a:gd name="T8" fmla="*/ 0 w 80"/>
                <a:gd name="T9" fmla="*/ 41 h 81"/>
                <a:gd name="T10" fmla="*/ 4 w 80"/>
                <a:gd name="T11" fmla="*/ 59 h 81"/>
                <a:gd name="T12" fmla="*/ 6 w 80"/>
                <a:gd name="T13" fmla="*/ 63 h 81"/>
                <a:gd name="T14" fmla="*/ 33 w 80"/>
                <a:gd name="T15" fmla="*/ 80 h 81"/>
                <a:gd name="T16" fmla="*/ 37 w 80"/>
                <a:gd name="T17" fmla="*/ 81 h 81"/>
                <a:gd name="T18" fmla="*/ 40 w 80"/>
                <a:gd name="T19" fmla="*/ 81 h 81"/>
                <a:gd name="T20" fmla="*/ 41 w 80"/>
                <a:gd name="T21" fmla="*/ 81 h 81"/>
                <a:gd name="T22" fmla="*/ 77 w 80"/>
                <a:gd name="T23" fmla="*/ 56 h 81"/>
                <a:gd name="T24" fmla="*/ 79 w 80"/>
                <a:gd name="T25" fmla="*/ 51 h 81"/>
                <a:gd name="T26" fmla="*/ 80 w 80"/>
                <a:gd name="T27" fmla="*/ 40 h 81"/>
                <a:gd name="T28" fmla="*/ 79 w 80"/>
                <a:gd name="T29" fmla="*/ 31 h 81"/>
                <a:gd name="T30" fmla="*/ 78 w 80"/>
                <a:gd name="T31" fmla="*/ 27 h 81"/>
                <a:gd name="T32" fmla="*/ 64 w 80"/>
                <a:gd name="T33" fmla="*/ 8 h 81"/>
                <a:gd name="T34" fmla="*/ 60 w 80"/>
                <a:gd name="T35" fmla="*/ 6 h 81"/>
                <a:gd name="T36" fmla="*/ 40 w 80"/>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1">
                  <a:moveTo>
                    <a:pt x="40" y="0"/>
                  </a:moveTo>
                  <a:cubicBezTo>
                    <a:pt x="40" y="0"/>
                    <a:pt x="39" y="0"/>
                    <a:pt x="39" y="0"/>
                  </a:cubicBezTo>
                  <a:cubicBezTo>
                    <a:pt x="22" y="1"/>
                    <a:pt x="7" y="12"/>
                    <a:pt x="2" y="28"/>
                  </a:cubicBezTo>
                  <a:cubicBezTo>
                    <a:pt x="1" y="29"/>
                    <a:pt x="1" y="31"/>
                    <a:pt x="1" y="32"/>
                  </a:cubicBezTo>
                  <a:cubicBezTo>
                    <a:pt x="0" y="35"/>
                    <a:pt x="0" y="38"/>
                    <a:pt x="0" y="41"/>
                  </a:cubicBezTo>
                  <a:cubicBezTo>
                    <a:pt x="0" y="48"/>
                    <a:pt x="1" y="54"/>
                    <a:pt x="4" y="59"/>
                  </a:cubicBezTo>
                  <a:cubicBezTo>
                    <a:pt x="5" y="60"/>
                    <a:pt x="5" y="61"/>
                    <a:pt x="6" y="63"/>
                  </a:cubicBezTo>
                  <a:cubicBezTo>
                    <a:pt x="12" y="72"/>
                    <a:pt x="22" y="78"/>
                    <a:pt x="33" y="80"/>
                  </a:cubicBezTo>
                  <a:cubicBezTo>
                    <a:pt x="34" y="80"/>
                    <a:pt x="36" y="81"/>
                    <a:pt x="37" y="81"/>
                  </a:cubicBezTo>
                  <a:cubicBezTo>
                    <a:pt x="38" y="81"/>
                    <a:pt x="39" y="81"/>
                    <a:pt x="40" y="81"/>
                  </a:cubicBezTo>
                  <a:cubicBezTo>
                    <a:pt x="40" y="81"/>
                    <a:pt x="40" y="81"/>
                    <a:pt x="41" y="81"/>
                  </a:cubicBezTo>
                  <a:cubicBezTo>
                    <a:pt x="57" y="81"/>
                    <a:pt x="71" y="70"/>
                    <a:pt x="77" y="56"/>
                  </a:cubicBezTo>
                  <a:cubicBezTo>
                    <a:pt x="78" y="54"/>
                    <a:pt x="78" y="53"/>
                    <a:pt x="79" y="51"/>
                  </a:cubicBezTo>
                  <a:cubicBezTo>
                    <a:pt x="80" y="48"/>
                    <a:pt x="80" y="44"/>
                    <a:pt x="80" y="40"/>
                  </a:cubicBezTo>
                  <a:cubicBezTo>
                    <a:pt x="80" y="37"/>
                    <a:pt x="80" y="34"/>
                    <a:pt x="79" y="31"/>
                  </a:cubicBezTo>
                  <a:cubicBezTo>
                    <a:pt x="79" y="30"/>
                    <a:pt x="78" y="29"/>
                    <a:pt x="78" y="27"/>
                  </a:cubicBezTo>
                  <a:cubicBezTo>
                    <a:pt x="75" y="20"/>
                    <a:pt x="70" y="13"/>
                    <a:pt x="64" y="8"/>
                  </a:cubicBezTo>
                  <a:cubicBezTo>
                    <a:pt x="62" y="7"/>
                    <a:pt x="61" y="7"/>
                    <a:pt x="60" y="6"/>
                  </a:cubicBezTo>
                  <a:cubicBezTo>
                    <a:pt x="54" y="2"/>
                    <a:pt x="47" y="0"/>
                    <a:pt x="40"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0256"/>
            <p:cNvSpPr>
              <a:spLocks/>
            </p:cNvSpPr>
            <p:nvPr/>
          </p:nvSpPr>
          <p:spPr bwMode="auto">
            <a:xfrm>
              <a:off x="4830405" y="6869116"/>
              <a:ext cx="99384" cy="99384"/>
            </a:xfrm>
            <a:custGeom>
              <a:avLst/>
              <a:gdLst>
                <a:gd name="T0" fmla="*/ 31 w 63"/>
                <a:gd name="T1" fmla="*/ 0 h 63"/>
                <a:gd name="T2" fmla="*/ 31 w 63"/>
                <a:gd name="T3" fmla="*/ 0 h 63"/>
                <a:gd name="T4" fmla="*/ 30 w 63"/>
                <a:gd name="T5" fmla="*/ 0 h 63"/>
                <a:gd name="T6" fmla="*/ 26 w 63"/>
                <a:gd name="T7" fmla="*/ 0 h 63"/>
                <a:gd name="T8" fmla="*/ 12 w 63"/>
                <a:gd name="T9" fmla="*/ 6 h 63"/>
                <a:gd name="T10" fmla="*/ 9 w 63"/>
                <a:gd name="T11" fmla="*/ 9 h 63"/>
                <a:gd name="T12" fmla="*/ 0 w 63"/>
                <a:gd name="T13" fmla="*/ 32 h 63"/>
                <a:gd name="T14" fmla="*/ 14 w 63"/>
                <a:gd name="T15" fmla="*/ 58 h 63"/>
                <a:gd name="T16" fmla="*/ 18 w 63"/>
                <a:gd name="T17" fmla="*/ 60 h 63"/>
                <a:gd name="T18" fmla="*/ 31 w 63"/>
                <a:gd name="T19" fmla="*/ 63 h 63"/>
                <a:gd name="T20" fmla="*/ 31 w 63"/>
                <a:gd name="T21" fmla="*/ 63 h 63"/>
                <a:gd name="T22" fmla="*/ 32 w 63"/>
                <a:gd name="T23" fmla="*/ 63 h 63"/>
                <a:gd name="T24" fmla="*/ 35 w 63"/>
                <a:gd name="T25" fmla="*/ 63 h 63"/>
                <a:gd name="T26" fmla="*/ 52 w 63"/>
                <a:gd name="T27" fmla="*/ 55 h 63"/>
                <a:gd name="T28" fmla="*/ 55 w 63"/>
                <a:gd name="T29" fmla="*/ 52 h 63"/>
                <a:gd name="T30" fmla="*/ 63 w 63"/>
                <a:gd name="T31" fmla="*/ 31 h 63"/>
                <a:gd name="T32" fmla="*/ 58 w 63"/>
                <a:gd name="T33" fmla="*/ 15 h 63"/>
                <a:gd name="T34" fmla="*/ 56 w 63"/>
                <a:gd name="T35" fmla="*/ 12 h 63"/>
                <a:gd name="T36" fmla="*/ 47 w 63"/>
                <a:gd name="T37" fmla="*/ 4 h 63"/>
                <a:gd name="T38" fmla="*/ 43 w 63"/>
                <a:gd name="T39" fmla="*/ 2 h 63"/>
                <a:gd name="T40" fmla="*/ 31 w 63"/>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0"/>
                  </a:moveTo>
                  <a:cubicBezTo>
                    <a:pt x="31" y="0"/>
                    <a:pt x="31" y="0"/>
                    <a:pt x="31" y="0"/>
                  </a:cubicBezTo>
                  <a:cubicBezTo>
                    <a:pt x="31" y="0"/>
                    <a:pt x="30" y="0"/>
                    <a:pt x="30" y="0"/>
                  </a:cubicBezTo>
                  <a:cubicBezTo>
                    <a:pt x="29" y="0"/>
                    <a:pt x="27" y="0"/>
                    <a:pt x="26" y="0"/>
                  </a:cubicBezTo>
                  <a:cubicBezTo>
                    <a:pt x="21" y="1"/>
                    <a:pt x="16" y="3"/>
                    <a:pt x="12" y="6"/>
                  </a:cubicBezTo>
                  <a:cubicBezTo>
                    <a:pt x="11" y="7"/>
                    <a:pt x="10" y="8"/>
                    <a:pt x="9" y="9"/>
                  </a:cubicBezTo>
                  <a:cubicBezTo>
                    <a:pt x="3" y="15"/>
                    <a:pt x="0" y="23"/>
                    <a:pt x="0" y="32"/>
                  </a:cubicBezTo>
                  <a:cubicBezTo>
                    <a:pt x="0" y="43"/>
                    <a:pt x="6" y="52"/>
                    <a:pt x="14" y="58"/>
                  </a:cubicBezTo>
                  <a:cubicBezTo>
                    <a:pt x="15" y="59"/>
                    <a:pt x="17" y="59"/>
                    <a:pt x="18" y="60"/>
                  </a:cubicBezTo>
                  <a:cubicBezTo>
                    <a:pt x="22" y="62"/>
                    <a:pt x="26" y="63"/>
                    <a:pt x="31" y="63"/>
                  </a:cubicBezTo>
                  <a:cubicBezTo>
                    <a:pt x="31" y="63"/>
                    <a:pt x="31" y="63"/>
                    <a:pt x="31" y="63"/>
                  </a:cubicBezTo>
                  <a:cubicBezTo>
                    <a:pt x="31" y="63"/>
                    <a:pt x="32" y="63"/>
                    <a:pt x="32" y="63"/>
                  </a:cubicBezTo>
                  <a:cubicBezTo>
                    <a:pt x="33" y="63"/>
                    <a:pt x="34" y="63"/>
                    <a:pt x="35" y="63"/>
                  </a:cubicBezTo>
                  <a:cubicBezTo>
                    <a:pt x="41" y="62"/>
                    <a:pt x="47" y="59"/>
                    <a:pt x="52" y="55"/>
                  </a:cubicBezTo>
                  <a:cubicBezTo>
                    <a:pt x="53" y="54"/>
                    <a:pt x="54" y="53"/>
                    <a:pt x="55" y="52"/>
                  </a:cubicBezTo>
                  <a:cubicBezTo>
                    <a:pt x="60" y="47"/>
                    <a:pt x="63" y="39"/>
                    <a:pt x="63" y="31"/>
                  </a:cubicBezTo>
                  <a:cubicBezTo>
                    <a:pt x="63" y="25"/>
                    <a:pt x="61" y="20"/>
                    <a:pt x="58" y="15"/>
                  </a:cubicBezTo>
                  <a:cubicBezTo>
                    <a:pt x="57" y="14"/>
                    <a:pt x="57" y="13"/>
                    <a:pt x="56" y="12"/>
                  </a:cubicBezTo>
                  <a:cubicBezTo>
                    <a:pt x="53" y="9"/>
                    <a:pt x="50" y="6"/>
                    <a:pt x="47" y="4"/>
                  </a:cubicBezTo>
                  <a:cubicBezTo>
                    <a:pt x="46" y="4"/>
                    <a:pt x="44" y="3"/>
                    <a:pt x="43" y="2"/>
                  </a:cubicBezTo>
                  <a:cubicBezTo>
                    <a:pt x="39" y="1"/>
                    <a:pt x="35" y="0"/>
                    <a:pt x="3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0257"/>
            <p:cNvSpPr>
              <a:spLocks/>
            </p:cNvSpPr>
            <p:nvPr/>
          </p:nvSpPr>
          <p:spPr bwMode="auto">
            <a:xfrm>
              <a:off x="5660826" y="6571633"/>
              <a:ext cx="64700" cy="64700"/>
            </a:xfrm>
            <a:custGeom>
              <a:avLst/>
              <a:gdLst>
                <a:gd name="T0" fmla="*/ 21 w 41"/>
                <a:gd name="T1" fmla="*/ 0 h 41"/>
                <a:gd name="T2" fmla="*/ 20 w 41"/>
                <a:gd name="T3" fmla="*/ 0 h 41"/>
                <a:gd name="T4" fmla="*/ 4 w 41"/>
                <a:gd name="T5" fmla="*/ 9 h 41"/>
                <a:gd name="T6" fmla="*/ 2 w 41"/>
                <a:gd name="T7" fmla="*/ 13 h 41"/>
                <a:gd name="T8" fmla="*/ 0 w 41"/>
                <a:gd name="T9" fmla="*/ 21 h 41"/>
                <a:gd name="T10" fmla="*/ 11 w 41"/>
                <a:gd name="T11" fmla="*/ 39 h 41"/>
                <a:gd name="T12" fmla="*/ 15 w 41"/>
                <a:gd name="T13" fmla="*/ 40 h 41"/>
                <a:gd name="T14" fmla="*/ 21 w 41"/>
                <a:gd name="T15" fmla="*/ 41 h 41"/>
                <a:gd name="T16" fmla="*/ 21 w 41"/>
                <a:gd name="T17" fmla="*/ 41 h 41"/>
                <a:gd name="T18" fmla="*/ 30 w 41"/>
                <a:gd name="T19" fmla="*/ 39 h 41"/>
                <a:gd name="T20" fmla="*/ 34 w 41"/>
                <a:gd name="T21" fmla="*/ 36 h 41"/>
                <a:gd name="T22" fmla="*/ 40 w 41"/>
                <a:gd name="T23" fmla="*/ 28 h 41"/>
                <a:gd name="T24" fmla="*/ 41 w 41"/>
                <a:gd name="T25" fmla="*/ 24 h 41"/>
                <a:gd name="T26" fmla="*/ 41 w 41"/>
                <a:gd name="T27" fmla="*/ 20 h 41"/>
                <a:gd name="T28" fmla="*/ 29 w 41"/>
                <a:gd name="T29" fmla="*/ 2 h 41"/>
                <a:gd name="T30" fmla="*/ 25 w 41"/>
                <a:gd name="T31" fmla="*/ 0 h 41"/>
                <a:gd name="T32" fmla="*/ 21 w 41"/>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0"/>
                  </a:moveTo>
                  <a:cubicBezTo>
                    <a:pt x="21" y="0"/>
                    <a:pt x="21" y="0"/>
                    <a:pt x="20" y="0"/>
                  </a:cubicBezTo>
                  <a:cubicBezTo>
                    <a:pt x="14" y="0"/>
                    <a:pt x="7" y="4"/>
                    <a:pt x="4" y="9"/>
                  </a:cubicBezTo>
                  <a:cubicBezTo>
                    <a:pt x="3" y="10"/>
                    <a:pt x="2" y="11"/>
                    <a:pt x="2" y="13"/>
                  </a:cubicBezTo>
                  <a:cubicBezTo>
                    <a:pt x="1" y="15"/>
                    <a:pt x="0" y="18"/>
                    <a:pt x="0" y="21"/>
                  </a:cubicBezTo>
                  <a:cubicBezTo>
                    <a:pt x="0" y="29"/>
                    <a:pt x="5" y="35"/>
                    <a:pt x="11" y="39"/>
                  </a:cubicBezTo>
                  <a:cubicBezTo>
                    <a:pt x="12" y="39"/>
                    <a:pt x="14" y="40"/>
                    <a:pt x="15" y="40"/>
                  </a:cubicBezTo>
                  <a:cubicBezTo>
                    <a:pt x="17" y="41"/>
                    <a:pt x="19" y="41"/>
                    <a:pt x="21" y="41"/>
                  </a:cubicBezTo>
                  <a:cubicBezTo>
                    <a:pt x="21" y="41"/>
                    <a:pt x="21" y="41"/>
                    <a:pt x="21" y="41"/>
                  </a:cubicBezTo>
                  <a:cubicBezTo>
                    <a:pt x="24" y="41"/>
                    <a:pt x="28" y="40"/>
                    <a:pt x="30" y="39"/>
                  </a:cubicBezTo>
                  <a:cubicBezTo>
                    <a:pt x="32" y="38"/>
                    <a:pt x="33" y="37"/>
                    <a:pt x="34" y="36"/>
                  </a:cubicBezTo>
                  <a:cubicBezTo>
                    <a:pt x="37" y="34"/>
                    <a:pt x="39" y="31"/>
                    <a:pt x="40" y="28"/>
                  </a:cubicBezTo>
                  <a:cubicBezTo>
                    <a:pt x="40" y="27"/>
                    <a:pt x="41" y="25"/>
                    <a:pt x="41" y="24"/>
                  </a:cubicBezTo>
                  <a:cubicBezTo>
                    <a:pt x="41" y="23"/>
                    <a:pt x="41" y="21"/>
                    <a:pt x="41" y="20"/>
                  </a:cubicBezTo>
                  <a:cubicBezTo>
                    <a:pt x="41" y="12"/>
                    <a:pt x="36" y="5"/>
                    <a:pt x="29" y="2"/>
                  </a:cubicBezTo>
                  <a:cubicBezTo>
                    <a:pt x="27" y="1"/>
                    <a:pt x="26" y="1"/>
                    <a:pt x="25" y="0"/>
                  </a:cubicBezTo>
                  <a:cubicBezTo>
                    <a:pt x="23" y="0"/>
                    <a:pt x="22"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0258"/>
            <p:cNvSpPr>
              <a:spLocks/>
            </p:cNvSpPr>
            <p:nvPr/>
          </p:nvSpPr>
          <p:spPr bwMode="auto">
            <a:xfrm>
              <a:off x="6135734" y="6294159"/>
              <a:ext cx="119394" cy="119394"/>
            </a:xfrm>
            <a:custGeom>
              <a:avLst/>
              <a:gdLst>
                <a:gd name="T0" fmla="*/ 38 w 76"/>
                <a:gd name="T1" fmla="*/ 0 h 76"/>
                <a:gd name="T2" fmla="*/ 38 w 76"/>
                <a:gd name="T3" fmla="*/ 1 h 76"/>
                <a:gd name="T4" fmla="*/ 22 w 76"/>
                <a:gd name="T5" fmla="*/ 4 h 76"/>
                <a:gd name="T6" fmla="*/ 18 w 76"/>
                <a:gd name="T7" fmla="*/ 6 h 76"/>
                <a:gd name="T8" fmla="*/ 1 w 76"/>
                <a:gd name="T9" fmla="*/ 39 h 76"/>
                <a:gd name="T10" fmla="*/ 2 w 76"/>
                <a:gd name="T11" fmla="*/ 46 h 76"/>
                <a:gd name="T12" fmla="*/ 3 w 76"/>
                <a:gd name="T13" fmla="*/ 51 h 76"/>
                <a:gd name="T14" fmla="*/ 38 w 76"/>
                <a:gd name="T15" fmla="*/ 76 h 76"/>
                <a:gd name="T16" fmla="*/ 39 w 76"/>
                <a:gd name="T17" fmla="*/ 76 h 76"/>
                <a:gd name="T18" fmla="*/ 52 w 76"/>
                <a:gd name="T19" fmla="*/ 73 h 76"/>
                <a:gd name="T20" fmla="*/ 56 w 76"/>
                <a:gd name="T21" fmla="*/ 72 h 76"/>
                <a:gd name="T22" fmla="*/ 76 w 76"/>
                <a:gd name="T23" fmla="*/ 38 h 76"/>
                <a:gd name="T24" fmla="*/ 76 w 76"/>
                <a:gd name="T25" fmla="*/ 33 h 76"/>
                <a:gd name="T26" fmla="*/ 75 w 76"/>
                <a:gd name="T27" fmla="*/ 29 h 76"/>
                <a:gd name="T28" fmla="*/ 38 w 76"/>
                <a:gd name="T2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6">
                  <a:moveTo>
                    <a:pt x="38" y="0"/>
                  </a:moveTo>
                  <a:cubicBezTo>
                    <a:pt x="38" y="0"/>
                    <a:pt x="38" y="1"/>
                    <a:pt x="38" y="1"/>
                  </a:cubicBezTo>
                  <a:cubicBezTo>
                    <a:pt x="32" y="1"/>
                    <a:pt x="27" y="2"/>
                    <a:pt x="22" y="4"/>
                  </a:cubicBezTo>
                  <a:cubicBezTo>
                    <a:pt x="21" y="5"/>
                    <a:pt x="20" y="5"/>
                    <a:pt x="18" y="6"/>
                  </a:cubicBezTo>
                  <a:cubicBezTo>
                    <a:pt x="8" y="13"/>
                    <a:pt x="0" y="25"/>
                    <a:pt x="1" y="39"/>
                  </a:cubicBezTo>
                  <a:cubicBezTo>
                    <a:pt x="1" y="42"/>
                    <a:pt x="1" y="44"/>
                    <a:pt x="2" y="46"/>
                  </a:cubicBezTo>
                  <a:cubicBezTo>
                    <a:pt x="2" y="48"/>
                    <a:pt x="2" y="49"/>
                    <a:pt x="3" y="51"/>
                  </a:cubicBezTo>
                  <a:cubicBezTo>
                    <a:pt x="8" y="65"/>
                    <a:pt x="22" y="76"/>
                    <a:pt x="38" y="76"/>
                  </a:cubicBezTo>
                  <a:cubicBezTo>
                    <a:pt x="39" y="76"/>
                    <a:pt x="39" y="76"/>
                    <a:pt x="39" y="76"/>
                  </a:cubicBezTo>
                  <a:cubicBezTo>
                    <a:pt x="44" y="76"/>
                    <a:pt x="48" y="75"/>
                    <a:pt x="52" y="73"/>
                  </a:cubicBezTo>
                  <a:cubicBezTo>
                    <a:pt x="54" y="73"/>
                    <a:pt x="55" y="72"/>
                    <a:pt x="56" y="72"/>
                  </a:cubicBezTo>
                  <a:cubicBezTo>
                    <a:pt x="68" y="65"/>
                    <a:pt x="76" y="52"/>
                    <a:pt x="76" y="38"/>
                  </a:cubicBezTo>
                  <a:cubicBezTo>
                    <a:pt x="76" y="36"/>
                    <a:pt x="76" y="35"/>
                    <a:pt x="76" y="33"/>
                  </a:cubicBezTo>
                  <a:cubicBezTo>
                    <a:pt x="76" y="32"/>
                    <a:pt x="75" y="31"/>
                    <a:pt x="75" y="29"/>
                  </a:cubicBezTo>
                  <a:cubicBezTo>
                    <a:pt x="71" y="13"/>
                    <a:pt x="56" y="0"/>
                    <a:pt x="38"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0259"/>
            <p:cNvSpPr>
              <a:spLocks/>
            </p:cNvSpPr>
            <p:nvPr/>
          </p:nvSpPr>
          <p:spPr bwMode="auto">
            <a:xfrm>
              <a:off x="6909460" y="7374038"/>
              <a:ext cx="119394" cy="119394"/>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0260"/>
            <p:cNvSpPr>
              <a:spLocks/>
            </p:cNvSpPr>
            <p:nvPr/>
          </p:nvSpPr>
          <p:spPr bwMode="auto">
            <a:xfrm>
              <a:off x="6668004" y="6199445"/>
              <a:ext cx="76038" cy="75372"/>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0262"/>
            <p:cNvSpPr>
              <a:spLocks/>
            </p:cNvSpPr>
            <p:nvPr/>
          </p:nvSpPr>
          <p:spPr bwMode="auto">
            <a:xfrm>
              <a:off x="7177596" y="6117403"/>
              <a:ext cx="69368" cy="68034"/>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0263"/>
            <p:cNvSpPr>
              <a:spLocks/>
            </p:cNvSpPr>
            <p:nvPr/>
          </p:nvSpPr>
          <p:spPr bwMode="auto">
            <a:xfrm>
              <a:off x="7429724" y="6849106"/>
              <a:ext cx="105387" cy="105387"/>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0293"/>
            <p:cNvSpPr>
              <a:spLocks noEditPoints="1"/>
            </p:cNvSpPr>
            <p:nvPr/>
          </p:nvSpPr>
          <p:spPr bwMode="auto">
            <a:xfrm>
              <a:off x="5870933" y="5794573"/>
              <a:ext cx="160748" cy="158747"/>
            </a:xfrm>
            <a:custGeom>
              <a:avLst/>
              <a:gdLst>
                <a:gd name="T0" fmla="*/ 27 w 102"/>
                <a:gd name="T1" fmla="*/ 78 h 101"/>
                <a:gd name="T2" fmla="*/ 14 w 102"/>
                <a:gd name="T3" fmla="*/ 51 h 101"/>
                <a:gd name="T4" fmla="*/ 51 w 102"/>
                <a:gd name="T5" fmla="*/ 13 h 101"/>
                <a:gd name="T6" fmla="*/ 51 w 102"/>
                <a:gd name="T7" fmla="*/ 13 h 101"/>
                <a:gd name="T8" fmla="*/ 86 w 102"/>
                <a:gd name="T9" fmla="*/ 37 h 101"/>
                <a:gd name="T10" fmla="*/ 87 w 102"/>
                <a:gd name="T11" fmla="*/ 41 h 101"/>
                <a:gd name="T12" fmla="*/ 88 w 102"/>
                <a:gd name="T13" fmla="*/ 50 h 101"/>
                <a:gd name="T14" fmla="*/ 87 w 102"/>
                <a:gd name="T15" fmla="*/ 59 h 101"/>
                <a:gd name="T16" fmla="*/ 86 w 102"/>
                <a:gd name="T17" fmla="*/ 63 h 101"/>
                <a:gd name="T18" fmla="*/ 86 w 102"/>
                <a:gd name="T19" fmla="*/ 64 h 101"/>
                <a:gd name="T20" fmla="*/ 84 w 102"/>
                <a:gd name="T21" fmla="*/ 68 h 101"/>
                <a:gd name="T22" fmla="*/ 69 w 102"/>
                <a:gd name="T23" fmla="*/ 83 h 101"/>
                <a:gd name="T24" fmla="*/ 66 w 102"/>
                <a:gd name="T25" fmla="*/ 84 h 101"/>
                <a:gd name="T26" fmla="*/ 52 w 102"/>
                <a:gd name="T27" fmla="*/ 87 h 101"/>
                <a:gd name="T28" fmla="*/ 51 w 102"/>
                <a:gd name="T29" fmla="*/ 87 h 101"/>
                <a:gd name="T30" fmla="*/ 40 w 102"/>
                <a:gd name="T31" fmla="*/ 85 h 101"/>
                <a:gd name="T32" fmla="*/ 36 w 102"/>
                <a:gd name="T33" fmla="*/ 84 h 101"/>
                <a:gd name="T34" fmla="*/ 31 w 102"/>
                <a:gd name="T35" fmla="*/ 81 h 101"/>
                <a:gd name="T36" fmla="*/ 27 w 102"/>
                <a:gd name="T37" fmla="*/ 78 h 101"/>
                <a:gd name="T38" fmla="*/ 51 w 102"/>
                <a:gd name="T39" fmla="*/ 0 h 101"/>
                <a:gd name="T40" fmla="*/ 50 w 102"/>
                <a:gd name="T41" fmla="*/ 0 h 101"/>
                <a:gd name="T42" fmla="*/ 1 w 102"/>
                <a:gd name="T43" fmla="*/ 51 h 101"/>
                <a:gd name="T44" fmla="*/ 19 w 102"/>
                <a:gd name="T45" fmla="*/ 90 h 101"/>
                <a:gd name="T46" fmla="*/ 23 w 102"/>
                <a:gd name="T47" fmla="*/ 92 h 101"/>
                <a:gd name="T48" fmla="*/ 31 w 102"/>
                <a:gd name="T49" fmla="*/ 97 h 101"/>
                <a:gd name="T50" fmla="*/ 35 w 102"/>
                <a:gd name="T51" fmla="*/ 98 h 101"/>
                <a:gd name="T52" fmla="*/ 51 w 102"/>
                <a:gd name="T53" fmla="*/ 101 h 101"/>
                <a:gd name="T54" fmla="*/ 52 w 102"/>
                <a:gd name="T55" fmla="*/ 101 h 101"/>
                <a:gd name="T56" fmla="*/ 72 w 102"/>
                <a:gd name="T57" fmla="*/ 97 h 101"/>
                <a:gd name="T58" fmla="*/ 76 w 102"/>
                <a:gd name="T59" fmla="*/ 95 h 101"/>
                <a:gd name="T60" fmla="*/ 96 w 102"/>
                <a:gd name="T61" fmla="*/ 74 h 101"/>
                <a:gd name="T62" fmla="*/ 98 w 102"/>
                <a:gd name="T63" fmla="*/ 70 h 101"/>
                <a:gd name="T64" fmla="*/ 99 w 102"/>
                <a:gd name="T65" fmla="*/ 67 h 101"/>
                <a:gd name="T66" fmla="*/ 100 w 102"/>
                <a:gd name="T67" fmla="*/ 63 h 101"/>
                <a:gd name="T68" fmla="*/ 102 w 102"/>
                <a:gd name="T69" fmla="*/ 49 h 101"/>
                <a:gd name="T70" fmla="*/ 100 w 102"/>
                <a:gd name="T71" fmla="*/ 38 h 101"/>
                <a:gd name="T72" fmla="*/ 99 w 102"/>
                <a:gd name="T73" fmla="*/ 34 h 101"/>
                <a:gd name="T74" fmla="*/ 51 w 102"/>
                <a:gd name="T7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1">
                  <a:moveTo>
                    <a:pt x="27" y="78"/>
                  </a:moveTo>
                  <a:cubicBezTo>
                    <a:pt x="19" y="72"/>
                    <a:pt x="14" y="62"/>
                    <a:pt x="14" y="51"/>
                  </a:cubicBezTo>
                  <a:cubicBezTo>
                    <a:pt x="14" y="31"/>
                    <a:pt x="30" y="14"/>
                    <a:pt x="51" y="13"/>
                  </a:cubicBezTo>
                  <a:cubicBezTo>
                    <a:pt x="51" y="13"/>
                    <a:pt x="51" y="13"/>
                    <a:pt x="51" y="13"/>
                  </a:cubicBezTo>
                  <a:cubicBezTo>
                    <a:pt x="67" y="13"/>
                    <a:pt x="80" y="23"/>
                    <a:pt x="86" y="37"/>
                  </a:cubicBezTo>
                  <a:cubicBezTo>
                    <a:pt x="86" y="39"/>
                    <a:pt x="87" y="40"/>
                    <a:pt x="87" y="41"/>
                  </a:cubicBezTo>
                  <a:cubicBezTo>
                    <a:pt x="88" y="44"/>
                    <a:pt x="88" y="47"/>
                    <a:pt x="88" y="50"/>
                  </a:cubicBezTo>
                  <a:cubicBezTo>
                    <a:pt x="88" y="53"/>
                    <a:pt x="88" y="56"/>
                    <a:pt x="87" y="59"/>
                  </a:cubicBezTo>
                  <a:cubicBezTo>
                    <a:pt x="87" y="60"/>
                    <a:pt x="86" y="62"/>
                    <a:pt x="86" y="63"/>
                  </a:cubicBezTo>
                  <a:cubicBezTo>
                    <a:pt x="86" y="63"/>
                    <a:pt x="86" y="64"/>
                    <a:pt x="86" y="64"/>
                  </a:cubicBezTo>
                  <a:cubicBezTo>
                    <a:pt x="85" y="65"/>
                    <a:pt x="84" y="67"/>
                    <a:pt x="84" y="68"/>
                  </a:cubicBezTo>
                  <a:cubicBezTo>
                    <a:pt x="80" y="74"/>
                    <a:pt x="75" y="79"/>
                    <a:pt x="69" y="83"/>
                  </a:cubicBezTo>
                  <a:cubicBezTo>
                    <a:pt x="68" y="83"/>
                    <a:pt x="67" y="84"/>
                    <a:pt x="66" y="84"/>
                  </a:cubicBezTo>
                  <a:cubicBezTo>
                    <a:pt x="61" y="86"/>
                    <a:pt x="57" y="87"/>
                    <a:pt x="52" y="87"/>
                  </a:cubicBezTo>
                  <a:cubicBezTo>
                    <a:pt x="52" y="87"/>
                    <a:pt x="51" y="87"/>
                    <a:pt x="51" y="87"/>
                  </a:cubicBezTo>
                  <a:cubicBezTo>
                    <a:pt x="47" y="87"/>
                    <a:pt x="43" y="87"/>
                    <a:pt x="40" y="85"/>
                  </a:cubicBezTo>
                  <a:cubicBezTo>
                    <a:pt x="38" y="85"/>
                    <a:pt x="37" y="84"/>
                    <a:pt x="36" y="84"/>
                  </a:cubicBezTo>
                  <a:cubicBezTo>
                    <a:pt x="34" y="83"/>
                    <a:pt x="32" y="82"/>
                    <a:pt x="31" y="81"/>
                  </a:cubicBezTo>
                  <a:cubicBezTo>
                    <a:pt x="29" y="80"/>
                    <a:pt x="28" y="79"/>
                    <a:pt x="27" y="78"/>
                  </a:cubicBezTo>
                  <a:moveTo>
                    <a:pt x="51" y="0"/>
                  </a:moveTo>
                  <a:cubicBezTo>
                    <a:pt x="51" y="0"/>
                    <a:pt x="51" y="0"/>
                    <a:pt x="50" y="0"/>
                  </a:cubicBezTo>
                  <a:cubicBezTo>
                    <a:pt x="22" y="0"/>
                    <a:pt x="0" y="23"/>
                    <a:pt x="1" y="51"/>
                  </a:cubicBezTo>
                  <a:cubicBezTo>
                    <a:pt x="1" y="67"/>
                    <a:pt x="8" y="81"/>
                    <a:pt x="19" y="90"/>
                  </a:cubicBezTo>
                  <a:cubicBezTo>
                    <a:pt x="21" y="90"/>
                    <a:pt x="22" y="91"/>
                    <a:pt x="23" y="92"/>
                  </a:cubicBezTo>
                  <a:cubicBezTo>
                    <a:pt x="25" y="94"/>
                    <a:pt x="28" y="95"/>
                    <a:pt x="31" y="97"/>
                  </a:cubicBezTo>
                  <a:cubicBezTo>
                    <a:pt x="32" y="97"/>
                    <a:pt x="34" y="98"/>
                    <a:pt x="35" y="98"/>
                  </a:cubicBezTo>
                  <a:cubicBezTo>
                    <a:pt x="40" y="100"/>
                    <a:pt x="46" y="101"/>
                    <a:pt x="51" y="101"/>
                  </a:cubicBezTo>
                  <a:cubicBezTo>
                    <a:pt x="51" y="101"/>
                    <a:pt x="52" y="101"/>
                    <a:pt x="52" y="101"/>
                  </a:cubicBezTo>
                  <a:cubicBezTo>
                    <a:pt x="59" y="101"/>
                    <a:pt x="66" y="99"/>
                    <a:pt x="72" y="97"/>
                  </a:cubicBezTo>
                  <a:cubicBezTo>
                    <a:pt x="73" y="96"/>
                    <a:pt x="74" y="95"/>
                    <a:pt x="76" y="95"/>
                  </a:cubicBezTo>
                  <a:cubicBezTo>
                    <a:pt x="84" y="90"/>
                    <a:pt x="91" y="83"/>
                    <a:pt x="96" y="74"/>
                  </a:cubicBezTo>
                  <a:cubicBezTo>
                    <a:pt x="97" y="72"/>
                    <a:pt x="97" y="71"/>
                    <a:pt x="98" y="70"/>
                  </a:cubicBezTo>
                  <a:cubicBezTo>
                    <a:pt x="98" y="69"/>
                    <a:pt x="98" y="68"/>
                    <a:pt x="99" y="67"/>
                  </a:cubicBezTo>
                  <a:cubicBezTo>
                    <a:pt x="99" y="66"/>
                    <a:pt x="100" y="64"/>
                    <a:pt x="100" y="63"/>
                  </a:cubicBezTo>
                  <a:cubicBezTo>
                    <a:pt x="101" y="59"/>
                    <a:pt x="102" y="54"/>
                    <a:pt x="102" y="49"/>
                  </a:cubicBezTo>
                  <a:cubicBezTo>
                    <a:pt x="102" y="46"/>
                    <a:pt x="101" y="42"/>
                    <a:pt x="100" y="38"/>
                  </a:cubicBezTo>
                  <a:cubicBezTo>
                    <a:pt x="100" y="37"/>
                    <a:pt x="99" y="35"/>
                    <a:pt x="99" y="34"/>
                  </a:cubicBezTo>
                  <a:cubicBezTo>
                    <a:pt x="92" y="14"/>
                    <a:pt x="73"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0294"/>
            <p:cNvSpPr>
              <a:spLocks/>
            </p:cNvSpPr>
            <p:nvPr/>
          </p:nvSpPr>
          <p:spPr bwMode="auto">
            <a:xfrm>
              <a:off x="7021516" y="6572967"/>
              <a:ext cx="78706" cy="77372"/>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0295"/>
            <p:cNvSpPr>
              <a:spLocks noEditPoints="1"/>
            </p:cNvSpPr>
            <p:nvPr/>
          </p:nvSpPr>
          <p:spPr bwMode="auto">
            <a:xfrm>
              <a:off x="6980162" y="6532279"/>
              <a:ext cx="160748" cy="158747"/>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0296"/>
            <p:cNvSpPr>
              <a:spLocks/>
            </p:cNvSpPr>
            <p:nvPr/>
          </p:nvSpPr>
          <p:spPr bwMode="auto">
            <a:xfrm>
              <a:off x="7349016" y="7680860"/>
              <a:ext cx="77372" cy="79374"/>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0297"/>
            <p:cNvSpPr>
              <a:spLocks noEditPoints="1"/>
            </p:cNvSpPr>
            <p:nvPr/>
          </p:nvSpPr>
          <p:spPr bwMode="auto">
            <a:xfrm>
              <a:off x="7308329" y="7640172"/>
              <a:ext cx="158747" cy="159414"/>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0298"/>
            <p:cNvSpPr>
              <a:spLocks/>
            </p:cNvSpPr>
            <p:nvPr/>
          </p:nvSpPr>
          <p:spPr bwMode="auto">
            <a:xfrm>
              <a:off x="6920132" y="6168095"/>
              <a:ext cx="54027" cy="5336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0299"/>
            <p:cNvSpPr>
              <a:spLocks noEditPoints="1"/>
            </p:cNvSpPr>
            <p:nvPr/>
          </p:nvSpPr>
          <p:spPr bwMode="auto">
            <a:xfrm>
              <a:off x="6892118" y="6139414"/>
              <a:ext cx="110056" cy="108722"/>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0306"/>
            <p:cNvSpPr>
              <a:spLocks/>
            </p:cNvSpPr>
            <p:nvPr/>
          </p:nvSpPr>
          <p:spPr bwMode="auto">
            <a:xfrm>
              <a:off x="6452561" y="6888459"/>
              <a:ext cx="45356" cy="45356"/>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0307"/>
            <p:cNvSpPr>
              <a:spLocks noEditPoints="1"/>
            </p:cNvSpPr>
            <p:nvPr/>
          </p:nvSpPr>
          <p:spPr bwMode="auto">
            <a:xfrm>
              <a:off x="6428549" y="6864447"/>
              <a:ext cx="92714" cy="93380"/>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0308"/>
            <p:cNvSpPr>
              <a:spLocks/>
            </p:cNvSpPr>
            <p:nvPr/>
          </p:nvSpPr>
          <p:spPr bwMode="auto">
            <a:xfrm>
              <a:off x="5969649" y="7101233"/>
              <a:ext cx="90046" cy="88044"/>
            </a:xfrm>
            <a:custGeom>
              <a:avLst/>
              <a:gdLst>
                <a:gd name="T0" fmla="*/ 29 w 57"/>
                <a:gd name="T1" fmla="*/ 0 h 56"/>
                <a:gd name="T2" fmla="*/ 28 w 57"/>
                <a:gd name="T3" fmla="*/ 0 h 56"/>
                <a:gd name="T4" fmla="*/ 16 w 57"/>
                <a:gd name="T5" fmla="*/ 3 h 56"/>
                <a:gd name="T6" fmla="*/ 13 w 57"/>
                <a:gd name="T7" fmla="*/ 5 h 56"/>
                <a:gd name="T8" fmla="*/ 0 w 57"/>
                <a:gd name="T9" fmla="*/ 29 h 56"/>
                <a:gd name="T10" fmla="*/ 2 w 57"/>
                <a:gd name="T11" fmla="*/ 38 h 56"/>
                <a:gd name="T12" fmla="*/ 4 w 57"/>
                <a:gd name="T13" fmla="*/ 42 h 56"/>
                <a:gd name="T14" fmla="*/ 14 w 57"/>
                <a:gd name="T15" fmla="*/ 52 h 56"/>
                <a:gd name="T16" fmla="*/ 18 w 57"/>
                <a:gd name="T17" fmla="*/ 54 h 56"/>
                <a:gd name="T18" fmla="*/ 28 w 57"/>
                <a:gd name="T19" fmla="*/ 56 h 56"/>
                <a:gd name="T20" fmla="*/ 29 w 57"/>
                <a:gd name="T21" fmla="*/ 56 h 56"/>
                <a:gd name="T22" fmla="*/ 41 w 57"/>
                <a:gd name="T23" fmla="*/ 53 h 56"/>
                <a:gd name="T24" fmla="*/ 45 w 57"/>
                <a:gd name="T25" fmla="*/ 51 h 56"/>
                <a:gd name="T26" fmla="*/ 55 w 57"/>
                <a:gd name="T27" fmla="*/ 38 h 56"/>
                <a:gd name="T28" fmla="*/ 56 w 57"/>
                <a:gd name="T29" fmla="*/ 34 h 56"/>
                <a:gd name="T30" fmla="*/ 57 w 57"/>
                <a:gd name="T31" fmla="*/ 28 h 56"/>
                <a:gd name="T32" fmla="*/ 54 w 57"/>
                <a:gd name="T33" fmla="*/ 17 h 56"/>
                <a:gd name="T34" fmla="*/ 52 w 57"/>
                <a:gd name="T35" fmla="*/ 13 h 56"/>
                <a:gd name="T36" fmla="*/ 29 w 57"/>
                <a:gd name="T3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56">
                  <a:moveTo>
                    <a:pt x="29" y="0"/>
                  </a:moveTo>
                  <a:cubicBezTo>
                    <a:pt x="28" y="0"/>
                    <a:pt x="28" y="0"/>
                    <a:pt x="28" y="0"/>
                  </a:cubicBezTo>
                  <a:cubicBezTo>
                    <a:pt x="24" y="0"/>
                    <a:pt x="20" y="1"/>
                    <a:pt x="16" y="3"/>
                  </a:cubicBezTo>
                  <a:cubicBezTo>
                    <a:pt x="15" y="3"/>
                    <a:pt x="14" y="4"/>
                    <a:pt x="13" y="5"/>
                  </a:cubicBezTo>
                  <a:cubicBezTo>
                    <a:pt x="5" y="10"/>
                    <a:pt x="0" y="19"/>
                    <a:pt x="0" y="29"/>
                  </a:cubicBezTo>
                  <a:cubicBezTo>
                    <a:pt x="0" y="32"/>
                    <a:pt x="1" y="35"/>
                    <a:pt x="2" y="38"/>
                  </a:cubicBezTo>
                  <a:cubicBezTo>
                    <a:pt x="3" y="40"/>
                    <a:pt x="3" y="41"/>
                    <a:pt x="4" y="42"/>
                  </a:cubicBezTo>
                  <a:cubicBezTo>
                    <a:pt x="7" y="47"/>
                    <a:pt x="10" y="50"/>
                    <a:pt x="14" y="52"/>
                  </a:cubicBezTo>
                  <a:cubicBezTo>
                    <a:pt x="15" y="53"/>
                    <a:pt x="17" y="54"/>
                    <a:pt x="18" y="54"/>
                  </a:cubicBezTo>
                  <a:cubicBezTo>
                    <a:pt x="21" y="56"/>
                    <a:pt x="25" y="56"/>
                    <a:pt x="28" y="56"/>
                  </a:cubicBezTo>
                  <a:cubicBezTo>
                    <a:pt x="29" y="56"/>
                    <a:pt x="29" y="56"/>
                    <a:pt x="29" y="56"/>
                  </a:cubicBezTo>
                  <a:cubicBezTo>
                    <a:pt x="33" y="56"/>
                    <a:pt x="38" y="55"/>
                    <a:pt x="41" y="53"/>
                  </a:cubicBezTo>
                  <a:cubicBezTo>
                    <a:pt x="43" y="53"/>
                    <a:pt x="44" y="52"/>
                    <a:pt x="45" y="51"/>
                  </a:cubicBezTo>
                  <a:cubicBezTo>
                    <a:pt x="49" y="48"/>
                    <a:pt x="53" y="43"/>
                    <a:pt x="55" y="38"/>
                  </a:cubicBezTo>
                  <a:cubicBezTo>
                    <a:pt x="55" y="36"/>
                    <a:pt x="56" y="35"/>
                    <a:pt x="56" y="34"/>
                  </a:cubicBezTo>
                  <a:cubicBezTo>
                    <a:pt x="56" y="32"/>
                    <a:pt x="57" y="30"/>
                    <a:pt x="57" y="28"/>
                  </a:cubicBezTo>
                  <a:cubicBezTo>
                    <a:pt x="57" y="24"/>
                    <a:pt x="56" y="20"/>
                    <a:pt x="54" y="17"/>
                  </a:cubicBezTo>
                  <a:cubicBezTo>
                    <a:pt x="54" y="15"/>
                    <a:pt x="53" y="14"/>
                    <a:pt x="52" y="13"/>
                  </a:cubicBezTo>
                  <a:cubicBezTo>
                    <a:pt x="47" y="5"/>
                    <a:pt x="38" y="0"/>
                    <a:pt x="2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0309"/>
            <p:cNvSpPr>
              <a:spLocks noEditPoints="1"/>
            </p:cNvSpPr>
            <p:nvPr/>
          </p:nvSpPr>
          <p:spPr bwMode="auto">
            <a:xfrm>
              <a:off x="5924293" y="7055210"/>
              <a:ext cx="181425" cy="180091"/>
            </a:xfrm>
            <a:custGeom>
              <a:avLst/>
              <a:gdLst>
                <a:gd name="T0" fmla="*/ 38 w 115"/>
                <a:gd name="T1" fmla="*/ 20 h 114"/>
                <a:gd name="T2" fmla="*/ 57 w 115"/>
                <a:gd name="T3" fmla="*/ 15 h 114"/>
                <a:gd name="T4" fmla="*/ 58 w 115"/>
                <a:gd name="T5" fmla="*/ 15 h 114"/>
                <a:gd name="T6" fmla="*/ 93 w 115"/>
                <a:gd name="T7" fmla="*/ 36 h 114"/>
                <a:gd name="T8" fmla="*/ 95 w 115"/>
                <a:gd name="T9" fmla="*/ 40 h 114"/>
                <a:gd name="T10" fmla="*/ 99 w 115"/>
                <a:gd name="T11" fmla="*/ 56 h 114"/>
                <a:gd name="T12" fmla="*/ 98 w 115"/>
                <a:gd name="T13" fmla="*/ 67 h 114"/>
                <a:gd name="T14" fmla="*/ 97 w 115"/>
                <a:gd name="T15" fmla="*/ 71 h 114"/>
                <a:gd name="T16" fmla="*/ 81 w 115"/>
                <a:gd name="T17" fmla="*/ 92 h 114"/>
                <a:gd name="T18" fmla="*/ 77 w 115"/>
                <a:gd name="T19" fmla="*/ 94 h 114"/>
                <a:gd name="T20" fmla="*/ 58 w 115"/>
                <a:gd name="T21" fmla="*/ 99 h 114"/>
                <a:gd name="T22" fmla="*/ 57 w 115"/>
                <a:gd name="T23" fmla="*/ 99 h 114"/>
                <a:gd name="T24" fmla="*/ 41 w 115"/>
                <a:gd name="T25" fmla="*/ 96 h 114"/>
                <a:gd name="T26" fmla="*/ 37 w 115"/>
                <a:gd name="T27" fmla="*/ 94 h 114"/>
                <a:gd name="T28" fmla="*/ 21 w 115"/>
                <a:gd name="T29" fmla="*/ 78 h 114"/>
                <a:gd name="T30" fmla="*/ 19 w 115"/>
                <a:gd name="T31" fmla="*/ 74 h 114"/>
                <a:gd name="T32" fmla="*/ 16 w 115"/>
                <a:gd name="T33" fmla="*/ 58 h 114"/>
                <a:gd name="T34" fmla="*/ 35 w 115"/>
                <a:gd name="T35" fmla="*/ 22 h 114"/>
                <a:gd name="T36" fmla="*/ 38 w 115"/>
                <a:gd name="T37" fmla="*/ 20 h 114"/>
                <a:gd name="T38" fmla="*/ 57 w 115"/>
                <a:gd name="T39" fmla="*/ 0 h 114"/>
                <a:gd name="T40" fmla="*/ 56 w 115"/>
                <a:gd name="T41" fmla="*/ 0 h 114"/>
                <a:gd name="T42" fmla="*/ 31 w 115"/>
                <a:gd name="T43" fmla="*/ 7 h 114"/>
                <a:gd name="T44" fmla="*/ 27 w 115"/>
                <a:gd name="T45" fmla="*/ 9 h 114"/>
                <a:gd name="T46" fmla="*/ 0 w 115"/>
                <a:gd name="T47" fmla="*/ 58 h 114"/>
                <a:gd name="T48" fmla="*/ 5 w 115"/>
                <a:gd name="T49" fmla="*/ 81 h 114"/>
                <a:gd name="T50" fmla="*/ 7 w 115"/>
                <a:gd name="T51" fmla="*/ 85 h 114"/>
                <a:gd name="T52" fmla="*/ 31 w 115"/>
                <a:gd name="T53" fmla="*/ 108 h 114"/>
                <a:gd name="T54" fmla="*/ 35 w 115"/>
                <a:gd name="T55" fmla="*/ 110 h 114"/>
                <a:gd name="T56" fmla="*/ 57 w 115"/>
                <a:gd name="T57" fmla="*/ 114 h 114"/>
                <a:gd name="T58" fmla="*/ 59 w 115"/>
                <a:gd name="T59" fmla="*/ 114 h 114"/>
                <a:gd name="T60" fmla="*/ 85 w 115"/>
                <a:gd name="T61" fmla="*/ 107 h 114"/>
                <a:gd name="T62" fmla="*/ 89 w 115"/>
                <a:gd name="T63" fmla="*/ 105 h 114"/>
                <a:gd name="T64" fmla="*/ 112 w 115"/>
                <a:gd name="T65" fmla="*/ 75 h 114"/>
                <a:gd name="T66" fmla="*/ 113 w 115"/>
                <a:gd name="T67" fmla="*/ 71 h 114"/>
                <a:gd name="T68" fmla="*/ 115 w 115"/>
                <a:gd name="T69" fmla="*/ 56 h 114"/>
                <a:gd name="T70" fmla="*/ 109 w 115"/>
                <a:gd name="T71" fmla="*/ 33 h 114"/>
                <a:gd name="T72" fmla="*/ 107 w 115"/>
                <a:gd name="T73" fmla="*/ 29 h 114"/>
                <a:gd name="T74" fmla="*/ 57 w 115"/>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4">
                  <a:moveTo>
                    <a:pt x="38" y="20"/>
                  </a:moveTo>
                  <a:cubicBezTo>
                    <a:pt x="44" y="17"/>
                    <a:pt x="50" y="15"/>
                    <a:pt x="57" y="15"/>
                  </a:cubicBezTo>
                  <a:cubicBezTo>
                    <a:pt x="57" y="15"/>
                    <a:pt x="57" y="15"/>
                    <a:pt x="58" y="15"/>
                  </a:cubicBezTo>
                  <a:cubicBezTo>
                    <a:pt x="73" y="15"/>
                    <a:pt x="86" y="24"/>
                    <a:pt x="93" y="36"/>
                  </a:cubicBezTo>
                  <a:cubicBezTo>
                    <a:pt x="94" y="37"/>
                    <a:pt x="95" y="38"/>
                    <a:pt x="95" y="40"/>
                  </a:cubicBezTo>
                  <a:cubicBezTo>
                    <a:pt x="98" y="45"/>
                    <a:pt x="99" y="50"/>
                    <a:pt x="99" y="56"/>
                  </a:cubicBezTo>
                  <a:cubicBezTo>
                    <a:pt x="99" y="60"/>
                    <a:pt x="99" y="63"/>
                    <a:pt x="98" y="67"/>
                  </a:cubicBezTo>
                  <a:cubicBezTo>
                    <a:pt x="98" y="68"/>
                    <a:pt x="97" y="69"/>
                    <a:pt x="97" y="71"/>
                  </a:cubicBezTo>
                  <a:cubicBezTo>
                    <a:pt x="94" y="79"/>
                    <a:pt x="88" y="87"/>
                    <a:pt x="81" y="92"/>
                  </a:cubicBezTo>
                  <a:cubicBezTo>
                    <a:pt x="80" y="93"/>
                    <a:pt x="78" y="93"/>
                    <a:pt x="77" y="94"/>
                  </a:cubicBezTo>
                  <a:cubicBezTo>
                    <a:pt x="72" y="97"/>
                    <a:pt x="65" y="99"/>
                    <a:pt x="58" y="99"/>
                  </a:cubicBezTo>
                  <a:cubicBezTo>
                    <a:pt x="58" y="99"/>
                    <a:pt x="58" y="99"/>
                    <a:pt x="57" y="99"/>
                  </a:cubicBezTo>
                  <a:cubicBezTo>
                    <a:pt x="52" y="99"/>
                    <a:pt x="46" y="98"/>
                    <a:pt x="41" y="96"/>
                  </a:cubicBezTo>
                  <a:cubicBezTo>
                    <a:pt x="40" y="95"/>
                    <a:pt x="39" y="94"/>
                    <a:pt x="37" y="94"/>
                  </a:cubicBezTo>
                  <a:cubicBezTo>
                    <a:pt x="31" y="90"/>
                    <a:pt x="25" y="84"/>
                    <a:pt x="21" y="78"/>
                  </a:cubicBezTo>
                  <a:cubicBezTo>
                    <a:pt x="20" y="76"/>
                    <a:pt x="20" y="75"/>
                    <a:pt x="19" y="74"/>
                  </a:cubicBezTo>
                  <a:cubicBezTo>
                    <a:pt x="17" y="69"/>
                    <a:pt x="16" y="63"/>
                    <a:pt x="16" y="58"/>
                  </a:cubicBezTo>
                  <a:cubicBezTo>
                    <a:pt x="15" y="43"/>
                    <a:pt x="23" y="30"/>
                    <a:pt x="35" y="22"/>
                  </a:cubicBezTo>
                  <a:cubicBezTo>
                    <a:pt x="36" y="21"/>
                    <a:pt x="37" y="21"/>
                    <a:pt x="38" y="20"/>
                  </a:cubicBezTo>
                  <a:moveTo>
                    <a:pt x="57" y="0"/>
                  </a:moveTo>
                  <a:cubicBezTo>
                    <a:pt x="57" y="0"/>
                    <a:pt x="57" y="0"/>
                    <a:pt x="56" y="0"/>
                  </a:cubicBezTo>
                  <a:cubicBezTo>
                    <a:pt x="47" y="0"/>
                    <a:pt x="38" y="3"/>
                    <a:pt x="31" y="7"/>
                  </a:cubicBezTo>
                  <a:cubicBezTo>
                    <a:pt x="29" y="7"/>
                    <a:pt x="28" y="8"/>
                    <a:pt x="27" y="9"/>
                  </a:cubicBezTo>
                  <a:cubicBezTo>
                    <a:pt x="11" y="19"/>
                    <a:pt x="0" y="37"/>
                    <a:pt x="0" y="58"/>
                  </a:cubicBezTo>
                  <a:cubicBezTo>
                    <a:pt x="0" y="66"/>
                    <a:pt x="2" y="74"/>
                    <a:pt x="5" y="81"/>
                  </a:cubicBezTo>
                  <a:cubicBezTo>
                    <a:pt x="6" y="82"/>
                    <a:pt x="7" y="83"/>
                    <a:pt x="7" y="85"/>
                  </a:cubicBezTo>
                  <a:cubicBezTo>
                    <a:pt x="13" y="94"/>
                    <a:pt x="21" y="102"/>
                    <a:pt x="31" y="108"/>
                  </a:cubicBezTo>
                  <a:cubicBezTo>
                    <a:pt x="32" y="108"/>
                    <a:pt x="33" y="109"/>
                    <a:pt x="35" y="110"/>
                  </a:cubicBezTo>
                  <a:cubicBezTo>
                    <a:pt x="42" y="113"/>
                    <a:pt x="49" y="114"/>
                    <a:pt x="57" y="114"/>
                  </a:cubicBezTo>
                  <a:cubicBezTo>
                    <a:pt x="58" y="114"/>
                    <a:pt x="58" y="114"/>
                    <a:pt x="59" y="114"/>
                  </a:cubicBezTo>
                  <a:cubicBezTo>
                    <a:pt x="68" y="114"/>
                    <a:pt x="77" y="112"/>
                    <a:pt x="85" y="107"/>
                  </a:cubicBezTo>
                  <a:cubicBezTo>
                    <a:pt x="86" y="107"/>
                    <a:pt x="88" y="106"/>
                    <a:pt x="89" y="105"/>
                  </a:cubicBezTo>
                  <a:cubicBezTo>
                    <a:pt x="99" y="98"/>
                    <a:pt x="108" y="88"/>
                    <a:pt x="112" y="75"/>
                  </a:cubicBezTo>
                  <a:cubicBezTo>
                    <a:pt x="112" y="74"/>
                    <a:pt x="113" y="72"/>
                    <a:pt x="113" y="71"/>
                  </a:cubicBezTo>
                  <a:cubicBezTo>
                    <a:pt x="114" y="66"/>
                    <a:pt x="115" y="61"/>
                    <a:pt x="115" y="56"/>
                  </a:cubicBezTo>
                  <a:cubicBezTo>
                    <a:pt x="114" y="48"/>
                    <a:pt x="113" y="40"/>
                    <a:pt x="109" y="33"/>
                  </a:cubicBezTo>
                  <a:cubicBezTo>
                    <a:pt x="109" y="31"/>
                    <a:pt x="108" y="30"/>
                    <a:pt x="107" y="29"/>
                  </a:cubicBezTo>
                  <a:cubicBezTo>
                    <a:pt x="97" y="12"/>
                    <a:pt x="79" y="0"/>
                    <a:pt x="5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0310"/>
            <p:cNvSpPr>
              <a:spLocks/>
            </p:cNvSpPr>
            <p:nvPr/>
          </p:nvSpPr>
          <p:spPr bwMode="auto">
            <a:xfrm>
              <a:off x="4789050" y="6354190"/>
              <a:ext cx="79374" cy="78706"/>
            </a:xfrm>
            <a:custGeom>
              <a:avLst/>
              <a:gdLst>
                <a:gd name="T0" fmla="*/ 25 w 50"/>
                <a:gd name="T1" fmla="*/ 0 h 50"/>
                <a:gd name="T2" fmla="*/ 24 w 50"/>
                <a:gd name="T3" fmla="*/ 0 h 50"/>
                <a:gd name="T4" fmla="*/ 24 w 50"/>
                <a:gd name="T5" fmla="*/ 0 h 50"/>
                <a:gd name="T6" fmla="*/ 20 w 50"/>
                <a:gd name="T7" fmla="*/ 0 h 50"/>
                <a:gd name="T8" fmla="*/ 1 w 50"/>
                <a:gd name="T9" fmla="*/ 19 h 50"/>
                <a:gd name="T10" fmla="*/ 0 w 50"/>
                <a:gd name="T11" fmla="*/ 23 h 50"/>
                <a:gd name="T12" fmla="*/ 0 w 50"/>
                <a:gd name="T13" fmla="*/ 25 h 50"/>
                <a:gd name="T14" fmla="*/ 24 w 50"/>
                <a:gd name="T15" fmla="*/ 50 h 50"/>
                <a:gd name="T16" fmla="*/ 25 w 50"/>
                <a:gd name="T17" fmla="*/ 50 h 50"/>
                <a:gd name="T18" fmla="*/ 25 w 50"/>
                <a:gd name="T19" fmla="*/ 50 h 50"/>
                <a:gd name="T20" fmla="*/ 29 w 50"/>
                <a:gd name="T21" fmla="*/ 49 h 50"/>
                <a:gd name="T22" fmla="*/ 49 w 50"/>
                <a:gd name="T23" fmla="*/ 31 h 50"/>
                <a:gd name="T24" fmla="*/ 49 w 50"/>
                <a:gd name="T25" fmla="*/ 26 h 50"/>
                <a:gd name="T26" fmla="*/ 50 w 50"/>
                <a:gd name="T27" fmla="*/ 24 h 50"/>
                <a:gd name="T28" fmla="*/ 25 w 50"/>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0">
                  <a:moveTo>
                    <a:pt x="25" y="0"/>
                  </a:moveTo>
                  <a:cubicBezTo>
                    <a:pt x="25" y="0"/>
                    <a:pt x="24" y="0"/>
                    <a:pt x="24" y="0"/>
                  </a:cubicBezTo>
                  <a:cubicBezTo>
                    <a:pt x="24" y="0"/>
                    <a:pt x="24" y="0"/>
                    <a:pt x="24" y="0"/>
                  </a:cubicBezTo>
                  <a:cubicBezTo>
                    <a:pt x="22" y="0"/>
                    <a:pt x="21" y="0"/>
                    <a:pt x="20" y="0"/>
                  </a:cubicBezTo>
                  <a:cubicBezTo>
                    <a:pt x="10" y="2"/>
                    <a:pt x="3" y="9"/>
                    <a:pt x="1" y="19"/>
                  </a:cubicBezTo>
                  <a:cubicBezTo>
                    <a:pt x="0" y="20"/>
                    <a:pt x="0" y="21"/>
                    <a:pt x="0" y="23"/>
                  </a:cubicBezTo>
                  <a:cubicBezTo>
                    <a:pt x="0" y="24"/>
                    <a:pt x="0" y="24"/>
                    <a:pt x="0" y="25"/>
                  </a:cubicBezTo>
                  <a:cubicBezTo>
                    <a:pt x="0" y="39"/>
                    <a:pt x="11" y="49"/>
                    <a:pt x="24" y="50"/>
                  </a:cubicBezTo>
                  <a:cubicBezTo>
                    <a:pt x="25" y="50"/>
                    <a:pt x="25" y="50"/>
                    <a:pt x="25" y="50"/>
                  </a:cubicBezTo>
                  <a:cubicBezTo>
                    <a:pt x="25" y="50"/>
                    <a:pt x="25" y="50"/>
                    <a:pt x="25" y="50"/>
                  </a:cubicBezTo>
                  <a:cubicBezTo>
                    <a:pt x="26" y="49"/>
                    <a:pt x="28" y="49"/>
                    <a:pt x="29" y="49"/>
                  </a:cubicBezTo>
                  <a:cubicBezTo>
                    <a:pt x="39" y="48"/>
                    <a:pt x="46" y="40"/>
                    <a:pt x="49" y="31"/>
                  </a:cubicBezTo>
                  <a:cubicBezTo>
                    <a:pt x="49" y="29"/>
                    <a:pt x="49" y="28"/>
                    <a:pt x="49" y="26"/>
                  </a:cubicBezTo>
                  <a:cubicBezTo>
                    <a:pt x="50" y="26"/>
                    <a:pt x="50" y="25"/>
                    <a:pt x="50" y="24"/>
                  </a:cubicBezTo>
                  <a:cubicBezTo>
                    <a:pt x="49" y="11"/>
                    <a:pt x="38"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0312"/>
            <p:cNvSpPr>
              <a:spLocks noEditPoints="1"/>
            </p:cNvSpPr>
            <p:nvPr/>
          </p:nvSpPr>
          <p:spPr bwMode="auto">
            <a:xfrm>
              <a:off x="4748355" y="6312835"/>
              <a:ext cx="159414" cy="159414"/>
            </a:xfrm>
            <a:custGeom>
              <a:avLst/>
              <a:gdLst>
                <a:gd name="T0" fmla="*/ 49 w 101"/>
                <a:gd name="T1" fmla="*/ 14 h 101"/>
                <a:gd name="T2" fmla="*/ 50 w 101"/>
                <a:gd name="T3" fmla="*/ 14 h 101"/>
                <a:gd name="T4" fmla="*/ 51 w 101"/>
                <a:gd name="T5" fmla="*/ 14 h 101"/>
                <a:gd name="T6" fmla="*/ 88 w 101"/>
                <a:gd name="T7" fmla="*/ 50 h 101"/>
                <a:gd name="T8" fmla="*/ 87 w 101"/>
                <a:gd name="T9" fmla="*/ 54 h 101"/>
                <a:gd name="T10" fmla="*/ 87 w 101"/>
                <a:gd name="T11" fmla="*/ 59 h 101"/>
                <a:gd name="T12" fmla="*/ 56 w 101"/>
                <a:gd name="T13" fmla="*/ 87 h 101"/>
                <a:gd name="T14" fmla="*/ 52 w 101"/>
                <a:gd name="T15" fmla="*/ 88 h 101"/>
                <a:gd name="T16" fmla="*/ 51 w 101"/>
                <a:gd name="T17" fmla="*/ 88 h 101"/>
                <a:gd name="T18" fmla="*/ 51 w 101"/>
                <a:gd name="T19" fmla="*/ 88 h 101"/>
                <a:gd name="T20" fmla="*/ 14 w 101"/>
                <a:gd name="T21" fmla="*/ 51 h 101"/>
                <a:gd name="T22" fmla="*/ 14 w 101"/>
                <a:gd name="T23" fmla="*/ 47 h 101"/>
                <a:gd name="T24" fmla="*/ 15 w 101"/>
                <a:gd name="T25" fmla="*/ 43 h 101"/>
                <a:gd name="T26" fmla="*/ 44 w 101"/>
                <a:gd name="T27" fmla="*/ 14 h 101"/>
                <a:gd name="T28" fmla="*/ 49 w 101"/>
                <a:gd name="T29" fmla="*/ 14 h 101"/>
                <a:gd name="T30" fmla="*/ 51 w 101"/>
                <a:gd name="T31" fmla="*/ 0 h 101"/>
                <a:gd name="T32" fmla="*/ 50 w 101"/>
                <a:gd name="T33" fmla="*/ 0 h 101"/>
                <a:gd name="T34" fmla="*/ 47 w 101"/>
                <a:gd name="T35" fmla="*/ 0 h 101"/>
                <a:gd name="T36" fmla="*/ 43 w 101"/>
                <a:gd name="T37" fmla="*/ 1 h 101"/>
                <a:gd name="T38" fmla="*/ 1 w 101"/>
                <a:gd name="T39" fmla="*/ 41 h 101"/>
                <a:gd name="T40" fmla="*/ 1 w 101"/>
                <a:gd name="T41" fmla="*/ 45 h 101"/>
                <a:gd name="T42" fmla="*/ 0 w 101"/>
                <a:gd name="T43" fmla="*/ 52 h 101"/>
                <a:gd name="T44" fmla="*/ 51 w 101"/>
                <a:gd name="T45" fmla="*/ 101 h 101"/>
                <a:gd name="T46" fmla="*/ 52 w 101"/>
                <a:gd name="T47" fmla="*/ 101 h 101"/>
                <a:gd name="T48" fmla="*/ 53 w 101"/>
                <a:gd name="T49" fmla="*/ 101 h 101"/>
                <a:gd name="T50" fmla="*/ 57 w 101"/>
                <a:gd name="T51" fmla="*/ 101 h 101"/>
                <a:gd name="T52" fmla="*/ 100 w 101"/>
                <a:gd name="T53" fmla="*/ 61 h 101"/>
                <a:gd name="T54" fmla="*/ 101 w 101"/>
                <a:gd name="T55" fmla="*/ 57 h 101"/>
                <a:gd name="T56" fmla="*/ 101 w 101"/>
                <a:gd name="T57" fmla="*/ 50 h 101"/>
                <a:gd name="T58" fmla="*/ 51 w 101"/>
                <a:gd name="T5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101">
                  <a:moveTo>
                    <a:pt x="49" y="14"/>
                  </a:moveTo>
                  <a:cubicBezTo>
                    <a:pt x="49" y="14"/>
                    <a:pt x="50" y="14"/>
                    <a:pt x="50" y="14"/>
                  </a:cubicBezTo>
                  <a:cubicBezTo>
                    <a:pt x="50" y="14"/>
                    <a:pt x="50" y="14"/>
                    <a:pt x="51" y="14"/>
                  </a:cubicBezTo>
                  <a:cubicBezTo>
                    <a:pt x="71" y="14"/>
                    <a:pt x="87" y="30"/>
                    <a:pt x="88" y="50"/>
                  </a:cubicBezTo>
                  <a:cubicBezTo>
                    <a:pt x="88" y="51"/>
                    <a:pt x="88" y="53"/>
                    <a:pt x="87" y="54"/>
                  </a:cubicBezTo>
                  <a:cubicBezTo>
                    <a:pt x="87" y="56"/>
                    <a:pt x="87" y="57"/>
                    <a:pt x="87" y="59"/>
                  </a:cubicBezTo>
                  <a:cubicBezTo>
                    <a:pt x="83" y="73"/>
                    <a:pt x="71" y="85"/>
                    <a:pt x="56" y="87"/>
                  </a:cubicBezTo>
                  <a:cubicBezTo>
                    <a:pt x="55" y="87"/>
                    <a:pt x="53" y="88"/>
                    <a:pt x="52" y="88"/>
                  </a:cubicBezTo>
                  <a:cubicBezTo>
                    <a:pt x="52" y="88"/>
                    <a:pt x="51" y="88"/>
                    <a:pt x="51" y="88"/>
                  </a:cubicBezTo>
                  <a:cubicBezTo>
                    <a:pt x="51" y="88"/>
                    <a:pt x="51" y="88"/>
                    <a:pt x="51" y="88"/>
                  </a:cubicBezTo>
                  <a:cubicBezTo>
                    <a:pt x="31" y="88"/>
                    <a:pt x="14" y="71"/>
                    <a:pt x="14" y="51"/>
                  </a:cubicBezTo>
                  <a:cubicBezTo>
                    <a:pt x="14" y="50"/>
                    <a:pt x="14" y="48"/>
                    <a:pt x="14" y="47"/>
                  </a:cubicBezTo>
                  <a:cubicBezTo>
                    <a:pt x="14" y="46"/>
                    <a:pt x="14" y="44"/>
                    <a:pt x="15" y="43"/>
                  </a:cubicBezTo>
                  <a:cubicBezTo>
                    <a:pt x="18" y="28"/>
                    <a:pt x="30" y="17"/>
                    <a:pt x="44" y="14"/>
                  </a:cubicBezTo>
                  <a:cubicBezTo>
                    <a:pt x="46" y="14"/>
                    <a:pt x="47" y="14"/>
                    <a:pt x="49" y="14"/>
                  </a:cubicBezTo>
                  <a:moveTo>
                    <a:pt x="51" y="0"/>
                  </a:moveTo>
                  <a:cubicBezTo>
                    <a:pt x="50" y="0"/>
                    <a:pt x="50" y="0"/>
                    <a:pt x="50" y="0"/>
                  </a:cubicBezTo>
                  <a:cubicBezTo>
                    <a:pt x="49" y="0"/>
                    <a:pt x="48" y="0"/>
                    <a:pt x="47" y="0"/>
                  </a:cubicBezTo>
                  <a:cubicBezTo>
                    <a:pt x="46" y="0"/>
                    <a:pt x="44" y="1"/>
                    <a:pt x="43" y="1"/>
                  </a:cubicBezTo>
                  <a:cubicBezTo>
                    <a:pt x="22" y="4"/>
                    <a:pt x="5" y="20"/>
                    <a:pt x="1" y="41"/>
                  </a:cubicBezTo>
                  <a:cubicBezTo>
                    <a:pt x="1" y="42"/>
                    <a:pt x="1" y="43"/>
                    <a:pt x="1" y="45"/>
                  </a:cubicBezTo>
                  <a:cubicBezTo>
                    <a:pt x="0" y="47"/>
                    <a:pt x="0" y="49"/>
                    <a:pt x="0" y="52"/>
                  </a:cubicBezTo>
                  <a:cubicBezTo>
                    <a:pt x="1" y="79"/>
                    <a:pt x="23" y="101"/>
                    <a:pt x="51" y="101"/>
                  </a:cubicBezTo>
                  <a:cubicBezTo>
                    <a:pt x="51" y="101"/>
                    <a:pt x="51" y="101"/>
                    <a:pt x="52" y="101"/>
                  </a:cubicBezTo>
                  <a:cubicBezTo>
                    <a:pt x="52" y="101"/>
                    <a:pt x="53" y="101"/>
                    <a:pt x="53" y="101"/>
                  </a:cubicBezTo>
                  <a:cubicBezTo>
                    <a:pt x="54" y="101"/>
                    <a:pt x="56" y="101"/>
                    <a:pt x="57" y="101"/>
                  </a:cubicBezTo>
                  <a:cubicBezTo>
                    <a:pt x="79" y="98"/>
                    <a:pt x="96" y="82"/>
                    <a:pt x="100" y="61"/>
                  </a:cubicBezTo>
                  <a:cubicBezTo>
                    <a:pt x="100" y="59"/>
                    <a:pt x="101" y="58"/>
                    <a:pt x="101" y="57"/>
                  </a:cubicBezTo>
                  <a:cubicBezTo>
                    <a:pt x="101" y="54"/>
                    <a:pt x="101" y="52"/>
                    <a:pt x="101" y="50"/>
                  </a:cubicBezTo>
                  <a:cubicBezTo>
                    <a:pt x="101" y="22"/>
                    <a:pt x="78"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0313"/>
            <p:cNvSpPr>
              <a:spLocks/>
            </p:cNvSpPr>
            <p:nvPr/>
          </p:nvSpPr>
          <p:spPr bwMode="auto">
            <a:xfrm>
              <a:off x="4494894" y="7487428"/>
              <a:ext cx="110056" cy="108722"/>
            </a:xfrm>
            <a:custGeom>
              <a:avLst/>
              <a:gdLst>
                <a:gd name="T0" fmla="*/ 35 w 70"/>
                <a:gd name="T1" fmla="*/ 0 h 69"/>
                <a:gd name="T2" fmla="*/ 34 w 70"/>
                <a:gd name="T3" fmla="*/ 0 h 69"/>
                <a:gd name="T4" fmla="*/ 31 w 70"/>
                <a:gd name="T5" fmla="*/ 0 h 69"/>
                <a:gd name="T6" fmla="*/ 27 w 70"/>
                <a:gd name="T7" fmla="*/ 1 h 69"/>
                <a:gd name="T8" fmla="*/ 20 w 70"/>
                <a:gd name="T9" fmla="*/ 3 h 69"/>
                <a:gd name="T10" fmla="*/ 16 w 70"/>
                <a:gd name="T11" fmla="*/ 6 h 69"/>
                <a:gd name="T12" fmla="*/ 3 w 70"/>
                <a:gd name="T13" fmla="*/ 21 h 69"/>
                <a:gd name="T14" fmla="*/ 2 w 70"/>
                <a:gd name="T15" fmla="*/ 25 h 69"/>
                <a:gd name="T16" fmla="*/ 0 w 70"/>
                <a:gd name="T17" fmla="*/ 35 h 69"/>
                <a:gd name="T18" fmla="*/ 26 w 70"/>
                <a:gd name="T19" fmla="*/ 68 h 69"/>
                <a:gd name="T20" fmla="*/ 30 w 70"/>
                <a:gd name="T21" fmla="*/ 69 h 69"/>
                <a:gd name="T22" fmla="*/ 35 w 70"/>
                <a:gd name="T23" fmla="*/ 69 h 69"/>
                <a:gd name="T24" fmla="*/ 36 w 70"/>
                <a:gd name="T25" fmla="*/ 69 h 69"/>
                <a:gd name="T26" fmla="*/ 57 w 70"/>
                <a:gd name="T27" fmla="*/ 61 h 69"/>
                <a:gd name="T28" fmla="*/ 60 w 70"/>
                <a:gd name="T29" fmla="*/ 58 h 69"/>
                <a:gd name="T30" fmla="*/ 69 w 70"/>
                <a:gd name="T31" fmla="*/ 34 h 69"/>
                <a:gd name="T32" fmla="*/ 53 w 70"/>
                <a:gd name="T33" fmla="*/ 5 h 69"/>
                <a:gd name="T34" fmla="*/ 49 w 70"/>
                <a:gd name="T35" fmla="*/ 3 h 69"/>
                <a:gd name="T36" fmla="*/ 35 w 70"/>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69">
                  <a:moveTo>
                    <a:pt x="35" y="0"/>
                  </a:moveTo>
                  <a:cubicBezTo>
                    <a:pt x="35" y="0"/>
                    <a:pt x="35" y="0"/>
                    <a:pt x="34" y="0"/>
                  </a:cubicBezTo>
                  <a:cubicBezTo>
                    <a:pt x="33" y="0"/>
                    <a:pt x="32" y="0"/>
                    <a:pt x="31" y="0"/>
                  </a:cubicBezTo>
                  <a:cubicBezTo>
                    <a:pt x="29" y="0"/>
                    <a:pt x="28" y="1"/>
                    <a:pt x="27" y="1"/>
                  </a:cubicBezTo>
                  <a:cubicBezTo>
                    <a:pt x="24" y="2"/>
                    <a:pt x="22" y="2"/>
                    <a:pt x="20" y="3"/>
                  </a:cubicBezTo>
                  <a:cubicBezTo>
                    <a:pt x="19" y="4"/>
                    <a:pt x="17" y="5"/>
                    <a:pt x="16" y="6"/>
                  </a:cubicBezTo>
                  <a:cubicBezTo>
                    <a:pt x="10" y="9"/>
                    <a:pt x="6" y="15"/>
                    <a:pt x="3" y="21"/>
                  </a:cubicBezTo>
                  <a:cubicBezTo>
                    <a:pt x="3" y="22"/>
                    <a:pt x="2" y="24"/>
                    <a:pt x="2" y="25"/>
                  </a:cubicBezTo>
                  <a:cubicBezTo>
                    <a:pt x="1" y="28"/>
                    <a:pt x="0" y="32"/>
                    <a:pt x="0" y="35"/>
                  </a:cubicBezTo>
                  <a:cubicBezTo>
                    <a:pt x="1" y="51"/>
                    <a:pt x="12" y="64"/>
                    <a:pt x="26" y="68"/>
                  </a:cubicBezTo>
                  <a:cubicBezTo>
                    <a:pt x="28" y="68"/>
                    <a:pt x="29" y="69"/>
                    <a:pt x="30" y="69"/>
                  </a:cubicBezTo>
                  <a:cubicBezTo>
                    <a:pt x="32" y="69"/>
                    <a:pt x="33" y="69"/>
                    <a:pt x="35" y="69"/>
                  </a:cubicBezTo>
                  <a:cubicBezTo>
                    <a:pt x="35" y="69"/>
                    <a:pt x="35" y="69"/>
                    <a:pt x="36" y="69"/>
                  </a:cubicBezTo>
                  <a:cubicBezTo>
                    <a:pt x="44" y="69"/>
                    <a:pt x="51" y="66"/>
                    <a:pt x="57" y="61"/>
                  </a:cubicBezTo>
                  <a:cubicBezTo>
                    <a:pt x="58" y="60"/>
                    <a:pt x="59" y="59"/>
                    <a:pt x="60" y="58"/>
                  </a:cubicBezTo>
                  <a:cubicBezTo>
                    <a:pt x="66" y="52"/>
                    <a:pt x="70" y="43"/>
                    <a:pt x="69" y="34"/>
                  </a:cubicBezTo>
                  <a:cubicBezTo>
                    <a:pt x="69" y="22"/>
                    <a:pt x="63" y="11"/>
                    <a:pt x="53" y="5"/>
                  </a:cubicBezTo>
                  <a:cubicBezTo>
                    <a:pt x="52" y="4"/>
                    <a:pt x="50" y="4"/>
                    <a:pt x="49" y="3"/>
                  </a:cubicBezTo>
                  <a:cubicBezTo>
                    <a:pt x="45" y="1"/>
                    <a:pt x="40"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0314"/>
            <p:cNvSpPr>
              <a:spLocks noEditPoints="1"/>
            </p:cNvSpPr>
            <p:nvPr/>
          </p:nvSpPr>
          <p:spPr bwMode="auto">
            <a:xfrm>
              <a:off x="4439532" y="7430732"/>
              <a:ext cx="220778" cy="222112"/>
            </a:xfrm>
            <a:custGeom>
              <a:avLst/>
              <a:gdLst>
                <a:gd name="T0" fmla="*/ 63 w 140"/>
                <a:gd name="T1" fmla="*/ 20 h 141"/>
                <a:gd name="T2" fmla="*/ 69 w 140"/>
                <a:gd name="T3" fmla="*/ 19 h 141"/>
                <a:gd name="T4" fmla="*/ 70 w 140"/>
                <a:gd name="T5" fmla="*/ 19 h 141"/>
                <a:gd name="T6" fmla="*/ 92 w 140"/>
                <a:gd name="T7" fmla="*/ 24 h 141"/>
                <a:gd name="T8" fmla="*/ 96 w 140"/>
                <a:gd name="T9" fmla="*/ 26 h 141"/>
                <a:gd name="T10" fmla="*/ 121 w 140"/>
                <a:gd name="T11" fmla="*/ 70 h 141"/>
                <a:gd name="T12" fmla="*/ 106 w 140"/>
                <a:gd name="T13" fmla="*/ 107 h 141"/>
                <a:gd name="T14" fmla="*/ 103 w 140"/>
                <a:gd name="T15" fmla="*/ 110 h 141"/>
                <a:gd name="T16" fmla="*/ 71 w 140"/>
                <a:gd name="T17" fmla="*/ 122 h 141"/>
                <a:gd name="T18" fmla="*/ 70 w 140"/>
                <a:gd name="T19" fmla="*/ 122 h 141"/>
                <a:gd name="T20" fmla="*/ 62 w 140"/>
                <a:gd name="T21" fmla="*/ 121 h 141"/>
                <a:gd name="T22" fmla="*/ 58 w 140"/>
                <a:gd name="T23" fmla="*/ 120 h 141"/>
                <a:gd name="T24" fmla="*/ 19 w 140"/>
                <a:gd name="T25" fmla="*/ 71 h 141"/>
                <a:gd name="T26" fmla="*/ 21 w 140"/>
                <a:gd name="T27" fmla="*/ 56 h 141"/>
                <a:gd name="T28" fmla="*/ 22 w 140"/>
                <a:gd name="T29" fmla="*/ 51 h 141"/>
                <a:gd name="T30" fmla="*/ 43 w 140"/>
                <a:gd name="T31" fmla="*/ 27 h 141"/>
                <a:gd name="T32" fmla="*/ 47 w 140"/>
                <a:gd name="T33" fmla="*/ 25 h 141"/>
                <a:gd name="T34" fmla="*/ 59 w 140"/>
                <a:gd name="T35" fmla="*/ 21 h 141"/>
                <a:gd name="T36" fmla="*/ 63 w 140"/>
                <a:gd name="T37" fmla="*/ 20 h 141"/>
                <a:gd name="T38" fmla="*/ 70 w 140"/>
                <a:gd name="T39" fmla="*/ 0 h 141"/>
                <a:gd name="T40" fmla="*/ 69 w 140"/>
                <a:gd name="T41" fmla="*/ 0 h 141"/>
                <a:gd name="T42" fmla="*/ 60 w 140"/>
                <a:gd name="T43" fmla="*/ 1 h 141"/>
                <a:gd name="T44" fmla="*/ 55 w 140"/>
                <a:gd name="T45" fmla="*/ 2 h 141"/>
                <a:gd name="T46" fmla="*/ 38 w 140"/>
                <a:gd name="T47" fmla="*/ 8 h 141"/>
                <a:gd name="T48" fmla="*/ 34 w 140"/>
                <a:gd name="T49" fmla="*/ 10 h 141"/>
                <a:gd name="T50" fmla="*/ 5 w 140"/>
                <a:gd name="T51" fmla="*/ 45 h 141"/>
                <a:gd name="T52" fmla="*/ 3 w 140"/>
                <a:gd name="T53" fmla="*/ 49 h 141"/>
                <a:gd name="T54" fmla="*/ 0 w 140"/>
                <a:gd name="T55" fmla="*/ 72 h 141"/>
                <a:gd name="T56" fmla="*/ 54 w 140"/>
                <a:gd name="T57" fmla="*/ 139 h 141"/>
                <a:gd name="T58" fmla="*/ 59 w 140"/>
                <a:gd name="T59" fmla="*/ 140 h 141"/>
                <a:gd name="T60" fmla="*/ 70 w 140"/>
                <a:gd name="T61" fmla="*/ 141 h 141"/>
                <a:gd name="T62" fmla="*/ 71 w 140"/>
                <a:gd name="T63" fmla="*/ 141 h 141"/>
                <a:gd name="T64" fmla="*/ 116 w 140"/>
                <a:gd name="T65" fmla="*/ 123 h 141"/>
                <a:gd name="T66" fmla="*/ 119 w 140"/>
                <a:gd name="T67" fmla="*/ 120 h 141"/>
                <a:gd name="T68" fmla="*/ 140 w 140"/>
                <a:gd name="T69" fmla="*/ 69 h 141"/>
                <a:gd name="T70" fmla="*/ 105 w 140"/>
                <a:gd name="T71" fmla="*/ 10 h 141"/>
                <a:gd name="T72" fmla="*/ 101 w 140"/>
                <a:gd name="T73" fmla="*/ 8 h 141"/>
                <a:gd name="T74" fmla="*/ 70 w 140"/>
                <a:gd name="T7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1">
                  <a:moveTo>
                    <a:pt x="63" y="20"/>
                  </a:moveTo>
                  <a:cubicBezTo>
                    <a:pt x="65" y="19"/>
                    <a:pt x="67" y="19"/>
                    <a:pt x="69" y="19"/>
                  </a:cubicBezTo>
                  <a:cubicBezTo>
                    <a:pt x="69" y="19"/>
                    <a:pt x="70" y="19"/>
                    <a:pt x="70" y="19"/>
                  </a:cubicBezTo>
                  <a:cubicBezTo>
                    <a:pt x="78" y="19"/>
                    <a:pt x="85" y="21"/>
                    <a:pt x="92" y="24"/>
                  </a:cubicBezTo>
                  <a:cubicBezTo>
                    <a:pt x="93" y="25"/>
                    <a:pt x="94" y="26"/>
                    <a:pt x="96" y="26"/>
                  </a:cubicBezTo>
                  <a:cubicBezTo>
                    <a:pt x="111" y="35"/>
                    <a:pt x="121" y="51"/>
                    <a:pt x="121" y="70"/>
                  </a:cubicBezTo>
                  <a:cubicBezTo>
                    <a:pt x="121" y="84"/>
                    <a:pt x="116" y="97"/>
                    <a:pt x="106" y="107"/>
                  </a:cubicBezTo>
                  <a:cubicBezTo>
                    <a:pt x="105" y="108"/>
                    <a:pt x="104" y="109"/>
                    <a:pt x="103" y="110"/>
                  </a:cubicBezTo>
                  <a:cubicBezTo>
                    <a:pt x="94" y="117"/>
                    <a:pt x="83" y="122"/>
                    <a:pt x="71" y="122"/>
                  </a:cubicBezTo>
                  <a:cubicBezTo>
                    <a:pt x="71" y="122"/>
                    <a:pt x="70" y="122"/>
                    <a:pt x="70" y="122"/>
                  </a:cubicBezTo>
                  <a:cubicBezTo>
                    <a:pt x="67" y="122"/>
                    <a:pt x="65" y="122"/>
                    <a:pt x="62" y="121"/>
                  </a:cubicBezTo>
                  <a:cubicBezTo>
                    <a:pt x="61" y="121"/>
                    <a:pt x="59" y="121"/>
                    <a:pt x="58" y="120"/>
                  </a:cubicBezTo>
                  <a:cubicBezTo>
                    <a:pt x="36" y="115"/>
                    <a:pt x="19" y="95"/>
                    <a:pt x="19" y="71"/>
                  </a:cubicBezTo>
                  <a:cubicBezTo>
                    <a:pt x="19" y="66"/>
                    <a:pt x="19" y="61"/>
                    <a:pt x="21" y="56"/>
                  </a:cubicBezTo>
                  <a:cubicBezTo>
                    <a:pt x="21" y="54"/>
                    <a:pt x="22" y="53"/>
                    <a:pt x="22" y="51"/>
                  </a:cubicBezTo>
                  <a:cubicBezTo>
                    <a:pt x="27" y="41"/>
                    <a:pt x="34" y="33"/>
                    <a:pt x="43" y="27"/>
                  </a:cubicBezTo>
                  <a:cubicBezTo>
                    <a:pt x="44" y="26"/>
                    <a:pt x="46" y="25"/>
                    <a:pt x="47" y="25"/>
                  </a:cubicBezTo>
                  <a:cubicBezTo>
                    <a:pt x="51" y="23"/>
                    <a:pt x="55" y="21"/>
                    <a:pt x="59" y="21"/>
                  </a:cubicBezTo>
                  <a:cubicBezTo>
                    <a:pt x="60" y="20"/>
                    <a:pt x="61" y="20"/>
                    <a:pt x="63" y="20"/>
                  </a:cubicBezTo>
                  <a:moveTo>
                    <a:pt x="70" y="0"/>
                  </a:moveTo>
                  <a:cubicBezTo>
                    <a:pt x="70" y="0"/>
                    <a:pt x="69" y="0"/>
                    <a:pt x="69" y="0"/>
                  </a:cubicBezTo>
                  <a:cubicBezTo>
                    <a:pt x="66" y="1"/>
                    <a:pt x="63" y="1"/>
                    <a:pt x="60" y="1"/>
                  </a:cubicBezTo>
                  <a:cubicBezTo>
                    <a:pt x="58" y="1"/>
                    <a:pt x="57" y="2"/>
                    <a:pt x="55" y="2"/>
                  </a:cubicBezTo>
                  <a:cubicBezTo>
                    <a:pt x="49" y="3"/>
                    <a:pt x="43" y="6"/>
                    <a:pt x="38" y="8"/>
                  </a:cubicBezTo>
                  <a:cubicBezTo>
                    <a:pt x="36" y="9"/>
                    <a:pt x="35" y="10"/>
                    <a:pt x="34" y="10"/>
                  </a:cubicBezTo>
                  <a:cubicBezTo>
                    <a:pt x="21" y="18"/>
                    <a:pt x="10" y="31"/>
                    <a:pt x="5" y="45"/>
                  </a:cubicBezTo>
                  <a:cubicBezTo>
                    <a:pt x="4" y="46"/>
                    <a:pt x="4" y="48"/>
                    <a:pt x="3" y="49"/>
                  </a:cubicBezTo>
                  <a:cubicBezTo>
                    <a:pt x="1" y="56"/>
                    <a:pt x="0" y="64"/>
                    <a:pt x="0" y="72"/>
                  </a:cubicBezTo>
                  <a:cubicBezTo>
                    <a:pt x="0" y="105"/>
                    <a:pt x="24" y="132"/>
                    <a:pt x="54" y="139"/>
                  </a:cubicBezTo>
                  <a:cubicBezTo>
                    <a:pt x="56" y="139"/>
                    <a:pt x="57" y="139"/>
                    <a:pt x="59" y="140"/>
                  </a:cubicBezTo>
                  <a:cubicBezTo>
                    <a:pt x="62" y="140"/>
                    <a:pt x="66" y="141"/>
                    <a:pt x="70" y="141"/>
                  </a:cubicBezTo>
                  <a:cubicBezTo>
                    <a:pt x="70" y="141"/>
                    <a:pt x="71" y="141"/>
                    <a:pt x="71" y="141"/>
                  </a:cubicBezTo>
                  <a:cubicBezTo>
                    <a:pt x="88" y="140"/>
                    <a:pt x="104" y="134"/>
                    <a:pt x="116" y="123"/>
                  </a:cubicBezTo>
                  <a:cubicBezTo>
                    <a:pt x="117" y="122"/>
                    <a:pt x="118" y="121"/>
                    <a:pt x="119" y="120"/>
                  </a:cubicBezTo>
                  <a:cubicBezTo>
                    <a:pt x="132" y="107"/>
                    <a:pt x="140" y="89"/>
                    <a:pt x="140" y="69"/>
                  </a:cubicBezTo>
                  <a:cubicBezTo>
                    <a:pt x="140" y="44"/>
                    <a:pt x="125" y="21"/>
                    <a:pt x="105" y="10"/>
                  </a:cubicBezTo>
                  <a:cubicBezTo>
                    <a:pt x="103" y="9"/>
                    <a:pt x="102" y="8"/>
                    <a:pt x="101" y="8"/>
                  </a:cubicBezTo>
                  <a:cubicBezTo>
                    <a:pt x="91" y="3"/>
                    <a:pt x="81" y="0"/>
                    <a:pt x="7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0315"/>
            <p:cNvSpPr>
              <a:spLocks/>
            </p:cNvSpPr>
            <p:nvPr/>
          </p:nvSpPr>
          <p:spPr bwMode="auto">
            <a:xfrm>
              <a:off x="5096531" y="6418888"/>
              <a:ext cx="46023" cy="45356"/>
            </a:xfrm>
            <a:custGeom>
              <a:avLst/>
              <a:gdLst>
                <a:gd name="T0" fmla="*/ 15 w 29"/>
                <a:gd name="T1" fmla="*/ 0 h 29"/>
                <a:gd name="T2" fmla="*/ 15 w 29"/>
                <a:gd name="T3" fmla="*/ 0 h 29"/>
                <a:gd name="T4" fmla="*/ 10 w 29"/>
                <a:gd name="T5" fmla="*/ 1 h 29"/>
                <a:gd name="T6" fmla="*/ 6 w 29"/>
                <a:gd name="T7" fmla="*/ 3 h 29"/>
                <a:gd name="T8" fmla="*/ 1 w 29"/>
                <a:gd name="T9" fmla="*/ 9 h 29"/>
                <a:gd name="T10" fmla="*/ 0 w 29"/>
                <a:gd name="T11" fmla="*/ 13 h 29"/>
                <a:gd name="T12" fmla="*/ 0 w 29"/>
                <a:gd name="T13" fmla="*/ 14 h 29"/>
                <a:gd name="T14" fmla="*/ 9 w 29"/>
                <a:gd name="T15" fmla="*/ 27 h 29"/>
                <a:gd name="T16" fmla="*/ 13 w 29"/>
                <a:gd name="T17" fmla="*/ 29 h 29"/>
                <a:gd name="T18" fmla="*/ 15 w 29"/>
                <a:gd name="T19" fmla="*/ 29 h 29"/>
                <a:gd name="T20" fmla="*/ 15 w 29"/>
                <a:gd name="T21" fmla="*/ 29 h 29"/>
                <a:gd name="T22" fmla="*/ 29 w 29"/>
                <a:gd name="T23" fmla="*/ 19 h 29"/>
                <a:gd name="T24" fmla="*/ 29 w 29"/>
                <a:gd name="T25" fmla="*/ 14 h 29"/>
                <a:gd name="T26" fmla="*/ 29 w 29"/>
                <a:gd name="T27" fmla="*/ 14 h 29"/>
                <a:gd name="T28" fmla="*/ 15 w 2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9">
                  <a:moveTo>
                    <a:pt x="15" y="0"/>
                  </a:moveTo>
                  <a:cubicBezTo>
                    <a:pt x="15" y="0"/>
                    <a:pt x="15" y="0"/>
                    <a:pt x="15" y="0"/>
                  </a:cubicBezTo>
                  <a:cubicBezTo>
                    <a:pt x="13" y="0"/>
                    <a:pt x="11" y="0"/>
                    <a:pt x="10" y="1"/>
                  </a:cubicBezTo>
                  <a:cubicBezTo>
                    <a:pt x="8" y="1"/>
                    <a:pt x="7" y="2"/>
                    <a:pt x="6" y="3"/>
                  </a:cubicBezTo>
                  <a:cubicBezTo>
                    <a:pt x="4" y="5"/>
                    <a:pt x="2" y="7"/>
                    <a:pt x="1" y="9"/>
                  </a:cubicBezTo>
                  <a:cubicBezTo>
                    <a:pt x="1" y="10"/>
                    <a:pt x="1" y="12"/>
                    <a:pt x="0" y="13"/>
                  </a:cubicBezTo>
                  <a:cubicBezTo>
                    <a:pt x="0" y="14"/>
                    <a:pt x="0" y="14"/>
                    <a:pt x="0" y="14"/>
                  </a:cubicBezTo>
                  <a:cubicBezTo>
                    <a:pt x="1" y="20"/>
                    <a:pt x="4" y="25"/>
                    <a:pt x="9" y="27"/>
                  </a:cubicBezTo>
                  <a:cubicBezTo>
                    <a:pt x="10" y="28"/>
                    <a:pt x="11" y="28"/>
                    <a:pt x="13" y="29"/>
                  </a:cubicBezTo>
                  <a:cubicBezTo>
                    <a:pt x="14" y="29"/>
                    <a:pt x="14" y="29"/>
                    <a:pt x="15" y="29"/>
                  </a:cubicBezTo>
                  <a:cubicBezTo>
                    <a:pt x="15" y="29"/>
                    <a:pt x="15" y="29"/>
                    <a:pt x="15" y="29"/>
                  </a:cubicBezTo>
                  <a:cubicBezTo>
                    <a:pt x="22" y="29"/>
                    <a:pt x="27" y="24"/>
                    <a:pt x="29" y="19"/>
                  </a:cubicBezTo>
                  <a:cubicBezTo>
                    <a:pt x="29" y="17"/>
                    <a:pt x="29" y="16"/>
                    <a:pt x="29" y="14"/>
                  </a:cubicBezTo>
                  <a:cubicBezTo>
                    <a:pt x="29" y="14"/>
                    <a:pt x="29" y="14"/>
                    <a:pt x="29" y="14"/>
                  </a:cubicBezTo>
                  <a:cubicBezTo>
                    <a:pt x="29" y="6"/>
                    <a:pt x="23"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0316"/>
            <p:cNvSpPr>
              <a:spLocks noEditPoints="1"/>
            </p:cNvSpPr>
            <p:nvPr/>
          </p:nvSpPr>
          <p:spPr bwMode="auto">
            <a:xfrm>
              <a:off x="5074520" y="6394876"/>
              <a:ext cx="91380" cy="92714"/>
            </a:xfrm>
            <a:custGeom>
              <a:avLst/>
              <a:gdLst>
                <a:gd name="T0" fmla="*/ 19 w 58"/>
                <a:gd name="T1" fmla="*/ 10 h 59"/>
                <a:gd name="T2" fmla="*/ 29 w 58"/>
                <a:gd name="T3" fmla="*/ 8 h 59"/>
                <a:gd name="T4" fmla="*/ 29 w 58"/>
                <a:gd name="T5" fmla="*/ 8 h 59"/>
                <a:gd name="T6" fmla="*/ 50 w 58"/>
                <a:gd name="T7" fmla="*/ 29 h 59"/>
                <a:gd name="T8" fmla="*/ 50 w 58"/>
                <a:gd name="T9" fmla="*/ 31 h 59"/>
                <a:gd name="T10" fmla="*/ 50 w 58"/>
                <a:gd name="T11" fmla="*/ 35 h 59"/>
                <a:gd name="T12" fmla="*/ 29 w 58"/>
                <a:gd name="T13" fmla="*/ 51 h 59"/>
                <a:gd name="T14" fmla="*/ 29 w 58"/>
                <a:gd name="T15" fmla="*/ 51 h 59"/>
                <a:gd name="T16" fmla="*/ 24 w 58"/>
                <a:gd name="T17" fmla="*/ 50 h 59"/>
                <a:gd name="T18" fmla="*/ 20 w 58"/>
                <a:gd name="T19" fmla="*/ 49 h 59"/>
                <a:gd name="T20" fmla="*/ 7 w 58"/>
                <a:gd name="T21" fmla="*/ 30 h 59"/>
                <a:gd name="T22" fmla="*/ 8 w 58"/>
                <a:gd name="T23" fmla="*/ 27 h 59"/>
                <a:gd name="T24" fmla="*/ 8 w 58"/>
                <a:gd name="T25" fmla="*/ 23 h 59"/>
                <a:gd name="T26" fmla="*/ 15 w 58"/>
                <a:gd name="T27" fmla="*/ 13 h 59"/>
                <a:gd name="T28" fmla="*/ 19 w 58"/>
                <a:gd name="T29" fmla="*/ 10 h 59"/>
                <a:gd name="T30" fmla="*/ 29 w 58"/>
                <a:gd name="T31" fmla="*/ 0 h 59"/>
                <a:gd name="T32" fmla="*/ 28 w 58"/>
                <a:gd name="T33" fmla="*/ 0 h 59"/>
                <a:gd name="T34" fmla="*/ 14 w 58"/>
                <a:gd name="T35" fmla="*/ 4 h 59"/>
                <a:gd name="T36" fmla="*/ 10 w 58"/>
                <a:gd name="T37" fmla="*/ 7 h 59"/>
                <a:gd name="T38" fmla="*/ 1 w 58"/>
                <a:gd name="T39" fmla="*/ 22 h 59"/>
                <a:gd name="T40" fmla="*/ 0 w 58"/>
                <a:gd name="T41" fmla="*/ 26 h 59"/>
                <a:gd name="T42" fmla="*/ 0 w 58"/>
                <a:gd name="T43" fmla="*/ 30 h 59"/>
                <a:gd name="T44" fmla="*/ 16 w 58"/>
                <a:gd name="T45" fmla="*/ 56 h 59"/>
                <a:gd name="T46" fmla="*/ 20 w 58"/>
                <a:gd name="T47" fmla="*/ 57 h 59"/>
                <a:gd name="T48" fmla="*/ 29 w 58"/>
                <a:gd name="T49" fmla="*/ 59 h 59"/>
                <a:gd name="T50" fmla="*/ 29 w 58"/>
                <a:gd name="T51" fmla="*/ 59 h 59"/>
                <a:gd name="T52" fmla="*/ 57 w 58"/>
                <a:gd name="T53" fmla="*/ 37 h 59"/>
                <a:gd name="T54" fmla="*/ 58 w 58"/>
                <a:gd name="T55" fmla="*/ 32 h 59"/>
                <a:gd name="T56" fmla="*/ 58 w 58"/>
                <a:gd name="T57" fmla="*/ 29 h 59"/>
                <a:gd name="T58" fmla="*/ 29 w 58"/>
                <a:gd name="T5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9">
                  <a:moveTo>
                    <a:pt x="19" y="10"/>
                  </a:moveTo>
                  <a:cubicBezTo>
                    <a:pt x="22" y="9"/>
                    <a:pt x="25" y="8"/>
                    <a:pt x="29" y="8"/>
                  </a:cubicBezTo>
                  <a:cubicBezTo>
                    <a:pt x="29" y="8"/>
                    <a:pt x="29" y="8"/>
                    <a:pt x="29" y="8"/>
                  </a:cubicBezTo>
                  <a:cubicBezTo>
                    <a:pt x="41" y="8"/>
                    <a:pt x="50" y="17"/>
                    <a:pt x="50" y="29"/>
                  </a:cubicBezTo>
                  <a:cubicBezTo>
                    <a:pt x="50" y="29"/>
                    <a:pt x="50" y="30"/>
                    <a:pt x="50" y="31"/>
                  </a:cubicBezTo>
                  <a:cubicBezTo>
                    <a:pt x="50" y="32"/>
                    <a:pt x="50" y="34"/>
                    <a:pt x="50" y="35"/>
                  </a:cubicBezTo>
                  <a:cubicBezTo>
                    <a:pt x="47" y="44"/>
                    <a:pt x="39" y="50"/>
                    <a:pt x="29" y="51"/>
                  </a:cubicBezTo>
                  <a:cubicBezTo>
                    <a:pt x="29" y="51"/>
                    <a:pt x="29" y="51"/>
                    <a:pt x="29" y="51"/>
                  </a:cubicBezTo>
                  <a:cubicBezTo>
                    <a:pt x="27" y="51"/>
                    <a:pt x="25" y="50"/>
                    <a:pt x="24" y="50"/>
                  </a:cubicBezTo>
                  <a:cubicBezTo>
                    <a:pt x="22" y="50"/>
                    <a:pt x="21" y="49"/>
                    <a:pt x="20" y="49"/>
                  </a:cubicBezTo>
                  <a:cubicBezTo>
                    <a:pt x="13" y="45"/>
                    <a:pt x="8" y="38"/>
                    <a:pt x="7" y="30"/>
                  </a:cubicBezTo>
                  <a:cubicBezTo>
                    <a:pt x="7" y="29"/>
                    <a:pt x="7" y="28"/>
                    <a:pt x="8" y="27"/>
                  </a:cubicBezTo>
                  <a:cubicBezTo>
                    <a:pt x="8" y="26"/>
                    <a:pt x="8" y="24"/>
                    <a:pt x="8" y="23"/>
                  </a:cubicBezTo>
                  <a:cubicBezTo>
                    <a:pt x="10" y="19"/>
                    <a:pt x="12" y="15"/>
                    <a:pt x="15" y="13"/>
                  </a:cubicBezTo>
                  <a:cubicBezTo>
                    <a:pt x="16" y="12"/>
                    <a:pt x="18" y="11"/>
                    <a:pt x="19" y="10"/>
                  </a:cubicBezTo>
                  <a:moveTo>
                    <a:pt x="29" y="0"/>
                  </a:moveTo>
                  <a:cubicBezTo>
                    <a:pt x="29" y="0"/>
                    <a:pt x="29" y="0"/>
                    <a:pt x="28" y="0"/>
                  </a:cubicBezTo>
                  <a:cubicBezTo>
                    <a:pt x="23" y="0"/>
                    <a:pt x="18" y="2"/>
                    <a:pt x="14" y="4"/>
                  </a:cubicBezTo>
                  <a:cubicBezTo>
                    <a:pt x="12" y="5"/>
                    <a:pt x="11" y="6"/>
                    <a:pt x="10" y="7"/>
                  </a:cubicBezTo>
                  <a:cubicBezTo>
                    <a:pt x="6" y="10"/>
                    <a:pt x="2" y="16"/>
                    <a:pt x="1" y="22"/>
                  </a:cubicBezTo>
                  <a:cubicBezTo>
                    <a:pt x="0" y="23"/>
                    <a:pt x="0" y="25"/>
                    <a:pt x="0" y="26"/>
                  </a:cubicBezTo>
                  <a:cubicBezTo>
                    <a:pt x="0" y="27"/>
                    <a:pt x="0" y="28"/>
                    <a:pt x="0" y="30"/>
                  </a:cubicBezTo>
                  <a:cubicBezTo>
                    <a:pt x="0" y="41"/>
                    <a:pt x="6" y="51"/>
                    <a:pt x="16" y="56"/>
                  </a:cubicBezTo>
                  <a:cubicBezTo>
                    <a:pt x="17" y="56"/>
                    <a:pt x="19" y="57"/>
                    <a:pt x="20" y="57"/>
                  </a:cubicBezTo>
                  <a:cubicBezTo>
                    <a:pt x="23" y="58"/>
                    <a:pt x="26" y="59"/>
                    <a:pt x="29" y="59"/>
                  </a:cubicBezTo>
                  <a:cubicBezTo>
                    <a:pt x="29" y="59"/>
                    <a:pt x="29" y="59"/>
                    <a:pt x="29" y="59"/>
                  </a:cubicBezTo>
                  <a:cubicBezTo>
                    <a:pt x="43" y="58"/>
                    <a:pt x="54" y="49"/>
                    <a:pt x="57" y="37"/>
                  </a:cubicBezTo>
                  <a:cubicBezTo>
                    <a:pt x="58" y="35"/>
                    <a:pt x="58" y="34"/>
                    <a:pt x="58" y="32"/>
                  </a:cubicBezTo>
                  <a:cubicBezTo>
                    <a:pt x="58" y="31"/>
                    <a:pt x="58" y="30"/>
                    <a:pt x="58" y="29"/>
                  </a:cubicBezTo>
                  <a:cubicBezTo>
                    <a:pt x="58" y="13"/>
                    <a:pt x="45" y="0"/>
                    <a:pt x="2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0317"/>
            <p:cNvSpPr>
              <a:spLocks/>
            </p:cNvSpPr>
            <p:nvPr/>
          </p:nvSpPr>
          <p:spPr bwMode="auto">
            <a:xfrm>
              <a:off x="5359997" y="7432066"/>
              <a:ext cx="60030" cy="60030"/>
            </a:xfrm>
            <a:custGeom>
              <a:avLst/>
              <a:gdLst>
                <a:gd name="T0" fmla="*/ 19 w 38"/>
                <a:gd name="T1" fmla="*/ 0 h 38"/>
                <a:gd name="T2" fmla="*/ 19 w 38"/>
                <a:gd name="T3" fmla="*/ 0 h 38"/>
                <a:gd name="T4" fmla="*/ 19 w 38"/>
                <a:gd name="T5" fmla="*/ 0 h 38"/>
                <a:gd name="T6" fmla="*/ 8 w 38"/>
                <a:gd name="T7" fmla="*/ 4 h 38"/>
                <a:gd name="T8" fmla="*/ 5 w 38"/>
                <a:gd name="T9" fmla="*/ 7 h 38"/>
                <a:gd name="T10" fmla="*/ 0 w 38"/>
                <a:gd name="T11" fmla="*/ 20 h 38"/>
                <a:gd name="T12" fmla="*/ 5 w 38"/>
                <a:gd name="T13" fmla="*/ 32 h 38"/>
                <a:gd name="T14" fmla="*/ 8 w 38"/>
                <a:gd name="T15" fmla="*/ 35 h 38"/>
                <a:gd name="T16" fmla="*/ 19 w 38"/>
                <a:gd name="T17" fmla="*/ 38 h 38"/>
                <a:gd name="T18" fmla="*/ 20 w 38"/>
                <a:gd name="T19" fmla="*/ 38 h 38"/>
                <a:gd name="T20" fmla="*/ 36 w 38"/>
                <a:gd name="T21" fmla="*/ 29 h 38"/>
                <a:gd name="T22" fmla="*/ 37 w 38"/>
                <a:gd name="T23" fmla="*/ 26 h 38"/>
                <a:gd name="T24" fmla="*/ 38 w 38"/>
                <a:gd name="T25" fmla="*/ 19 h 38"/>
                <a:gd name="T26" fmla="*/ 37 w 38"/>
                <a:gd name="T27" fmla="*/ 13 h 38"/>
                <a:gd name="T28" fmla="*/ 35 w 38"/>
                <a:gd name="T29" fmla="*/ 9 h 38"/>
                <a:gd name="T30" fmla="*/ 28 w 38"/>
                <a:gd name="T31" fmla="*/ 2 h 38"/>
                <a:gd name="T32" fmla="*/ 24 w 38"/>
                <a:gd name="T33" fmla="*/ 1 h 38"/>
                <a:gd name="T34" fmla="*/ 19 w 38"/>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8">
                  <a:moveTo>
                    <a:pt x="19" y="0"/>
                  </a:moveTo>
                  <a:cubicBezTo>
                    <a:pt x="19" y="0"/>
                    <a:pt x="19" y="0"/>
                    <a:pt x="19" y="0"/>
                  </a:cubicBezTo>
                  <a:cubicBezTo>
                    <a:pt x="19" y="0"/>
                    <a:pt x="19" y="0"/>
                    <a:pt x="19" y="0"/>
                  </a:cubicBezTo>
                  <a:cubicBezTo>
                    <a:pt x="15" y="0"/>
                    <a:pt x="11" y="2"/>
                    <a:pt x="8" y="4"/>
                  </a:cubicBezTo>
                  <a:cubicBezTo>
                    <a:pt x="7" y="5"/>
                    <a:pt x="6" y="6"/>
                    <a:pt x="5" y="7"/>
                  </a:cubicBezTo>
                  <a:cubicBezTo>
                    <a:pt x="2" y="10"/>
                    <a:pt x="0" y="15"/>
                    <a:pt x="0" y="20"/>
                  </a:cubicBezTo>
                  <a:cubicBezTo>
                    <a:pt x="0" y="24"/>
                    <a:pt x="2" y="28"/>
                    <a:pt x="5" y="32"/>
                  </a:cubicBezTo>
                  <a:cubicBezTo>
                    <a:pt x="6" y="33"/>
                    <a:pt x="7" y="34"/>
                    <a:pt x="8" y="35"/>
                  </a:cubicBezTo>
                  <a:cubicBezTo>
                    <a:pt x="11" y="37"/>
                    <a:pt x="15" y="38"/>
                    <a:pt x="19" y="38"/>
                  </a:cubicBezTo>
                  <a:cubicBezTo>
                    <a:pt x="19" y="38"/>
                    <a:pt x="20" y="38"/>
                    <a:pt x="20" y="38"/>
                  </a:cubicBezTo>
                  <a:cubicBezTo>
                    <a:pt x="26" y="38"/>
                    <a:pt x="32" y="35"/>
                    <a:pt x="36" y="29"/>
                  </a:cubicBezTo>
                  <a:cubicBezTo>
                    <a:pt x="36" y="28"/>
                    <a:pt x="37" y="27"/>
                    <a:pt x="37" y="26"/>
                  </a:cubicBezTo>
                  <a:cubicBezTo>
                    <a:pt x="38" y="23"/>
                    <a:pt x="38" y="21"/>
                    <a:pt x="38" y="19"/>
                  </a:cubicBezTo>
                  <a:cubicBezTo>
                    <a:pt x="38" y="17"/>
                    <a:pt x="38" y="15"/>
                    <a:pt x="37" y="13"/>
                  </a:cubicBezTo>
                  <a:cubicBezTo>
                    <a:pt x="37" y="11"/>
                    <a:pt x="36" y="10"/>
                    <a:pt x="35" y="9"/>
                  </a:cubicBezTo>
                  <a:cubicBezTo>
                    <a:pt x="33" y="6"/>
                    <a:pt x="31" y="3"/>
                    <a:pt x="28" y="2"/>
                  </a:cubicBezTo>
                  <a:cubicBezTo>
                    <a:pt x="26" y="1"/>
                    <a:pt x="25" y="1"/>
                    <a:pt x="24" y="1"/>
                  </a:cubicBezTo>
                  <a:cubicBezTo>
                    <a:pt x="22" y="0"/>
                    <a:pt x="21"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0318"/>
            <p:cNvSpPr>
              <a:spLocks noEditPoints="1"/>
            </p:cNvSpPr>
            <p:nvPr/>
          </p:nvSpPr>
          <p:spPr bwMode="auto">
            <a:xfrm>
              <a:off x="5328648" y="7400717"/>
              <a:ext cx="122729" cy="122729"/>
            </a:xfrm>
            <a:custGeom>
              <a:avLst/>
              <a:gdLst>
                <a:gd name="T0" fmla="*/ 22 w 78"/>
                <a:gd name="T1" fmla="*/ 17 h 78"/>
                <a:gd name="T2" fmla="*/ 39 w 78"/>
                <a:gd name="T3" fmla="*/ 11 h 78"/>
                <a:gd name="T4" fmla="*/ 39 w 78"/>
                <a:gd name="T5" fmla="*/ 11 h 78"/>
                <a:gd name="T6" fmla="*/ 40 w 78"/>
                <a:gd name="T7" fmla="*/ 11 h 78"/>
                <a:gd name="T8" fmla="*/ 45 w 78"/>
                <a:gd name="T9" fmla="*/ 11 h 78"/>
                <a:gd name="T10" fmla="*/ 47 w 78"/>
                <a:gd name="T11" fmla="*/ 12 h 78"/>
                <a:gd name="T12" fmla="*/ 51 w 78"/>
                <a:gd name="T13" fmla="*/ 13 h 78"/>
                <a:gd name="T14" fmla="*/ 64 w 78"/>
                <a:gd name="T15" fmla="*/ 24 h 78"/>
                <a:gd name="T16" fmla="*/ 66 w 78"/>
                <a:gd name="T17" fmla="*/ 28 h 78"/>
                <a:gd name="T18" fmla="*/ 68 w 78"/>
                <a:gd name="T19" fmla="*/ 39 h 78"/>
                <a:gd name="T20" fmla="*/ 66 w 78"/>
                <a:gd name="T21" fmla="*/ 50 h 78"/>
                <a:gd name="T22" fmla="*/ 64 w 78"/>
                <a:gd name="T23" fmla="*/ 53 h 78"/>
                <a:gd name="T24" fmla="*/ 40 w 78"/>
                <a:gd name="T25" fmla="*/ 68 h 78"/>
                <a:gd name="T26" fmla="*/ 39 w 78"/>
                <a:gd name="T27" fmla="*/ 68 h 78"/>
                <a:gd name="T28" fmla="*/ 21 w 78"/>
                <a:gd name="T29" fmla="*/ 61 h 78"/>
                <a:gd name="T30" fmla="*/ 18 w 78"/>
                <a:gd name="T31" fmla="*/ 58 h 78"/>
                <a:gd name="T32" fmla="*/ 11 w 78"/>
                <a:gd name="T33" fmla="*/ 40 h 78"/>
                <a:gd name="T34" fmla="*/ 18 w 78"/>
                <a:gd name="T35" fmla="*/ 20 h 78"/>
                <a:gd name="T36" fmla="*/ 22 w 78"/>
                <a:gd name="T37" fmla="*/ 17 h 78"/>
                <a:gd name="T38" fmla="*/ 39 w 78"/>
                <a:gd name="T39" fmla="*/ 0 h 78"/>
                <a:gd name="T40" fmla="*/ 39 w 78"/>
                <a:gd name="T41" fmla="*/ 0 h 78"/>
                <a:gd name="T42" fmla="*/ 14 w 78"/>
                <a:gd name="T43" fmla="*/ 9 h 78"/>
                <a:gd name="T44" fmla="*/ 11 w 78"/>
                <a:gd name="T45" fmla="*/ 12 h 78"/>
                <a:gd name="T46" fmla="*/ 0 w 78"/>
                <a:gd name="T47" fmla="*/ 40 h 78"/>
                <a:gd name="T48" fmla="*/ 11 w 78"/>
                <a:gd name="T49" fmla="*/ 66 h 78"/>
                <a:gd name="T50" fmla="*/ 14 w 78"/>
                <a:gd name="T51" fmla="*/ 69 h 78"/>
                <a:gd name="T52" fmla="*/ 39 w 78"/>
                <a:gd name="T53" fmla="*/ 78 h 78"/>
                <a:gd name="T54" fmla="*/ 40 w 78"/>
                <a:gd name="T55" fmla="*/ 78 h 78"/>
                <a:gd name="T56" fmla="*/ 73 w 78"/>
                <a:gd name="T57" fmla="*/ 58 h 78"/>
                <a:gd name="T58" fmla="*/ 75 w 78"/>
                <a:gd name="T59" fmla="*/ 54 h 78"/>
                <a:gd name="T60" fmla="*/ 78 w 78"/>
                <a:gd name="T61" fmla="*/ 39 h 78"/>
                <a:gd name="T62" fmla="*/ 75 w 78"/>
                <a:gd name="T63" fmla="*/ 24 h 78"/>
                <a:gd name="T64" fmla="*/ 73 w 78"/>
                <a:gd name="T65" fmla="*/ 20 h 78"/>
                <a:gd name="T66" fmla="*/ 54 w 78"/>
                <a:gd name="T67" fmla="*/ 3 h 78"/>
                <a:gd name="T68" fmla="*/ 50 w 78"/>
                <a:gd name="T69" fmla="*/ 2 h 78"/>
                <a:gd name="T70" fmla="*/ 46 w 78"/>
                <a:gd name="T71" fmla="*/ 1 h 78"/>
                <a:gd name="T72" fmla="*/ 42 w 78"/>
                <a:gd name="T73" fmla="*/ 0 h 78"/>
                <a:gd name="T74" fmla="*/ 39 w 78"/>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2" y="17"/>
                  </a:moveTo>
                  <a:cubicBezTo>
                    <a:pt x="26" y="13"/>
                    <a:pt x="32" y="11"/>
                    <a:pt x="39" y="11"/>
                  </a:cubicBezTo>
                  <a:cubicBezTo>
                    <a:pt x="39" y="11"/>
                    <a:pt x="39" y="11"/>
                    <a:pt x="39" y="11"/>
                  </a:cubicBezTo>
                  <a:cubicBezTo>
                    <a:pt x="40" y="11"/>
                    <a:pt x="40" y="11"/>
                    <a:pt x="40" y="11"/>
                  </a:cubicBezTo>
                  <a:cubicBezTo>
                    <a:pt x="42" y="11"/>
                    <a:pt x="43" y="11"/>
                    <a:pt x="45" y="11"/>
                  </a:cubicBezTo>
                  <a:cubicBezTo>
                    <a:pt x="45" y="11"/>
                    <a:pt x="46" y="12"/>
                    <a:pt x="47" y="12"/>
                  </a:cubicBezTo>
                  <a:cubicBezTo>
                    <a:pt x="48" y="12"/>
                    <a:pt x="49" y="13"/>
                    <a:pt x="51" y="13"/>
                  </a:cubicBezTo>
                  <a:cubicBezTo>
                    <a:pt x="56" y="16"/>
                    <a:pt x="61" y="20"/>
                    <a:pt x="64" y="24"/>
                  </a:cubicBezTo>
                  <a:cubicBezTo>
                    <a:pt x="64" y="26"/>
                    <a:pt x="65" y="27"/>
                    <a:pt x="66" y="28"/>
                  </a:cubicBezTo>
                  <a:cubicBezTo>
                    <a:pt x="67" y="32"/>
                    <a:pt x="68" y="35"/>
                    <a:pt x="68" y="39"/>
                  </a:cubicBezTo>
                  <a:cubicBezTo>
                    <a:pt x="68" y="43"/>
                    <a:pt x="67" y="46"/>
                    <a:pt x="66" y="50"/>
                  </a:cubicBezTo>
                  <a:cubicBezTo>
                    <a:pt x="65" y="51"/>
                    <a:pt x="65" y="52"/>
                    <a:pt x="64" y="53"/>
                  </a:cubicBezTo>
                  <a:cubicBezTo>
                    <a:pt x="59" y="62"/>
                    <a:pt x="50" y="68"/>
                    <a:pt x="40" y="68"/>
                  </a:cubicBezTo>
                  <a:cubicBezTo>
                    <a:pt x="40" y="68"/>
                    <a:pt x="39" y="68"/>
                    <a:pt x="39" y="68"/>
                  </a:cubicBezTo>
                  <a:cubicBezTo>
                    <a:pt x="33" y="68"/>
                    <a:pt x="26" y="65"/>
                    <a:pt x="21" y="61"/>
                  </a:cubicBezTo>
                  <a:cubicBezTo>
                    <a:pt x="20" y="60"/>
                    <a:pt x="19" y="59"/>
                    <a:pt x="18" y="58"/>
                  </a:cubicBezTo>
                  <a:cubicBezTo>
                    <a:pt x="14" y="53"/>
                    <a:pt x="11" y="47"/>
                    <a:pt x="11" y="40"/>
                  </a:cubicBezTo>
                  <a:cubicBezTo>
                    <a:pt x="11" y="32"/>
                    <a:pt x="14" y="25"/>
                    <a:pt x="18" y="20"/>
                  </a:cubicBezTo>
                  <a:cubicBezTo>
                    <a:pt x="19" y="19"/>
                    <a:pt x="20" y="18"/>
                    <a:pt x="22" y="17"/>
                  </a:cubicBezTo>
                  <a:moveTo>
                    <a:pt x="39" y="0"/>
                  </a:moveTo>
                  <a:cubicBezTo>
                    <a:pt x="39" y="0"/>
                    <a:pt x="39" y="0"/>
                    <a:pt x="39" y="0"/>
                  </a:cubicBezTo>
                  <a:cubicBezTo>
                    <a:pt x="29" y="1"/>
                    <a:pt x="21" y="4"/>
                    <a:pt x="14" y="9"/>
                  </a:cubicBezTo>
                  <a:cubicBezTo>
                    <a:pt x="13" y="10"/>
                    <a:pt x="12" y="11"/>
                    <a:pt x="11" y="12"/>
                  </a:cubicBezTo>
                  <a:cubicBezTo>
                    <a:pt x="4" y="20"/>
                    <a:pt x="0" y="29"/>
                    <a:pt x="0" y="40"/>
                  </a:cubicBezTo>
                  <a:cubicBezTo>
                    <a:pt x="1" y="50"/>
                    <a:pt x="5" y="59"/>
                    <a:pt x="11" y="66"/>
                  </a:cubicBezTo>
                  <a:cubicBezTo>
                    <a:pt x="12" y="67"/>
                    <a:pt x="13" y="68"/>
                    <a:pt x="14" y="69"/>
                  </a:cubicBezTo>
                  <a:cubicBezTo>
                    <a:pt x="21" y="75"/>
                    <a:pt x="30" y="78"/>
                    <a:pt x="39" y="78"/>
                  </a:cubicBezTo>
                  <a:cubicBezTo>
                    <a:pt x="40" y="78"/>
                    <a:pt x="40" y="78"/>
                    <a:pt x="40" y="78"/>
                  </a:cubicBezTo>
                  <a:cubicBezTo>
                    <a:pt x="54" y="78"/>
                    <a:pt x="67" y="70"/>
                    <a:pt x="73" y="58"/>
                  </a:cubicBezTo>
                  <a:cubicBezTo>
                    <a:pt x="74" y="57"/>
                    <a:pt x="75" y="55"/>
                    <a:pt x="75" y="54"/>
                  </a:cubicBezTo>
                  <a:cubicBezTo>
                    <a:pt x="77" y="49"/>
                    <a:pt x="78" y="44"/>
                    <a:pt x="78" y="39"/>
                  </a:cubicBezTo>
                  <a:cubicBezTo>
                    <a:pt x="78" y="33"/>
                    <a:pt x="77" y="28"/>
                    <a:pt x="75" y="24"/>
                  </a:cubicBezTo>
                  <a:cubicBezTo>
                    <a:pt x="74" y="22"/>
                    <a:pt x="74" y="21"/>
                    <a:pt x="73" y="20"/>
                  </a:cubicBezTo>
                  <a:cubicBezTo>
                    <a:pt x="69" y="12"/>
                    <a:pt x="62" y="7"/>
                    <a:pt x="54" y="3"/>
                  </a:cubicBezTo>
                  <a:cubicBezTo>
                    <a:pt x="53" y="3"/>
                    <a:pt x="52" y="2"/>
                    <a:pt x="50" y="2"/>
                  </a:cubicBezTo>
                  <a:cubicBezTo>
                    <a:pt x="49" y="1"/>
                    <a:pt x="47" y="1"/>
                    <a:pt x="46" y="1"/>
                  </a:cubicBezTo>
                  <a:cubicBezTo>
                    <a:pt x="44" y="1"/>
                    <a:pt x="43" y="0"/>
                    <a:pt x="42" y="0"/>
                  </a:cubicBezTo>
                  <a:cubicBezTo>
                    <a:pt x="41" y="0"/>
                    <a:pt x="40" y="0"/>
                    <a:pt x="3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0423"/>
            <p:cNvSpPr>
              <a:spLocks/>
            </p:cNvSpPr>
            <p:nvPr/>
          </p:nvSpPr>
          <p:spPr bwMode="auto">
            <a:xfrm>
              <a:off x="5276622" y="6064042"/>
              <a:ext cx="113391" cy="106721"/>
            </a:xfrm>
            <a:custGeom>
              <a:avLst/>
              <a:gdLst>
                <a:gd name="T0" fmla="*/ 36 w 72"/>
                <a:gd name="T1" fmla="*/ 0 h 68"/>
                <a:gd name="T2" fmla="*/ 24 w 72"/>
                <a:gd name="T3" fmla="*/ 2 h 68"/>
                <a:gd name="T4" fmla="*/ 20 w 72"/>
                <a:gd name="T5" fmla="*/ 4 h 68"/>
                <a:gd name="T6" fmla="*/ 3 w 72"/>
                <a:gd name="T7" fmla="*/ 29 h 68"/>
                <a:gd name="T8" fmla="*/ 32 w 72"/>
                <a:gd name="T9" fmla="*/ 67 h 68"/>
                <a:gd name="T10" fmla="*/ 37 w 72"/>
                <a:gd name="T11" fmla="*/ 68 h 68"/>
                <a:gd name="T12" fmla="*/ 70 w 72"/>
                <a:gd name="T13" fmla="*/ 39 h 68"/>
                <a:gd name="T14" fmla="*/ 56 w 72"/>
                <a:gd name="T15" fmla="*/ 6 h 68"/>
                <a:gd name="T16" fmla="*/ 53 w 72"/>
                <a:gd name="T17" fmla="*/ 4 h 68"/>
                <a:gd name="T18" fmla="*/ 43 w 72"/>
                <a:gd name="T19" fmla="*/ 0 h 68"/>
                <a:gd name="T20" fmla="*/ 42 w 72"/>
                <a:gd name="T21" fmla="*/ 0 h 68"/>
                <a:gd name="T22" fmla="*/ 38 w 72"/>
                <a:gd name="T23" fmla="*/ 0 h 68"/>
                <a:gd name="T24" fmla="*/ 36 w 72"/>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8">
                  <a:moveTo>
                    <a:pt x="36" y="0"/>
                  </a:moveTo>
                  <a:cubicBezTo>
                    <a:pt x="32" y="0"/>
                    <a:pt x="28" y="1"/>
                    <a:pt x="24" y="2"/>
                  </a:cubicBezTo>
                  <a:cubicBezTo>
                    <a:pt x="23" y="3"/>
                    <a:pt x="21" y="3"/>
                    <a:pt x="20" y="4"/>
                  </a:cubicBezTo>
                  <a:cubicBezTo>
                    <a:pt x="11" y="9"/>
                    <a:pt x="5" y="18"/>
                    <a:pt x="3" y="29"/>
                  </a:cubicBezTo>
                  <a:cubicBezTo>
                    <a:pt x="0" y="47"/>
                    <a:pt x="13" y="65"/>
                    <a:pt x="32" y="67"/>
                  </a:cubicBezTo>
                  <a:cubicBezTo>
                    <a:pt x="33" y="68"/>
                    <a:pt x="35" y="68"/>
                    <a:pt x="37" y="68"/>
                  </a:cubicBezTo>
                  <a:cubicBezTo>
                    <a:pt x="53" y="68"/>
                    <a:pt x="68" y="56"/>
                    <a:pt x="70" y="39"/>
                  </a:cubicBezTo>
                  <a:cubicBezTo>
                    <a:pt x="72" y="26"/>
                    <a:pt x="66" y="13"/>
                    <a:pt x="56" y="6"/>
                  </a:cubicBezTo>
                  <a:cubicBezTo>
                    <a:pt x="55" y="5"/>
                    <a:pt x="54" y="4"/>
                    <a:pt x="53" y="4"/>
                  </a:cubicBezTo>
                  <a:cubicBezTo>
                    <a:pt x="49" y="2"/>
                    <a:pt x="46" y="1"/>
                    <a:pt x="43" y="0"/>
                  </a:cubicBezTo>
                  <a:cubicBezTo>
                    <a:pt x="42" y="0"/>
                    <a:pt x="42" y="0"/>
                    <a:pt x="42" y="0"/>
                  </a:cubicBezTo>
                  <a:cubicBezTo>
                    <a:pt x="40" y="0"/>
                    <a:pt x="39" y="0"/>
                    <a:pt x="38" y="0"/>
                  </a:cubicBezTo>
                  <a:cubicBezTo>
                    <a:pt x="38" y="0"/>
                    <a:pt x="37" y="0"/>
                    <a:pt x="3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0541"/>
            <p:cNvSpPr>
              <a:spLocks/>
            </p:cNvSpPr>
            <p:nvPr/>
          </p:nvSpPr>
          <p:spPr bwMode="auto">
            <a:xfrm>
              <a:off x="6887440" y="5926641"/>
              <a:ext cx="132067" cy="132734"/>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0648"/>
            <p:cNvSpPr>
              <a:spLocks/>
            </p:cNvSpPr>
            <p:nvPr/>
          </p:nvSpPr>
          <p:spPr bwMode="auto">
            <a:xfrm>
              <a:off x="5875595" y="6842437"/>
              <a:ext cx="530935" cy="781729"/>
            </a:xfrm>
            <a:custGeom>
              <a:avLst/>
              <a:gdLst>
                <a:gd name="T0" fmla="*/ 787 w 796"/>
                <a:gd name="T1" fmla="*/ 0 h 1172"/>
                <a:gd name="T2" fmla="*/ 796 w 796"/>
                <a:gd name="T3" fmla="*/ 5 h 1172"/>
                <a:gd name="T4" fmla="*/ 9 w 796"/>
                <a:gd name="T5" fmla="*/ 1172 h 1172"/>
                <a:gd name="T6" fmla="*/ 0 w 796"/>
                <a:gd name="T7" fmla="*/ 1165 h 1172"/>
                <a:gd name="T8" fmla="*/ 787 w 796"/>
                <a:gd name="T9" fmla="*/ 0 h 1172"/>
              </a:gdLst>
              <a:ahLst/>
              <a:cxnLst>
                <a:cxn ang="0">
                  <a:pos x="T0" y="T1"/>
                </a:cxn>
                <a:cxn ang="0">
                  <a:pos x="T2" y="T3"/>
                </a:cxn>
                <a:cxn ang="0">
                  <a:pos x="T4" y="T5"/>
                </a:cxn>
                <a:cxn ang="0">
                  <a:pos x="T6" y="T7"/>
                </a:cxn>
                <a:cxn ang="0">
                  <a:pos x="T8" y="T9"/>
                </a:cxn>
              </a:cxnLst>
              <a:rect l="0" t="0" r="r" b="b"/>
              <a:pathLst>
                <a:path w="796" h="1172">
                  <a:moveTo>
                    <a:pt x="787" y="0"/>
                  </a:moveTo>
                  <a:lnTo>
                    <a:pt x="796" y="5"/>
                  </a:lnTo>
                  <a:lnTo>
                    <a:pt x="9" y="1172"/>
                  </a:lnTo>
                  <a:lnTo>
                    <a:pt x="0" y="1165"/>
                  </a:lnTo>
                  <a:lnTo>
                    <a:pt x="78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0655"/>
            <p:cNvSpPr>
              <a:spLocks/>
            </p:cNvSpPr>
            <p:nvPr/>
          </p:nvSpPr>
          <p:spPr bwMode="auto">
            <a:xfrm>
              <a:off x="5914948" y="7064549"/>
              <a:ext cx="964488" cy="961820"/>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0676"/>
            <p:cNvSpPr>
              <a:spLocks/>
            </p:cNvSpPr>
            <p:nvPr/>
          </p:nvSpPr>
          <p:spPr bwMode="auto">
            <a:xfrm>
              <a:off x="4289459" y="7933656"/>
              <a:ext cx="80708" cy="80040"/>
            </a:xfrm>
            <a:custGeom>
              <a:avLst/>
              <a:gdLst>
                <a:gd name="T0" fmla="*/ 45 w 51"/>
                <a:gd name="T1" fmla="*/ 35 h 51"/>
                <a:gd name="T2" fmla="*/ 15 w 51"/>
                <a:gd name="T3" fmla="*/ 45 h 51"/>
                <a:gd name="T4" fmla="*/ 5 w 51"/>
                <a:gd name="T5" fmla="*/ 15 h 51"/>
                <a:gd name="T6" fmla="*/ 35 w 51"/>
                <a:gd name="T7" fmla="*/ 5 h 51"/>
                <a:gd name="T8" fmla="*/ 45 w 51"/>
                <a:gd name="T9" fmla="*/ 35 h 51"/>
              </a:gdLst>
              <a:ahLst/>
              <a:cxnLst>
                <a:cxn ang="0">
                  <a:pos x="T0" y="T1"/>
                </a:cxn>
                <a:cxn ang="0">
                  <a:pos x="T2" y="T3"/>
                </a:cxn>
                <a:cxn ang="0">
                  <a:pos x="T4" y="T5"/>
                </a:cxn>
                <a:cxn ang="0">
                  <a:pos x="T6" y="T7"/>
                </a:cxn>
                <a:cxn ang="0">
                  <a:pos x="T8" y="T9"/>
                </a:cxn>
              </a:cxnLst>
              <a:rect l="0" t="0" r="r" b="b"/>
              <a:pathLst>
                <a:path w="51" h="51">
                  <a:moveTo>
                    <a:pt x="45" y="35"/>
                  </a:moveTo>
                  <a:cubicBezTo>
                    <a:pt x="39" y="46"/>
                    <a:pt x="26" y="51"/>
                    <a:pt x="15" y="45"/>
                  </a:cubicBezTo>
                  <a:cubicBezTo>
                    <a:pt x="4" y="39"/>
                    <a:pt x="0" y="26"/>
                    <a:pt x="5" y="15"/>
                  </a:cubicBezTo>
                  <a:cubicBezTo>
                    <a:pt x="11" y="4"/>
                    <a:pt x="24" y="0"/>
                    <a:pt x="35" y="5"/>
                  </a:cubicBezTo>
                  <a:cubicBezTo>
                    <a:pt x="46" y="11"/>
                    <a:pt x="51" y="24"/>
                    <a:pt x="45" y="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0677"/>
            <p:cNvSpPr>
              <a:spLocks/>
            </p:cNvSpPr>
            <p:nvPr/>
          </p:nvSpPr>
          <p:spPr bwMode="auto">
            <a:xfrm>
              <a:off x="4863082" y="7918982"/>
              <a:ext cx="148742" cy="146741"/>
            </a:xfrm>
            <a:custGeom>
              <a:avLst/>
              <a:gdLst>
                <a:gd name="T0" fmla="*/ 83 w 94"/>
                <a:gd name="T1" fmla="*/ 65 h 93"/>
                <a:gd name="T2" fmla="*/ 28 w 94"/>
                <a:gd name="T3" fmla="*/ 83 h 93"/>
                <a:gd name="T4" fmla="*/ 10 w 94"/>
                <a:gd name="T5" fmla="*/ 28 h 93"/>
                <a:gd name="T6" fmla="*/ 66 w 94"/>
                <a:gd name="T7" fmla="*/ 10 h 93"/>
                <a:gd name="T8" fmla="*/ 83 w 94"/>
                <a:gd name="T9" fmla="*/ 65 h 93"/>
              </a:gdLst>
              <a:ahLst/>
              <a:cxnLst>
                <a:cxn ang="0">
                  <a:pos x="T0" y="T1"/>
                </a:cxn>
                <a:cxn ang="0">
                  <a:pos x="T2" y="T3"/>
                </a:cxn>
                <a:cxn ang="0">
                  <a:pos x="T4" y="T5"/>
                </a:cxn>
                <a:cxn ang="0">
                  <a:pos x="T6" y="T7"/>
                </a:cxn>
                <a:cxn ang="0">
                  <a:pos x="T8" y="T9"/>
                </a:cxn>
              </a:cxnLst>
              <a:rect l="0" t="0" r="r" b="b"/>
              <a:pathLst>
                <a:path w="94" h="93">
                  <a:moveTo>
                    <a:pt x="83" y="65"/>
                  </a:moveTo>
                  <a:cubicBezTo>
                    <a:pt x="73" y="86"/>
                    <a:pt x="48" y="93"/>
                    <a:pt x="28" y="83"/>
                  </a:cubicBezTo>
                  <a:cubicBezTo>
                    <a:pt x="8" y="73"/>
                    <a:pt x="0" y="48"/>
                    <a:pt x="10" y="28"/>
                  </a:cubicBezTo>
                  <a:cubicBezTo>
                    <a:pt x="21" y="8"/>
                    <a:pt x="45" y="0"/>
                    <a:pt x="66" y="10"/>
                  </a:cubicBezTo>
                  <a:cubicBezTo>
                    <a:pt x="86" y="21"/>
                    <a:pt x="94" y="45"/>
                    <a:pt x="83" y="6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0679"/>
            <p:cNvSpPr>
              <a:spLocks/>
            </p:cNvSpPr>
            <p:nvPr/>
          </p:nvSpPr>
          <p:spPr bwMode="auto">
            <a:xfrm>
              <a:off x="5438707" y="8095737"/>
              <a:ext cx="92714" cy="92714"/>
            </a:xfrm>
            <a:custGeom>
              <a:avLst/>
              <a:gdLst>
                <a:gd name="T0" fmla="*/ 53 w 59"/>
                <a:gd name="T1" fmla="*/ 42 h 59"/>
                <a:gd name="T2" fmla="*/ 18 w 59"/>
                <a:gd name="T3" fmla="*/ 53 h 59"/>
                <a:gd name="T4" fmla="*/ 7 w 59"/>
                <a:gd name="T5" fmla="*/ 18 h 59"/>
                <a:gd name="T6" fmla="*/ 42 w 59"/>
                <a:gd name="T7" fmla="*/ 7 h 59"/>
                <a:gd name="T8" fmla="*/ 53 w 59"/>
                <a:gd name="T9" fmla="*/ 42 h 59"/>
              </a:gdLst>
              <a:ahLst/>
              <a:cxnLst>
                <a:cxn ang="0">
                  <a:pos x="T0" y="T1"/>
                </a:cxn>
                <a:cxn ang="0">
                  <a:pos x="T2" y="T3"/>
                </a:cxn>
                <a:cxn ang="0">
                  <a:pos x="T4" y="T5"/>
                </a:cxn>
                <a:cxn ang="0">
                  <a:pos x="T6" y="T7"/>
                </a:cxn>
                <a:cxn ang="0">
                  <a:pos x="T8" y="T9"/>
                </a:cxn>
              </a:cxnLst>
              <a:rect l="0" t="0" r="r" b="b"/>
              <a:pathLst>
                <a:path w="59" h="59">
                  <a:moveTo>
                    <a:pt x="53" y="42"/>
                  </a:moveTo>
                  <a:cubicBezTo>
                    <a:pt x="46" y="54"/>
                    <a:pt x="30" y="59"/>
                    <a:pt x="18" y="53"/>
                  </a:cubicBezTo>
                  <a:cubicBezTo>
                    <a:pt x="5" y="46"/>
                    <a:pt x="0" y="31"/>
                    <a:pt x="7" y="18"/>
                  </a:cubicBezTo>
                  <a:cubicBezTo>
                    <a:pt x="13" y="5"/>
                    <a:pt x="29" y="0"/>
                    <a:pt x="42" y="7"/>
                  </a:cubicBezTo>
                  <a:cubicBezTo>
                    <a:pt x="54" y="13"/>
                    <a:pt x="59" y="29"/>
                    <a:pt x="53" y="4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0680"/>
            <p:cNvSpPr>
              <a:spLocks/>
            </p:cNvSpPr>
            <p:nvPr/>
          </p:nvSpPr>
          <p:spPr bwMode="auto">
            <a:xfrm>
              <a:off x="8316157" y="6631664"/>
              <a:ext cx="152744" cy="152744"/>
            </a:xfrm>
            <a:custGeom>
              <a:avLst/>
              <a:gdLst>
                <a:gd name="T0" fmla="*/ 87 w 97"/>
                <a:gd name="T1" fmla="*/ 68 h 97"/>
                <a:gd name="T2" fmla="*/ 29 w 97"/>
                <a:gd name="T3" fmla="*/ 86 h 97"/>
                <a:gd name="T4" fmla="*/ 11 w 97"/>
                <a:gd name="T5" fmla="*/ 29 h 97"/>
                <a:gd name="T6" fmla="*/ 68 w 97"/>
                <a:gd name="T7" fmla="*/ 11 h 97"/>
                <a:gd name="T8" fmla="*/ 87 w 97"/>
                <a:gd name="T9" fmla="*/ 68 h 97"/>
              </a:gdLst>
              <a:ahLst/>
              <a:cxnLst>
                <a:cxn ang="0">
                  <a:pos x="T0" y="T1"/>
                </a:cxn>
                <a:cxn ang="0">
                  <a:pos x="T2" y="T3"/>
                </a:cxn>
                <a:cxn ang="0">
                  <a:pos x="T4" y="T5"/>
                </a:cxn>
                <a:cxn ang="0">
                  <a:pos x="T6" y="T7"/>
                </a:cxn>
                <a:cxn ang="0">
                  <a:pos x="T8" y="T9"/>
                </a:cxn>
              </a:cxnLst>
              <a:rect l="0" t="0" r="r" b="b"/>
              <a:pathLst>
                <a:path w="97" h="97">
                  <a:moveTo>
                    <a:pt x="87" y="68"/>
                  </a:moveTo>
                  <a:cubicBezTo>
                    <a:pt x="76" y="89"/>
                    <a:pt x="50" y="97"/>
                    <a:pt x="29" y="86"/>
                  </a:cubicBezTo>
                  <a:cubicBezTo>
                    <a:pt x="9" y="75"/>
                    <a:pt x="0" y="50"/>
                    <a:pt x="11" y="29"/>
                  </a:cubicBezTo>
                  <a:cubicBezTo>
                    <a:pt x="22" y="8"/>
                    <a:pt x="47" y="0"/>
                    <a:pt x="68" y="11"/>
                  </a:cubicBezTo>
                  <a:cubicBezTo>
                    <a:pt x="89" y="21"/>
                    <a:pt x="97" y="47"/>
                    <a:pt x="87"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681"/>
            <p:cNvSpPr>
              <a:spLocks/>
            </p:cNvSpPr>
            <p:nvPr/>
          </p:nvSpPr>
          <p:spPr bwMode="auto">
            <a:xfrm>
              <a:off x="5969642" y="8278497"/>
              <a:ext cx="84042" cy="83376"/>
            </a:xfrm>
            <a:custGeom>
              <a:avLst/>
              <a:gdLst>
                <a:gd name="T0" fmla="*/ 48 w 53"/>
                <a:gd name="T1" fmla="*/ 37 h 53"/>
                <a:gd name="T2" fmla="*/ 16 w 53"/>
                <a:gd name="T3" fmla="*/ 47 h 53"/>
                <a:gd name="T4" fmla="*/ 6 w 53"/>
                <a:gd name="T5" fmla="*/ 16 h 53"/>
                <a:gd name="T6" fmla="*/ 37 w 53"/>
                <a:gd name="T7" fmla="*/ 6 h 53"/>
                <a:gd name="T8" fmla="*/ 48 w 53"/>
                <a:gd name="T9" fmla="*/ 37 h 53"/>
              </a:gdLst>
              <a:ahLst/>
              <a:cxnLst>
                <a:cxn ang="0">
                  <a:pos x="T0" y="T1"/>
                </a:cxn>
                <a:cxn ang="0">
                  <a:pos x="T2" y="T3"/>
                </a:cxn>
                <a:cxn ang="0">
                  <a:pos x="T4" y="T5"/>
                </a:cxn>
                <a:cxn ang="0">
                  <a:pos x="T6" y="T7"/>
                </a:cxn>
                <a:cxn ang="0">
                  <a:pos x="T8" y="T9"/>
                </a:cxn>
              </a:cxnLst>
              <a:rect l="0" t="0" r="r" b="b"/>
              <a:pathLst>
                <a:path w="53" h="53">
                  <a:moveTo>
                    <a:pt x="48" y="37"/>
                  </a:moveTo>
                  <a:cubicBezTo>
                    <a:pt x="42" y="49"/>
                    <a:pt x="27" y="53"/>
                    <a:pt x="16" y="47"/>
                  </a:cubicBezTo>
                  <a:cubicBezTo>
                    <a:pt x="4" y="42"/>
                    <a:pt x="0" y="27"/>
                    <a:pt x="6" y="16"/>
                  </a:cubicBezTo>
                  <a:cubicBezTo>
                    <a:pt x="12" y="4"/>
                    <a:pt x="26" y="0"/>
                    <a:pt x="37" y="6"/>
                  </a:cubicBezTo>
                  <a:cubicBezTo>
                    <a:pt x="49" y="12"/>
                    <a:pt x="53" y="26"/>
                    <a:pt x="48" y="3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0683"/>
            <p:cNvSpPr>
              <a:spLocks/>
            </p:cNvSpPr>
            <p:nvPr/>
          </p:nvSpPr>
          <p:spPr bwMode="auto">
            <a:xfrm>
              <a:off x="6377849" y="7209956"/>
              <a:ext cx="104053" cy="105387"/>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0684"/>
            <p:cNvSpPr>
              <a:spLocks/>
            </p:cNvSpPr>
            <p:nvPr/>
          </p:nvSpPr>
          <p:spPr bwMode="auto">
            <a:xfrm>
              <a:off x="6343165" y="6784408"/>
              <a:ext cx="121395" cy="119394"/>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0709"/>
            <p:cNvSpPr>
              <a:spLocks/>
            </p:cNvSpPr>
            <p:nvPr/>
          </p:nvSpPr>
          <p:spPr bwMode="auto">
            <a:xfrm>
              <a:off x="4901102" y="7359365"/>
              <a:ext cx="98050" cy="96048"/>
            </a:xfrm>
            <a:custGeom>
              <a:avLst/>
              <a:gdLst>
                <a:gd name="T0" fmla="*/ 55 w 62"/>
                <a:gd name="T1" fmla="*/ 43 h 61"/>
                <a:gd name="T2" fmla="*/ 19 w 62"/>
                <a:gd name="T3" fmla="*/ 55 h 61"/>
                <a:gd name="T4" fmla="*/ 7 w 62"/>
                <a:gd name="T5" fmla="*/ 18 h 61"/>
                <a:gd name="T6" fmla="*/ 43 w 62"/>
                <a:gd name="T7" fmla="*/ 7 h 61"/>
                <a:gd name="T8" fmla="*/ 55 w 62"/>
                <a:gd name="T9" fmla="*/ 43 h 61"/>
              </a:gdLst>
              <a:ahLst/>
              <a:cxnLst>
                <a:cxn ang="0">
                  <a:pos x="T0" y="T1"/>
                </a:cxn>
                <a:cxn ang="0">
                  <a:pos x="T2" y="T3"/>
                </a:cxn>
                <a:cxn ang="0">
                  <a:pos x="T4" y="T5"/>
                </a:cxn>
                <a:cxn ang="0">
                  <a:pos x="T6" y="T7"/>
                </a:cxn>
                <a:cxn ang="0">
                  <a:pos x="T8" y="T9"/>
                </a:cxn>
              </a:cxnLst>
              <a:rect l="0" t="0" r="r" b="b"/>
              <a:pathLst>
                <a:path w="62" h="61">
                  <a:moveTo>
                    <a:pt x="55" y="43"/>
                  </a:moveTo>
                  <a:cubicBezTo>
                    <a:pt x="48" y="56"/>
                    <a:pt x="32" y="61"/>
                    <a:pt x="19" y="55"/>
                  </a:cubicBezTo>
                  <a:cubicBezTo>
                    <a:pt x="6" y="48"/>
                    <a:pt x="0" y="32"/>
                    <a:pt x="7" y="18"/>
                  </a:cubicBezTo>
                  <a:cubicBezTo>
                    <a:pt x="14" y="5"/>
                    <a:pt x="30" y="0"/>
                    <a:pt x="43" y="7"/>
                  </a:cubicBezTo>
                  <a:cubicBezTo>
                    <a:pt x="57" y="13"/>
                    <a:pt x="62" y="30"/>
                    <a:pt x="55" y="4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0710"/>
            <p:cNvSpPr>
              <a:spLocks noEditPoints="1"/>
            </p:cNvSpPr>
            <p:nvPr/>
          </p:nvSpPr>
          <p:spPr bwMode="auto">
            <a:xfrm>
              <a:off x="4852410" y="7309340"/>
              <a:ext cx="196766" cy="196766"/>
            </a:xfrm>
            <a:custGeom>
              <a:avLst/>
              <a:gdLst>
                <a:gd name="T0" fmla="*/ 37 w 125"/>
                <a:gd name="T1" fmla="*/ 111 h 125"/>
                <a:gd name="T2" fmla="*/ 13 w 125"/>
                <a:gd name="T3" fmla="*/ 38 h 125"/>
                <a:gd name="T4" fmla="*/ 87 w 125"/>
                <a:gd name="T5" fmla="*/ 14 h 125"/>
                <a:gd name="T6" fmla="*/ 111 w 125"/>
                <a:gd name="T7" fmla="*/ 88 h 125"/>
                <a:gd name="T8" fmla="*/ 37 w 125"/>
                <a:gd name="T9" fmla="*/ 111 h 125"/>
                <a:gd name="T10" fmla="*/ 80 w 125"/>
                <a:gd name="T11" fmla="*/ 27 h 125"/>
                <a:gd name="T12" fmla="*/ 27 w 125"/>
                <a:gd name="T13" fmla="*/ 44 h 125"/>
                <a:gd name="T14" fmla="*/ 44 w 125"/>
                <a:gd name="T15" fmla="*/ 98 h 125"/>
                <a:gd name="T16" fmla="*/ 98 w 125"/>
                <a:gd name="T17" fmla="*/ 81 h 125"/>
                <a:gd name="T18" fmla="*/ 80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1"/>
                  </a:moveTo>
                  <a:cubicBezTo>
                    <a:pt x="10" y="98"/>
                    <a:pt x="0" y="64"/>
                    <a:pt x="13" y="38"/>
                  </a:cubicBezTo>
                  <a:cubicBezTo>
                    <a:pt x="27" y="11"/>
                    <a:pt x="60" y="0"/>
                    <a:pt x="87" y="14"/>
                  </a:cubicBezTo>
                  <a:cubicBezTo>
                    <a:pt x="114" y="28"/>
                    <a:pt x="125" y="61"/>
                    <a:pt x="111" y="88"/>
                  </a:cubicBezTo>
                  <a:cubicBezTo>
                    <a:pt x="97" y="115"/>
                    <a:pt x="64" y="125"/>
                    <a:pt x="37" y="111"/>
                  </a:cubicBezTo>
                  <a:close/>
                  <a:moveTo>
                    <a:pt x="80" y="27"/>
                  </a:moveTo>
                  <a:cubicBezTo>
                    <a:pt x="61" y="17"/>
                    <a:pt x="37" y="25"/>
                    <a:pt x="27" y="44"/>
                  </a:cubicBezTo>
                  <a:cubicBezTo>
                    <a:pt x="16" y="64"/>
                    <a:pt x="24" y="88"/>
                    <a:pt x="44" y="98"/>
                  </a:cubicBezTo>
                  <a:cubicBezTo>
                    <a:pt x="63" y="108"/>
                    <a:pt x="88" y="101"/>
                    <a:pt x="98" y="81"/>
                  </a:cubicBezTo>
                  <a:cubicBezTo>
                    <a:pt x="108" y="61"/>
                    <a:pt x="100" y="37"/>
                    <a:pt x="80" y="2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0716"/>
            <p:cNvSpPr>
              <a:spLocks/>
            </p:cNvSpPr>
            <p:nvPr/>
          </p:nvSpPr>
          <p:spPr bwMode="auto">
            <a:xfrm>
              <a:off x="5703504" y="8193117"/>
              <a:ext cx="66034" cy="66700"/>
            </a:xfrm>
            <a:custGeom>
              <a:avLst/>
              <a:gdLst>
                <a:gd name="T0" fmla="*/ 37 w 42"/>
                <a:gd name="T1" fmla="*/ 29 h 42"/>
                <a:gd name="T2" fmla="*/ 13 w 42"/>
                <a:gd name="T3" fmla="*/ 37 h 42"/>
                <a:gd name="T4" fmla="*/ 5 w 42"/>
                <a:gd name="T5" fmla="*/ 12 h 42"/>
                <a:gd name="T6" fmla="*/ 30 w 42"/>
                <a:gd name="T7" fmla="*/ 4 h 42"/>
                <a:gd name="T8" fmla="*/ 37 w 42"/>
                <a:gd name="T9" fmla="*/ 29 h 42"/>
              </a:gdLst>
              <a:ahLst/>
              <a:cxnLst>
                <a:cxn ang="0">
                  <a:pos x="T0" y="T1"/>
                </a:cxn>
                <a:cxn ang="0">
                  <a:pos x="T2" y="T3"/>
                </a:cxn>
                <a:cxn ang="0">
                  <a:pos x="T4" y="T5"/>
                </a:cxn>
                <a:cxn ang="0">
                  <a:pos x="T6" y="T7"/>
                </a:cxn>
                <a:cxn ang="0">
                  <a:pos x="T8" y="T9"/>
                </a:cxn>
              </a:cxnLst>
              <a:rect l="0" t="0" r="r" b="b"/>
              <a:pathLst>
                <a:path w="42" h="42">
                  <a:moveTo>
                    <a:pt x="37" y="29"/>
                  </a:moveTo>
                  <a:cubicBezTo>
                    <a:pt x="33" y="38"/>
                    <a:pt x="22" y="42"/>
                    <a:pt x="13" y="37"/>
                  </a:cubicBezTo>
                  <a:cubicBezTo>
                    <a:pt x="4" y="32"/>
                    <a:pt x="0" y="21"/>
                    <a:pt x="5" y="12"/>
                  </a:cubicBezTo>
                  <a:cubicBezTo>
                    <a:pt x="9" y="3"/>
                    <a:pt x="20" y="0"/>
                    <a:pt x="30" y="4"/>
                  </a:cubicBezTo>
                  <a:cubicBezTo>
                    <a:pt x="39" y="9"/>
                    <a:pt x="42" y="20"/>
                    <a:pt x="37" y="2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0717"/>
            <p:cNvSpPr>
              <a:spLocks noEditPoints="1"/>
            </p:cNvSpPr>
            <p:nvPr/>
          </p:nvSpPr>
          <p:spPr bwMode="auto">
            <a:xfrm>
              <a:off x="5668820" y="8158433"/>
              <a:ext cx="135402" cy="134068"/>
            </a:xfrm>
            <a:custGeom>
              <a:avLst/>
              <a:gdLst>
                <a:gd name="T0" fmla="*/ 26 w 86"/>
                <a:gd name="T1" fmla="*/ 76 h 85"/>
                <a:gd name="T2" fmla="*/ 10 w 86"/>
                <a:gd name="T3" fmla="*/ 25 h 85"/>
                <a:gd name="T4" fmla="*/ 60 w 86"/>
                <a:gd name="T5" fmla="*/ 9 h 85"/>
                <a:gd name="T6" fmla="*/ 76 w 86"/>
                <a:gd name="T7" fmla="*/ 60 h 85"/>
                <a:gd name="T8" fmla="*/ 26 w 86"/>
                <a:gd name="T9" fmla="*/ 76 h 85"/>
                <a:gd name="T10" fmla="*/ 56 w 86"/>
                <a:gd name="T11" fmla="*/ 18 h 85"/>
                <a:gd name="T12" fmla="*/ 19 w 86"/>
                <a:gd name="T13" fmla="*/ 30 h 85"/>
                <a:gd name="T14" fmla="*/ 31 w 86"/>
                <a:gd name="T15" fmla="*/ 67 h 85"/>
                <a:gd name="T16" fmla="*/ 67 w 86"/>
                <a:gd name="T17" fmla="*/ 55 h 85"/>
                <a:gd name="T18" fmla="*/ 56 w 86"/>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5">
                  <a:moveTo>
                    <a:pt x="26" y="76"/>
                  </a:moveTo>
                  <a:cubicBezTo>
                    <a:pt x="8" y="66"/>
                    <a:pt x="0" y="44"/>
                    <a:pt x="10" y="25"/>
                  </a:cubicBezTo>
                  <a:cubicBezTo>
                    <a:pt x="19" y="7"/>
                    <a:pt x="42" y="0"/>
                    <a:pt x="60" y="9"/>
                  </a:cubicBezTo>
                  <a:cubicBezTo>
                    <a:pt x="79" y="19"/>
                    <a:pt x="86" y="41"/>
                    <a:pt x="76" y="60"/>
                  </a:cubicBezTo>
                  <a:cubicBezTo>
                    <a:pt x="67" y="78"/>
                    <a:pt x="44" y="85"/>
                    <a:pt x="26" y="76"/>
                  </a:cubicBezTo>
                  <a:close/>
                  <a:moveTo>
                    <a:pt x="56" y="18"/>
                  </a:moveTo>
                  <a:cubicBezTo>
                    <a:pt x="42" y="11"/>
                    <a:pt x="26" y="17"/>
                    <a:pt x="19" y="30"/>
                  </a:cubicBezTo>
                  <a:cubicBezTo>
                    <a:pt x="12" y="43"/>
                    <a:pt x="17" y="60"/>
                    <a:pt x="31" y="67"/>
                  </a:cubicBezTo>
                  <a:cubicBezTo>
                    <a:pt x="44" y="74"/>
                    <a:pt x="60" y="69"/>
                    <a:pt x="67" y="55"/>
                  </a:cubicBezTo>
                  <a:cubicBezTo>
                    <a:pt x="74" y="42"/>
                    <a:pt x="69" y="25"/>
                    <a:pt x="56" y="1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0718"/>
            <p:cNvSpPr>
              <a:spLocks/>
            </p:cNvSpPr>
            <p:nvPr/>
          </p:nvSpPr>
          <p:spPr bwMode="auto">
            <a:xfrm>
              <a:off x="5880260" y="7033198"/>
              <a:ext cx="70702" cy="71370"/>
            </a:xfrm>
            <a:custGeom>
              <a:avLst/>
              <a:gdLst>
                <a:gd name="T0" fmla="*/ 40 w 45"/>
                <a:gd name="T1" fmla="*/ 32 h 45"/>
                <a:gd name="T2" fmla="*/ 14 w 45"/>
                <a:gd name="T3" fmla="*/ 40 h 45"/>
                <a:gd name="T4" fmla="*/ 5 w 45"/>
                <a:gd name="T5" fmla="*/ 14 h 45"/>
                <a:gd name="T6" fmla="*/ 32 w 45"/>
                <a:gd name="T7" fmla="*/ 5 h 45"/>
                <a:gd name="T8" fmla="*/ 40 w 45"/>
                <a:gd name="T9" fmla="*/ 32 h 45"/>
              </a:gdLst>
              <a:ahLst/>
              <a:cxnLst>
                <a:cxn ang="0">
                  <a:pos x="T0" y="T1"/>
                </a:cxn>
                <a:cxn ang="0">
                  <a:pos x="T2" y="T3"/>
                </a:cxn>
                <a:cxn ang="0">
                  <a:pos x="T4" y="T5"/>
                </a:cxn>
                <a:cxn ang="0">
                  <a:pos x="T6" y="T7"/>
                </a:cxn>
                <a:cxn ang="0">
                  <a:pos x="T8" y="T9"/>
                </a:cxn>
              </a:cxnLst>
              <a:rect l="0" t="0" r="r" b="b"/>
              <a:pathLst>
                <a:path w="45" h="45">
                  <a:moveTo>
                    <a:pt x="40" y="32"/>
                  </a:moveTo>
                  <a:cubicBezTo>
                    <a:pt x="35" y="41"/>
                    <a:pt x="23" y="45"/>
                    <a:pt x="14" y="40"/>
                  </a:cubicBezTo>
                  <a:cubicBezTo>
                    <a:pt x="4" y="35"/>
                    <a:pt x="0" y="23"/>
                    <a:pt x="5" y="14"/>
                  </a:cubicBezTo>
                  <a:cubicBezTo>
                    <a:pt x="10" y="4"/>
                    <a:pt x="22" y="0"/>
                    <a:pt x="32" y="5"/>
                  </a:cubicBezTo>
                  <a:cubicBezTo>
                    <a:pt x="41" y="10"/>
                    <a:pt x="45" y="22"/>
                    <a:pt x="40" y="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0719"/>
            <p:cNvSpPr>
              <a:spLocks noEditPoints="1"/>
            </p:cNvSpPr>
            <p:nvPr/>
          </p:nvSpPr>
          <p:spPr bwMode="auto">
            <a:xfrm>
              <a:off x="5843575" y="6997180"/>
              <a:ext cx="143406" cy="143406"/>
            </a:xfrm>
            <a:custGeom>
              <a:avLst/>
              <a:gdLst>
                <a:gd name="T0" fmla="*/ 27 w 91"/>
                <a:gd name="T1" fmla="*/ 81 h 91"/>
                <a:gd name="T2" fmla="*/ 10 w 91"/>
                <a:gd name="T3" fmla="*/ 27 h 91"/>
                <a:gd name="T4" fmla="*/ 64 w 91"/>
                <a:gd name="T5" fmla="*/ 10 h 91"/>
                <a:gd name="T6" fmla="*/ 81 w 91"/>
                <a:gd name="T7" fmla="*/ 64 h 91"/>
                <a:gd name="T8" fmla="*/ 27 w 91"/>
                <a:gd name="T9" fmla="*/ 81 h 91"/>
                <a:gd name="T10" fmla="*/ 59 w 91"/>
                <a:gd name="T11" fmla="*/ 20 h 91"/>
                <a:gd name="T12" fmla="*/ 20 w 91"/>
                <a:gd name="T13" fmla="*/ 32 h 91"/>
                <a:gd name="T14" fmla="*/ 32 w 91"/>
                <a:gd name="T15" fmla="*/ 72 h 91"/>
                <a:gd name="T16" fmla="*/ 72 w 91"/>
                <a:gd name="T17" fmla="*/ 59 h 91"/>
                <a:gd name="T18" fmla="*/ 59 w 91"/>
                <a:gd name="T19"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27" y="81"/>
                  </a:moveTo>
                  <a:cubicBezTo>
                    <a:pt x="8" y="71"/>
                    <a:pt x="0" y="47"/>
                    <a:pt x="10" y="27"/>
                  </a:cubicBezTo>
                  <a:cubicBezTo>
                    <a:pt x="20" y="8"/>
                    <a:pt x="44" y="0"/>
                    <a:pt x="64" y="10"/>
                  </a:cubicBezTo>
                  <a:cubicBezTo>
                    <a:pt x="84" y="20"/>
                    <a:pt x="91" y="44"/>
                    <a:pt x="81" y="64"/>
                  </a:cubicBezTo>
                  <a:cubicBezTo>
                    <a:pt x="71" y="84"/>
                    <a:pt x="47" y="91"/>
                    <a:pt x="27" y="81"/>
                  </a:cubicBezTo>
                  <a:close/>
                  <a:moveTo>
                    <a:pt x="59" y="20"/>
                  </a:moveTo>
                  <a:cubicBezTo>
                    <a:pt x="45" y="12"/>
                    <a:pt x="27" y="18"/>
                    <a:pt x="20" y="32"/>
                  </a:cubicBezTo>
                  <a:cubicBezTo>
                    <a:pt x="12" y="47"/>
                    <a:pt x="18" y="64"/>
                    <a:pt x="32" y="72"/>
                  </a:cubicBezTo>
                  <a:cubicBezTo>
                    <a:pt x="47" y="79"/>
                    <a:pt x="64" y="74"/>
                    <a:pt x="72" y="59"/>
                  </a:cubicBezTo>
                  <a:cubicBezTo>
                    <a:pt x="79" y="45"/>
                    <a:pt x="74" y="27"/>
                    <a:pt x="59" y="2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0720"/>
            <p:cNvSpPr>
              <a:spLocks/>
            </p:cNvSpPr>
            <p:nvPr/>
          </p:nvSpPr>
          <p:spPr bwMode="auto">
            <a:xfrm>
              <a:off x="6887435" y="6908468"/>
              <a:ext cx="70702" cy="71370"/>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0721"/>
            <p:cNvSpPr>
              <a:spLocks noEditPoints="1"/>
            </p:cNvSpPr>
            <p:nvPr/>
          </p:nvSpPr>
          <p:spPr bwMode="auto">
            <a:xfrm>
              <a:off x="6850750" y="6871116"/>
              <a:ext cx="143406" cy="144740"/>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0722"/>
            <p:cNvSpPr>
              <a:spLocks/>
            </p:cNvSpPr>
            <p:nvPr/>
          </p:nvSpPr>
          <p:spPr bwMode="auto">
            <a:xfrm>
              <a:off x="6431872" y="7977675"/>
              <a:ext cx="92714" cy="92714"/>
            </a:xfrm>
            <a:custGeom>
              <a:avLst/>
              <a:gdLst>
                <a:gd name="T0" fmla="*/ 52 w 59"/>
                <a:gd name="T1" fmla="*/ 41 h 59"/>
                <a:gd name="T2" fmla="*/ 17 w 59"/>
                <a:gd name="T3" fmla="*/ 52 h 59"/>
                <a:gd name="T4" fmla="*/ 6 w 59"/>
                <a:gd name="T5" fmla="*/ 17 h 59"/>
                <a:gd name="T6" fmla="*/ 41 w 59"/>
                <a:gd name="T7" fmla="*/ 6 h 59"/>
                <a:gd name="T8" fmla="*/ 52 w 59"/>
                <a:gd name="T9" fmla="*/ 41 h 59"/>
              </a:gdLst>
              <a:ahLst/>
              <a:cxnLst>
                <a:cxn ang="0">
                  <a:pos x="T0" y="T1"/>
                </a:cxn>
                <a:cxn ang="0">
                  <a:pos x="T2" y="T3"/>
                </a:cxn>
                <a:cxn ang="0">
                  <a:pos x="T4" y="T5"/>
                </a:cxn>
                <a:cxn ang="0">
                  <a:pos x="T6" y="T7"/>
                </a:cxn>
                <a:cxn ang="0">
                  <a:pos x="T8" y="T9"/>
                </a:cxn>
              </a:cxnLst>
              <a:rect l="0" t="0" r="r" b="b"/>
              <a:pathLst>
                <a:path w="59" h="59">
                  <a:moveTo>
                    <a:pt x="52" y="41"/>
                  </a:moveTo>
                  <a:cubicBezTo>
                    <a:pt x="46" y="54"/>
                    <a:pt x="30" y="59"/>
                    <a:pt x="17" y="52"/>
                  </a:cubicBezTo>
                  <a:cubicBezTo>
                    <a:pt x="5" y="46"/>
                    <a:pt x="0" y="30"/>
                    <a:pt x="6" y="17"/>
                  </a:cubicBezTo>
                  <a:cubicBezTo>
                    <a:pt x="13" y="5"/>
                    <a:pt x="28" y="0"/>
                    <a:pt x="41" y="6"/>
                  </a:cubicBezTo>
                  <a:cubicBezTo>
                    <a:pt x="54" y="13"/>
                    <a:pt x="59" y="28"/>
                    <a:pt x="52" y="4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0723"/>
            <p:cNvSpPr>
              <a:spLocks noEditPoints="1"/>
            </p:cNvSpPr>
            <p:nvPr/>
          </p:nvSpPr>
          <p:spPr bwMode="auto">
            <a:xfrm>
              <a:off x="6383181" y="7928317"/>
              <a:ext cx="188762" cy="189429"/>
            </a:xfrm>
            <a:custGeom>
              <a:avLst/>
              <a:gdLst>
                <a:gd name="T0" fmla="*/ 36 w 120"/>
                <a:gd name="T1" fmla="*/ 107 h 120"/>
                <a:gd name="T2" fmla="*/ 14 w 120"/>
                <a:gd name="T3" fmla="*/ 36 h 120"/>
                <a:gd name="T4" fmla="*/ 84 w 120"/>
                <a:gd name="T5" fmla="*/ 13 h 120"/>
                <a:gd name="T6" fmla="*/ 107 w 120"/>
                <a:gd name="T7" fmla="*/ 84 h 120"/>
                <a:gd name="T8" fmla="*/ 36 w 120"/>
                <a:gd name="T9" fmla="*/ 107 h 120"/>
                <a:gd name="T10" fmla="*/ 78 w 120"/>
                <a:gd name="T11" fmla="*/ 26 h 120"/>
                <a:gd name="T12" fmla="*/ 26 w 120"/>
                <a:gd name="T13" fmla="*/ 43 h 120"/>
                <a:gd name="T14" fmla="*/ 43 w 120"/>
                <a:gd name="T15" fmla="*/ 94 h 120"/>
                <a:gd name="T16" fmla="*/ 94 w 120"/>
                <a:gd name="T17" fmla="*/ 78 h 120"/>
                <a:gd name="T18" fmla="*/ 78 w 120"/>
                <a:gd name="T19" fmla="*/ 2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36" y="107"/>
                  </a:moveTo>
                  <a:cubicBezTo>
                    <a:pt x="10" y="94"/>
                    <a:pt x="0" y="62"/>
                    <a:pt x="14" y="36"/>
                  </a:cubicBezTo>
                  <a:cubicBezTo>
                    <a:pt x="27" y="10"/>
                    <a:pt x="58" y="0"/>
                    <a:pt x="84" y="13"/>
                  </a:cubicBezTo>
                  <a:cubicBezTo>
                    <a:pt x="110" y="27"/>
                    <a:pt x="120" y="58"/>
                    <a:pt x="107" y="84"/>
                  </a:cubicBezTo>
                  <a:cubicBezTo>
                    <a:pt x="94" y="110"/>
                    <a:pt x="62" y="120"/>
                    <a:pt x="36" y="107"/>
                  </a:cubicBezTo>
                  <a:close/>
                  <a:moveTo>
                    <a:pt x="78" y="26"/>
                  </a:moveTo>
                  <a:cubicBezTo>
                    <a:pt x="59" y="16"/>
                    <a:pt x="36" y="24"/>
                    <a:pt x="26" y="43"/>
                  </a:cubicBezTo>
                  <a:cubicBezTo>
                    <a:pt x="16" y="61"/>
                    <a:pt x="24" y="85"/>
                    <a:pt x="43" y="94"/>
                  </a:cubicBezTo>
                  <a:cubicBezTo>
                    <a:pt x="61" y="104"/>
                    <a:pt x="85" y="97"/>
                    <a:pt x="94" y="78"/>
                  </a:cubicBezTo>
                  <a:cubicBezTo>
                    <a:pt x="104" y="59"/>
                    <a:pt x="97" y="36"/>
                    <a:pt x="78"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0724"/>
            <p:cNvSpPr>
              <a:spLocks/>
            </p:cNvSpPr>
            <p:nvPr/>
          </p:nvSpPr>
          <p:spPr bwMode="auto">
            <a:xfrm>
              <a:off x="4890427" y="8639342"/>
              <a:ext cx="54694" cy="56696"/>
            </a:xfrm>
            <a:custGeom>
              <a:avLst/>
              <a:gdLst>
                <a:gd name="T0" fmla="*/ 31 w 35"/>
                <a:gd name="T1" fmla="*/ 25 h 36"/>
                <a:gd name="T2" fmla="*/ 10 w 35"/>
                <a:gd name="T3" fmla="*/ 32 h 36"/>
                <a:gd name="T4" fmla="*/ 4 w 35"/>
                <a:gd name="T5" fmla="*/ 11 h 36"/>
                <a:gd name="T6" fmla="*/ 25 w 35"/>
                <a:gd name="T7" fmla="*/ 4 h 36"/>
                <a:gd name="T8" fmla="*/ 31 w 35"/>
                <a:gd name="T9" fmla="*/ 25 h 36"/>
              </a:gdLst>
              <a:ahLst/>
              <a:cxnLst>
                <a:cxn ang="0">
                  <a:pos x="T0" y="T1"/>
                </a:cxn>
                <a:cxn ang="0">
                  <a:pos x="T2" y="T3"/>
                </a:cxn>
                <a:cxn ang="0">
                  <a:pos x="T4" y="T5"/>
                </a:cxn>
                <a:cxn ang="0">
                  <a:pos x="T6" y="T7"/>
                </a:cxn>
                <a:cxn ang="0">
                  <a:pos x="T8" y="T9"/>
                </a:cxn>
              </a:cxnLst>
              <a:rect l="0" t="0" r="r" b="b"/>
              <a:pathLst>
                <a:path w="35" h="36">
                  <a:moveTo>
                    <a:pt x="31" y="25"/>
                  </a:moveTo>
                  <a:cubicBezTo>
                    <a:pt x="27" y="33"/>
                    <a:pt x="18" y="36"/>
                    <a:pt x="10" y="32"/>
                  </a:cubicBezTo>
                  <a:cubicBezTo>
                    <a:pt x="3" y="28"/>
                    <a:pt x="0" y="19"/>
                    <a:pt x="4" y="11"/>
                  </a:cubicBezTo>
                  <a:cubicBezTo>
                    <a:pt x="8" y="3"/>
                    <a:pt x="17" y="0"/>
                    <a:pt x="25" y="4"/>
                  </a:cubicBezTo>
                  <a:cubicBezTo>
                    <a:pt x="32" y="8"/>
                    <a:pt x="35" y="18"/>
                    <a:pt x="31"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98" name="直接连接符 97"/>
            <p:cNvCxnSpPr>
              <a:stCxn id="41" idx="2"/>
              <a:endCxn id="77" idx="0"/>
            </p:cNvCxnSpPr>
            <p:nvPr/>
          </p:nvCxnSpPr>
          <p:spPr>
            <a:xfrm flipV="1">
              <a:off x="6668004" y="5972466"/>
              <a:ext cx="232014" cy="135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55" idx="2"/>
              <a:endCxn id="77" idx="2"/>
            </p:cNvCxnSpPr>
            <p:nvPr/>
          </p:nvCxnSpPr>
          <p:spPr>
            <a:xfrm flipH="1" flipV="1">
              <a:off x="7008501" y="6013550"/>
              <a:ext cx="184860" cy="10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Freeform 20292"/>
            <p:cNvSpPr>
              <a:spLocks/>
            </p:cNvSpPr>
            <p:nvPr/>
          </p:nvSpPr>
          <p:spPr bwMode="auto">
            <a:xfrm>
              <a:off x="5911620" y="5835260"/>
              <a:ext cx="78706" cy="77372"/>
            </a:xfrm>
            <a:custGeom>
              <a:avLst/>
              <a:gdLst>
                <a:gd name="T0" fmla="*/ 25 w 50"/>
                <a:gd name="T1" fmla="*/ 0 h 49"/>
                <a:gd name="T2" fmla="*/ 25 w 50"/>
                <a:gd name="T3" fmla="*/ 0 h 49"/>
                <a:gd name="T4" fmla="*/ 0 w 50"/>
                <a:gd name="T5" fmla="*/ 25 h 49"/>
                <a:gd name="T6" fmla="*/ 8 w 50"/>
                <a:gd name="T7" fmla="*/ 42 h 49"/>
                <a:gd name="T8" fmla="*/ 12 w 50"/>
                <a:gd name="T9" fmla="*/ 45 h 49"/>
                <a:gd name="T10" fmla="*/ 14 w 50"/>
                <a:gd name="T11" fmla="*/ 46 h 49"/>
                <a:gd name="T12" fmla="*/ 18 w 50"/>
                <a:gd name="T13" fmla="*/ 48 h 49"/>
                <a:gd name="T14" fmla="*/ 25 w 50"/>
                <a:gd name="T15" fmla="*/ 49 h 49"/>
                <a:gd name="T16" fmla="*/ 26 w 50"/>
                <a:gd name="T17" fmla="*/ 49 h 49"/>
                <a:gd name="T18" fmla="*/ 34 w 50"/>
                <a:gd name="T19" fmla="*/ 48 h 49"/>
                <a:gd name="T20" fmla="*/ 38 w 50"/>
                <a:gd name="T21" fmla="*/ 46 h 49"/>
                <a:gd name="T22" fmla="*/ 47 w 50"/>
                <a:gd name="T23" fmla="*/ 37 h 49"/>
                <a:gd name="T24" fmla="*/ 48 w 50"/>
                <a:gd name="T25" fmla="*/ 33 h 49"/>
                <a:gd name="T26" fmla="*/ 50 w 50"/>
                <a:gd name="T27" fmla="*/ 29 h 49"/>
                <a:gd name="T28" fmla="*/ 50 w 50"/>
                <a:gd name="T29" fmla="*/ 24 h 49"/>
                <a:gd name="T30" fmla="*/ 49 w 50"/>
                <a:gd name="T31" fmla="*/ 19 h 49"/>
                <a:gd name="T32" fmla="*/ 48 w 50"/>
                <a:gd name="T33" fmla="*/ 15 h 49"/>
                <a:gd name="T34" fmla="*/ 25 w 50"/>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25" y="0"/>
                  </a:moveTo>
                  <a:cubicBezTo>
                    <a:pt x="25" y="0"/>
                    <a:pt x="25" y="0"/>
                    <a:pt x="25" y="0"/>
                  </a:cubicBezTo>
                  <a:cubicBezTo>
                    <a:pt x="11" y="0"/>
                    <a:pt x="0" y="11"/>
                    <a:pt x="0" y="25"/>
                  </a:cubicBezTo>
                  <a:cubicBezTo>
                    <a:pt x="0" y="32"/>
                    <a:pt x="3" y="38"/>
                    <a:pt x="8" y="42"/>
                  </a:cubicBezTo>
                  <a:cubicBezTo>
                    <a:pt x="9" y="43"/>
                    <a:pt x="10" y="44"/>
                    <a:pt x="12" y="45"/>
                  </a:cubicBezTo>
                  <a:cubicBezTo>
                    <a:pt x="12" y="46"/>
                    <a:pt x="13" y="46"/>
                    <a:pt x="14" y="46"/>
                  </a:cubicBezTo>
                  <a:cubicBezTo>
                    <a:pt x="15" y="47"/>
                    <a:pt x="16" y="48"/>
                    <a:pt x="18" y="48"/>
                  </a:cubicBezTo>
                  <a:cubicBezTo>
                    <a:pt x="20" y="49"/>
                    <a:pt x="23" y="49"/>
                    <a:pt x="25" y="49"/>
                  </a:cubicBezTo>
                  <a:cubicBezTo>
                    <a:pt x="25" y="49"/>
                    <a:pt x="25" y="49"/>
                    <a:pt x="26" y="49"/>
                  </a:cubicBezTo>
                  <a:cubicBezTo>
                    <a:pt x="29" y="49"/>
                    <a:pt x="31" y="49"/>
                    <a:pt x="34" y="48"/>
                  </a:cubicBezTo>
                  <a:cubicBezTo>
                    <a:pt x="35" y="47"/>
                    <a:pt x="37" y="46"/>
                    <a:pt x="38" y="46"/>
                  </a:cubicBezTo>
                  <a:cubicBezTo>
                    <a:pt x="42" y="44"/>
                    <a:pt x="45" y="40"/>
                    <a:pt x="47" y="37"/>
                  </a:cubicBezTo>
                  <a:cubicBezTo>
                    <a:pt x="47" y="36"/>
                    <a:pt x="48" y="34"/>
                    <a:pt x="48" y="33"/>
                  </a:cubicBezTo>
                  <a:cubicBezTo>
                    <a:pt x="49" y="32"/>
                    <a:pt x="49" y="31"/>
                    <a:pt x="50" y="29"/>
                  </a:cubicBezTo>
                  <a:cubicBezTo>
                    <a:pt x="50" y="27"/>
                    <a:pt x="50" y="26"/>
                    <a:pt x="50" y="24"/>
                  </a:cubicBezTo>
                  <a:cubicBezTo>
                    <a:pt x="50" y="22"/>
                    <a:pt x="50" y="20"/>
                    <a:pt x="49" y="19"/>
                  </a:cubicBezTo>
                  <a:cubicBezTo>
                    <a:pt x="49" y="17"/>
                    <a:pt x="49" y="16"/>
                    <a:pt x="48" y="15"/>
                  </a:cubicBezTo>
                  <a:cubicBezTo>
                    <a:pt x="44" y="6"/>
                    <a:pt x="35"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9367951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63" presetClass="path" presetSubtype="0" decel="30000" fill="hold" nodeType="withEffect">
                                  <p:stCondLst>
                                    <p:cond delay="500"/>
                                  </p:stCondLst>
                                  <p:childTnLst>
                                    <p:animMotion origin="layout" path="M 0.23997 0.22338 L 4.16667E-7 3.7037E-6 " pathEditMode="relative" rAng="0" ptsTypes="AA">
                                      <p:cBhvr>
                                        <p:cTn id="9" dur="1000" fill="hold"/>
                                        <p:tgtEl>
                                          <p:spTgt spid="7"/>
                                        </p:tgtEl>
                                        <p:attrNameLst>
                                          <p:attrName>ppt_x</p:attrName>
                                          <p:attrName>ppt_y</p:attrName>
                                        </p:attrNameLst>
                                      </p:cBhvr>
                                      <p:rCtr x="-12005" y="-11181"/>
                                    </p:animMotion>
                                  </p:childTnLst>
                                </p:cTn>
                              </p:par>
                              <p:par>
                                <p:cTn id="10" presetID="6" presetClass="emph" presetSubtype="0" decel="30000" fill="hold" nodeType="withEffect">
                                  <p:stCondLst>
                                    <p:cond delay="500"/>
                                  </p:stCondLst>
                                  <p:childTnLst>
                                    <p:animScale>
                                      <p:cBhvr>
                                        <p:cTn id="11" dur="1000" fill="hold"/>
                                        <p:tgtEl>
                                          <p:spTgt spid="7"/>
                                        </p:tgtEl>
                                      </p:cBhvr>
                                      <p:by x="150000" y="150000"/>
                                      <p:from x="146726" y="119179"/>
                                      <p:to x="100000" y="100000"/>
                                    </p:animScale>
                                  </p:childTnLst>
                                </p:cTn>
                              </p:par>
                              <p:par>
                                <p:cTn id="12" presetID="10" presetClass="entr" presetSubtype="0" fill="hold" grpId="0" nodeType="withEffect">
                                  <p:stCondLst>
                                    <p:cond delay="2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50"/>
                                        <p:tgtEl>
                                          <p:spTgt spid="6"/>
                                        </p:tgtEl>
                                      </p:cBhvr>
                                    </p:animEffect>
                                  </p:childTnLst>
                                </p:cTn>
                              </p:par>
                              <p:par>
                                <p:cTn id="15" presetID="35" presetClass="path" presetSubtype="0" decel="100000" fill="hold" grpId="1" nodeType="withEffect">
                                  <p:stCondLst>
                                    <p:cond delay="250"/>
                                  </p:stCondLst>
                                  <p:childTnLst>
                                    <p:animMotion origin="layout" path="M 2.08333E-7 -2.59259E-6 L -0.04557 -2.59259E-6 " pathEditMode="relative" rAng="0" ptsTypes="AA">
                                      <p:cBhvr>
                                        <p:cTn id="16" dur="1500" spd="-100000" fill="hold"/>
                                        <p:tgtEl>
                                          <p:spTgt spid="6"/>
                                        </p:tgtEl>
                                        <p:attrNameLst>
                                          <p:attrName>ppt_x</p:attrName>
                                          <p:attrName>ppt_y</p:attrName>
                                        </p:attrNameLst>
                                      </p:cBhvr>
                                      <p:rCtr x="-2279" y="0"/>
                                    </p:animMotion>
                                  </p:childTnLst>
                                </p:cTn>
                              </p:par>
                              <p:par>
                                <p:cTn id="17" presetID="10" presetClass="entr" presetSubtype="0" fill="hold" grpId="0"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childTnLst>
                                </p:cTn>
                              </p:par>
                              <p:par>
                                <p:cTn id="20" presetID="35" presetClass="path" presetSubtype="0" decel="100000" fill="hold" grpId="1" nodeType="withEffect">
                                  <p:stCondLst>
                                    <p:cond delay="250"/>
                                  </p:stCondLst>
                                  <p:childTnLst>
                                    <p:animMotion origin="layout" path="M 2.08333E-7 -2.59259E-6 L -0.04557 -2.59259E-6 " pathEditMode="relative" rAng="0" ptsTypes="AA">
                                      <p:cBhvr>
                                        <p:cTn id="21" dur="1500" spd="-100000" fill="hold"/>
                                        <p:tgtEl>
                                          <p:spTgt spid="4"/>
                                        </p:tgtEl>
                                        <p:attrNameLst>
                                          <p:attrName>ppt_x</p:attrName>
                                          <p:attrName>ppt_y</p:attrName>
                                        </p:attrNameLst>
                                      </p:cBhvr>
                                      <p:rCtr x="-2279" y="0"/>
                                    </p:animMotion>
                                  </p:childTnLst>
                                </p:cTn>
                              </p:par>
                              <p:par>
                                <p:cTn id="22" presetID="10" presetClass="entr" presetSubtype="0" fill="hold" grpId="0" nodeType="withEffect">
                                  <p:stCondLst>
                                    <p:cond delay="25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750"/>
                                        <p:tgtEl>
                                          <p:spTgt spid="5"/>
                                        </p:tgtEl>
                                      </p:cBhvr>
                                    </p:animEffect>
                                  </p:childTnLst>
                                </p:cTn>
                              </p:par>
                              <p:par>
                                <p:cTn id="25" presetID="35" presetClass="path" presetSubtype="0" decel="100000" fill="hold" grpId="1" nodeType="withEffect">
                                  <p:stCondLst>
                                    <p:cond delay="250"/>
                                  </p:stCondLst>
                                  <p:childTnLst>
                                    <p:animMotion origin="layout" path="M 2.08333E-7 -2.59259E-6 L -0.04557 -2.59259E-6 " pathEditMode="relative" rAng="0" ptsTypes="AA">
                                      <p:cBhvr>
                                        <p:cTn id="26" dur="1500" spd="-100000" fill="hold"/>
                                        <p:tgtEl>
                                          <p:spTgt spid="5"/>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grpSp>
        <p:nvGrpSpPr>
          <p:cNvPr id="5" name="组合 4"/>
          <p:cNvGrpSpPr/>
          <p:nvPr/>
        </p:nvGrpSpPr>
        <p:grpSpPr>
          <a:xfrm>
            <a:off x="400365" y="1871460"/>
            <a:ext cx="11405056" cy="3820290"/>
            <a:chOff x="400365" y="1871460"/>
            <a:chExt cx="11405056" cy="3820290"/>
          </a:xfrm>
        </p:grpSpPr>
        <p:cxnSp>
          <p:nvCxnSpPr>
            <p:cNvPr id="6" name="Straight Connector 7"/>
            <p:cNvCxnSpPr>
              <a:stCxn id="45" idx="6"/>
              <a:endCxn id="8" idx="2"/>
            </p:cNvCxnSpPr>
            <p:nvPr/>
          </p:nvCxnSpPr>
          <p:spPr>
            <a:xfrm>
              <a:off x="1329209" y="5227157"/>
              <a:ext cx="9547363" cy="211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7" name="Group 69"/>
            <p:cNvGrpSpPr/>
            <p:nvPr/>
          </p:nvGrpSpPr>
          <p:grpSpPr>
            <a:xfrm>
              <a:off x="400365" y="4762567"/>
              <a:ext cx="928847" cy="929183"/>
              <a:chOff x="255774" y="3805440"/>
              <a:chExt cx="696726" cy="696726"/>
            </a:xfrm>
          </p:grpSpPr>
          <p:sp>
            <p:nvSpPr>
              <p:cNvPr id="45" name="Oval 9"/>
              <p:cNvSpPr/>
              <p:nvPr/>
            </p:nvSpPr>
            <p:spPr>
              <a:xfrm>
                <a:off x="255774" y="3805440"/>
                <a:ext cx="696726" cy="69672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46"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8" name="Oval 20"/>
            <p:cNvSpPr/>
            <p:nvPr/>
          </p:nvSpPr>
          <p:spPr>
            <a:xfrm>
              <a:off x="10876574" y="4762567"/>
              <a:ext cx="928847" cy="929183"/>
            </a:xfrm>
            <a:prstGeom prst="ellipse">
              <a:avLst/>
            </a:prstGeom>
            <a:solidFill>
              <a:srgbClr val="2121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9" name="Rectangle 45"/>
            <p:cNvSpPr/>
            <p:nvPr/>
          </p:nvSpPr>
          <p:spPr>
            <a:xfrm>
              <a:off x="1392670" y="5308538"/>
              <a:ext cx="553992" cy="369330"/>
            </a:xfrm>
            <a:prstGeom prst="rect">
              <a:avLst/>
            </a:prstGeom>
          </p:spPr>
          <p:txBody>
            <a:bodyPr wrap="none" lIns="121917" tIns="60959" rIns="121917" bIns="60959">
              <a:spAutoFit/>
            </a:bodyPr>
            <a:lstStyle/>
            <a:p>
              <a:r>
                <a:rPr lang="zh-CN" altLang="en-US" sz="1600"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开始</a:t>
              </a:r>
              <a:endParaRPr lang="en-US" sz="1600"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sp>
          <p:nvSpPr>
            <p:cNvPr id="10" name="Rectangle 46"/>
            <p:cNvSpPr/>
            <p:nvPr/>
          </p:nvSpPr>
          <p:spPr>
            <a:xfrm>
              <a:off x="11029522" y="5011714"/>
              <a:ext cx="630936" cy="430885"/>
            </a:xfrm>
            <a:prstGeom prst="rect">
              <a:avLst/>
            </a:prstGeom>
          </p:spPr>
          <p:txBody>
            <a:bodyPr wrap="none" lIns="121917" tIns="60959" rIns="121917" bIns="60959">
              <a:spAutoFit/>
            </a:bodyPr>
            <a:lstStyle/>
            <a:p>
              <a:pPr algn="ctr"/>
              <a:r>
                <a:rPr lang="zh-CN" altLang="en-US" sz="2000" dirty="0">
                  <a:solidFill>
                    <a:schemeClr val="bg1">
                      <a:lumMod val="85000"/>
                    </a:schemeClr>
                  </a:solidFill>
                  <a:latin typeface="造字工房俊雅（非商用）常规体" pitchFamily="2" charset="-122"/>
                  <a:ea typeface="造字工房俊雅（非商用）常规体" pitchFamily="2" charset="-122"/>
                  <a:cs typeface="Open Sans" pitchFamily="34" charset="0"/>
                </a:rPr>
                <a:t>目标</a:t>
              </a:r>
              <a:endParaRPr lang="en-US" sz="2000" dirty="0">
                <a:solidFill>
                  <a:schemeClr val="bg1">
                    <a:lumMod val="85000"/>
                  </a:schemeClr>
                </a:solidFill>
                <a:latin typeface="造字工房俊雅（非商用）常规体" pitchFamily="2" charset="-122"/>
                <a:ea typeface="造字工房俊雅（非商用）常规体" pitchFamily="2" charset="-122"/>
                <a:cs typeface="Open Sans" pitchFamily="34" charset="0"/>
              </a:endParaRPr>
            </a:p>
          </p:txBody>
        </p:sp>
        <p:sp>
          <p:nvSpPr>
            <p:cNvPr id="11" name="Oval 12"/>
            <p:cNvSpPr/>
            <p:nvPr/>
          </p:nvSpPr>
          <p:spPr>
            <a:xfrm>
              <a:off x="2274735" y="5088321"/>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nvGrpSpPr>
            <p:cNvPr id="12" name="Group 66"/>
            <p:cNvGrpSpPr/>
            <p:nvPr/>
          </p:nvGrpSpPr>
          <p:grpSpPr>
            <a:xfrm>
              <a:off x="2608115" y="2640903"/>
              <a:ext cx="1587179" cy="1008323"/>
              <a:chOff x="2285983" y="2214560"/>
              <a:chExt cx="1190539" cy="756067"/>
            </a:xfrm>
          </p:grpSpPr>
          <p:sp>
            <p:nvSpPr>
              <p:cNvPr id="43" name="Rectangle 43"/>
              <p:cNvSpPr/>
              <p:nvPr/>
            </p:nvSpPr>
            <p:spPr>
              <a:xfrm>
                <a:off x="2285983" y="2428874"/>
                <a:ext cx="1190539" cy="541753"/>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zh-CN" sz="105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44"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标题文本预设</a:t>
                </a:r>
                <a:endParaRPr 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grpSp>
        <p:cxnSp>
          <p:nvCxnSpPr>
            <p:cNvPr id="13" name="Straight Connector 26"/>
            <p:cNvCxnSpPr/>
            <p:nvPr/>
          </p:nvCxnSpPr>
          <p:spPr>
            <a:xfrm rot="16200000" flipH="1">
              <a:off x="1242427" y="3906143"/>
              <a:ext cx="2351684"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4" name="Group 59"/>
            <p:cNvGrpSpPr/>
            <p:nvPr/>
          </p:nvGrpSpPr>
          <p:grpSpPr>
            <a:xfrm>
              <a:off x="2145324" y="1902565"/>
              <a:ext cx="557634" cy="557836"/>
              <a:chOff x="2014215" y="1660936"/>
              <a:chExt cx="418280" cy="418280"/>
            </a:xfrm>
          </p:grpSpPr>
          <p:sp>
            <p:nvSpPr>
              <p:cNvPr id="41" name="Teardrop 25"/>
              <p:cNvSpPr/>
              <p:nvPr/>
            </p:nvSpPr>
            <p:spPr>
              <a:xfrm rot="8100000">
                <a:off x="2014215" y="1660936"/>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42"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15" name="Oval 16"/>
            <p:cNvSpPr/>
            <p:nvPr/>
          </p:nvSpPr>
          <p:spPr>
            <a:xfrm>
              <a:off x="6802908" y="5088323"/>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cxnSp>
          <p:nvCxnSpPr>
            <p:cNvPr id="16" name="Straight Connector 38"/>
            <p:cNvCxnSpPr/>
            <p:nvPr/>
          </p:nvCxnSpPr>
          <p:spPr>
            <a:xfrm rot="16200000" flipH="1">
              <a:off x="5770599" y="3906144"/>
              <a:ext cx="2351685"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7" name="Group 63"/>
            <p:cNvGrpSpPr/>
            <p:nvPr/>
          </p:nvGrpSpPr>
          <p:grpSpPr>
            <a:xfrm>
              <a:off x="6662430" y="1871460"/>
              <a:ext cx="557634" cy="557836"/>
              <a:chOff x="5077748" y="1637612"/>
              <a:chExt cx="418280" cy="418280"/>
            </a:xfrm>
          </p:grpSpPr>
          <p:sp>
            <p:nvSpPr>
              <p:cNvPr id="39" name="Teardrop 37"/>
              <p:cNvSpPr/>
              <p:nvPr/>
            </p:nvSpPr>
            <p:spPr>
              <a:xfrm rot="8100000">
                <a:off x="5077748" y="1637612"/>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40" name="Freeform 100"/>
              <p:cNvSpPr>
                <a:spLocks/>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18" name="Oval 14"/>
            <p:cNvSpPr/>
            <p:nvPr/>
          </p:nvSpPr>
          <p:spPr>
            <a:xfrm>
              <a:off x="4504442"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cxnSp>
          <p:nvCxnSpPr>
            <p:cNvPr id="19" name="Straight Connector 34"/>
            <p:cNvCxnSpPr/>
            <p:nvPr/>
          </p:nvCxnSpPr>
          <p:spPr>
            <a:xfrm rot="5400000">
              <a:off x="4023890"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0" name="Group 62"/>
            <p:cNvGrpSpPr/>
            <p:nvPr/>
          </p:nvGrpSpPr>
          <p:grpSpPr>
            <a:xfrm>
              <a:off x="4364896" y="2946979"/>
              <a:ext cx="557634" cy="557836"/>
              <a:chOff x="3506811" y="2444065"/>
              <a:chExt cx="418280" cy="418280"/>
            </a:xfrm>
          </p:grpSpPr>
          <p:sp>
            <p:nvSpPr>
              <p:cNvPr id="37" name="Teardrop 33"/>
              <p:cNvSpPr/>
              <p:nvPr/>
            </p:nvSpPr>
            <p:spPr>
              <a:xfrm rot="8100000">
                <a:off x="3506811"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38" name="Freeform 103"/>
              <p:cNvSpPr>
                <a:spLocks/>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21" name="Oval 18"/>
            <p:cNvSpPr/>
            <p:nvPr/>
          </p:nvSpPr>
          <p:spPr>
            <a:xfrm>
              <a:off x="9064545"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cxnSp>
          <p:nvCxnSpPr>
            <p:cNvPr id="22" name="Straight Connector 24"/>
            <p:cNvCxnSpPr/>
            <p:nvPr/>
          </p:nvCxnSpPr>
          <p:spPr>
            <a:xfrm rot="5400000">
              <a:off x="8583993"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3" name="Group 64"/>
            <p:cNvGrpSpPr/>
            <p:nvPr/>
          </p:nvGrpSpPr>
          <p:grpSpPr>
            <a:xfrm>
              <a:off x="8924999" y="2946979"/>
              <a:ext cx="557634" cy="557836"/>
              <a:chOff x="6650083" y="2444065"/>
              <a:chExt cx="418280" cy="418280"/>
            </a:xfrm>
          </p:grpSpPr>
          <p:sp>
            <p:nvSpPr>
              <p:cNvPr id="33" name="Teardrop 21"/>
              <p:cNvSpPr/>
              <p:nvPr/>
            </p:nvSpPr>
            <p:spPr>
              <a:xfrm rot="8100000">
                <a:off x="6650083"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nvGrpSpPr>
              <p:cNvPr id="34" name="Group 58"/>
              <p:cNvGrpSpPr/>
              <p:nvPr/>
            </p:nvGrpSpPr>
            <p:grpSpPr>
              <a:xfrm>
                <a:off x="6760454" y="2563811"/>
                <a:ext cx="188740" cy="250826"/>
                <a:chOff x="8429652" y="3143254"/>
                <a:chExt cx="241300" cy="320675"/>
              </a:xfrm>
              <a:solidFill>
                <a:schemeClr val="bg1"/>
              </a:solidFill>
            </p:grpSpPr>
            <p:sp>
              <p:nvSpPr>
                <p:cNvPr id="35"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36" name="Freeform 109"/>
                <p:cNvSpPr>
                  <a:spLocks/>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grpSp>
        <p:grpSp>
          <p:nvGrpSpPr>
            <p:cNvPr id="24" name="Group 66"/>
            <p:cNvGrpSpPr/>
            <p:nvPr/>
          </p:nvGrpSpPr>
          <p:grpSpPr>
            <a:xfrm>
              <a:off x="4985237" y="3189821"/>
              <a:ext cx="1587179" cy="1008323"/>
              <a:chOff x="2285983" y="2214560"/>
              <a:chExt cx="1190539" cy="756067"/>
            </a:xfrm>
          </p:grpSpPr>
          <p:sp>
            <p:nvSpPr>
              <p:cNvPr id="31" name="Rectangle 43"/>
              <p:cNvSpPr/>
              <p:nvPr/>
            </p:nvSpPr>
            <p:spPr>
              <a:xfrm>
                <a:off x="2285983" y="2428874"/>
                <a:ext cx="1190539" cy="541753"/>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zh-CN" sz="105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32"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标题文本预设</a:t>
                </a:r>
                <a:endParaRPr 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grpSp>
        <p:grpSp>
          <p:nvGrpSpPr>
            <p:cNvPr id="25" name="Group 66"/>
            <p:cNvGrpSpPr/>
            <p:nvPr/>
          </p:nvGrpSpPr>
          <p:grpSpPr>
            <a:xfrm>
              <a:off x="7093462" y="2640903"/>
              <a:ext cx="1587179" cy="1008323"/>
              <a:chOff x="2285983" y="2214560"/>
              <a:chExt cx="1190539" cy="756067"/>
            </a:xfrm>
          </p:grpSpPr>
          <p:sp>
            <p:nvSpPr>
              <p:cNvPr id="29" name="Rectangle 43"/>
              <p:cNvSpPr/>
              <p:nvPr/>
            </p:nvSpPr>
            <p:spPr>
              <a:xfrm>
                <a:off x="2285983" y="2428874"/>
                <a:ext cx="1190539" cy="541753"/>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zh-CN" sz="105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30"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标题文本预设</a:t>
                </a:r>
                <a:endParaRPr 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grpSp>
        <p:grpSp>
          <p:nvGrpSpPr>
            <p:cNvPr id="26" name="Group 66"/>
            <p:cNvGrpSpPr/>
            <p:nvPr/>
          </p:nvGrpSpPr>
          <p:grpSpPr>
            <a:xfrm>
              <a:off x="9558556" y="3189821"/>
              <a:ext cx="1587179" cy="1008323"/>
              <a:chOff x="2285983" y="2214560"/>
              <a:chExt cx="1190539" cy="756067"/>
            </a:xfrm>
          </p:grpSpPr>
          <p:sp>
            <p:nvSpPr>
              <p:cNvPr id="27" name="Rectangle 43"/>
              <p:cNvSpPr/>
              <p:nvPr/>
            </p:nvSpPr>
            <p:spPr>
              <a:xfrm>
                <a:off x="2285983" y="2428874"/>
                <a:ext cx="1190539" cy="541753"/>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zh-CN" sz="105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28"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标题文本预设</a:t>
                </a:r>
                <a:endParaRPr 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grpSp>
      </p:grpSp>
    </p:spTree>
    <p:extLst>
      <p:ext uri="{BB962C8B-B14F-4D97-AF65-F5344CB8AC3E}">
        <p14:creationId xmlns:p14="http://schemas.microsoft.com/office/powerpoint/2010/main" val="247359814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14:presetBounceEnd="6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4000">
                                          <p:cBhvr additive="base">
                                            <p:cTn id="7" dur="1250" fill="hold"/>
                                            <p:tgtEl>
                                              <p:spTgt spid="5"/>
                                            </p:tgtEl>
                                            <p:attrNameLst>
                                              <p:attrName>ppt_x</p:attrName>
                                            </p:attrNameLst>
                                          </p:cBhvr>
                                          <p:tavLst>
                                            <p:tav tm="0">
                                              <p:val>
                                                <p:strVal val="0-#ppt_w/2"/>
                                              </p:val>
                                            </p:tav>
                                            <p:tav tm="100000">
                                              <p:val>
                                                <p:strVal val="#ppt_x"/>
                                              </p:val>
                                            </p:tav>
                                          </p:tavLst>
                                        </p:anim>
                                        <p:anim calcmode="lin" valueType="num" p14:bounceEnd="64000">
                                          <p:cBhvr additive="base">
                                            <p:cTn id="8" dur="1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0-#ppt_w/2"/>
                                              </p:val>
                                            </p:tav>
                                            <p:tav tm="100000">
                                              <p:val>
                                                <p:strVal val="#ppt_x"/>
                                              </p:val>
                                            </p:tav>
                                          </p:tavLst>
                                        </p:anim>
                                        <p:anim calcmode="lin" valueType="num">
                                          <p:cBhvr additive="base">
                                            <p:cTn id="8" dur="1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sp>
        <p:nvSpPr>
          <p:cNvPr id="5" name="椭圆 14"/>
          <p:cNvSpPr/>
          <p:nvPr/>
        </p:nvSpPr>
        <p:spPr bwMode="auto">
          <a:xfrm>
            <a:off x="8142409" y="2015815"/>
            <a:ext cx="1862718" cy="1909212"/>
          </a:xfrm>
          <a:prstGeom prst="octagon">
            <a:avLst/>
          </a:prstGeom>
          <a:solidFill>
            <a:srgbClr val="4E5D70"/>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6" name="椭圆 14"/>
          <p:cNvSpPr/>
          <p:nvPr/>
        </p:nvSpPr>
        <p:spPr bwMode="auto">
          <a:xfrm>
            <a:off x="5164640" y="2015816"/>
            <a:ext cx="1862718" cy="1909212"/>
          </a:xfrm>
          <a:prstGeom prst="octagon">
            <a:avLst/>
          </a:prstGeom>
          <a:solidFill>
            <a:srgbClr val="646466"/>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7" name="椭圆 14"/>
          <p:cNvSpPr/>
          <p:nvPr/>
        </p:nvSpPr>
        <p:spPr bwMode="auto">
          <a:xfrm>
            <a:off x="2186871" y="2004968"/>
            <a:ext cx="1862718" cy="1909212"/>
          </a:xfrm>
          <a:prstGeom prst="octagon">
            <a:avLst/>
          </a:prstGeom>
          <a:solidFill>
            <a:srgbClr val="4E5D70"/>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noEditPoints="1"/>
          </p:cNvSpPr>
          <p:nvPr/>
        </p:nvSpPr>
        <p:spPr bwMode="auto">
          <a:xfrm>
            <a:off x="5831010" y="2546116"/>
            <a:ext cx="529976" cy="875950"/>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9" name="组合 19"/>
          <p:cNvGrpSpPr>
            <a:grpSpLocks noChangeAspect="1"/>
          </p:cNvGrpSpPr>
          <p:nvPr/>
        </p:nvGrpSpPr>
        <p:grpSpPr>
          <a:xfrm>
            <a:off x="2586215" y="2482909"/>
            <a:ext cx="1098678" cy="844574"/>
            <a:chOff x="8204201" y="339725"/>
            <a:chExt cx="954087" cy="733425"/>
          </a:xfrm>
          <a:solidFill>
            <a:schemeClr val="bg1"/>
          </a:solidFill>
        </p:grpSpPr>
        <p:sp>
          <p:nvSpPr>
            <p:cNvPr id="10"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22"/>
          <p:cNvGrpSpPr>
            <a:grpSpLocks noChangeAspect="1"/>
          </p:cNvGrpSpPr>
          <p:nvPr/>
        </p:nvGrpSpPr>
        <p:grpSpPr>
          <a:xfrm>
            <a:off x="8615672" y="2521127"/>
            <a:ext cx="916190" cy="784428"/>
            <a:chOff x="2162176" y="-104775"/>
            <a:chExt cx="1655763" cy="1417638"/>
          </a:xfrm>
          <a:solidFill>
            <a:schemeClr val="bg1"/>
          </a:solidFill>
        </p:grpSpPr>
        <p:sp>
          <p:nvSpPr>
            <p:cNvPr id="13"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15" name="组合 51"/>
          <p:cNvGrpSpPr/>
          <p:nvPr/>
        </p:nvGrpSpPr>
        <p:grpSpPr>
          <a:xfrm>
            <a:off x="1997241" y="4373472"/>
            <a:ext cx="2241975" cy="1220554"/>
            <a:chOff x="2113543" y="3325188"/>
            <a:chExt cx="2241975" cy="1220554"/>
          </a:xfrm>
        </p:grpSpPr>
        <p:sp>
          <p:nvSpPr>
            <p:cNvPr id="16" name="矩形 15">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造字工房俊雅（非商用）常规体" pitchFamily="2" charset="-122"/>
                  <a:ea typeface="造字工房俊雅（非商用）常规体" pitchFamily="2" charset="-122"/>
                </a:rPr>
                <a:t>用户可以在投影仪或者计算机上进行演示也可以将演示文稿打印出来制作</a:t>
              </a:r>
              <a:r>
                <a:rPr lang="zh-CN" altLang="en-US" sz="1400" dirty="0" smtClean="0">
                  <a:solidFill>
                    <a:schemeClr val="tx1">
                      <a:lumMod val="65000"/>
                      <a:lumOff val="35000"/>
                    </a:schemeClr>
                  </a:solidFill>
                  <a:latin typeface="造字工房俊雅（非商用）常规体" pitchFamily="2" charset="-122"/>
                  <a:ea typeface="造字工房俊雅（非商用）常规体" pitchFamily="2" charset="-122"/>
                </a:rPr>
                <a:t>成</a:t>
              </a:r>
              <a:endParaRPr lang="zh-CN" altLang="en-US" sz="140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17" name="矩形 16">
              <a:extLst>
                <a:ext uri="{FF2B5EF4-FFF2-40B4-BE49-F238E27FC236}">
                  <a16:creationId xmlns="" xmlns:a16="http://schemas.microsoft.com/office/drawing/2014/main" id="{CBCE2F27-1948-4AAF-B7D2-B7B4F23C2784}"/>
                </a:ext>
              </a:extLst>
            </p:cNvPr>
            <p:cNvSpPr/>
            <p:nvPr/>
          </p:nvSpPr>
          <p:spPr>
            <a:xfrm>
              <a:off x="2113543"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造字工房俊雅（非商用）常规体" pitchFamily="2" charset="-122"/>
                  <a:ea typeface="造字工房俊雅（非商用）常规体" pitchFamily="2" charset="-122"/>
                </a:rPr>
                <a:t>销售模式</a:t>
              </a:r>
            </a:p>
          </p:txBody>
        </p:sp>
      </p:grpSp>
      <p:grpSp>
        <p:nvGrpSpPr>
          <p:cNvPr id="18" name="组合 54"/>
          <p:cNvGrpSpPr/>
          <p:nvPr/>
        </p:nvGrpSpPr>
        <p:grpSpPr>
          <a:xfrm>
            <a:off x="4975010" y="4373472"/>
            <a:ext cx="2241975" cy="1220554"/>
            <a:chOff x="2113543" y="3325188"/>
            <a:chExt cx="2241975" cy="1220554"/>
          </a:xfrm>
        </p:grpSpPr>
        <p:sp>
          <p:nvSpPr>
            <p:cNvPr id="19" name="矩形 18">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造字工房俊雅（非商用）常规体" pitchFamily="2" charset="-122"/>
                  <a:ea typeface="造字工房俊雅（非商用）常规体" pitchFamily="2" charset="-122"/>
                </a:rPr>
                <a:t>用户可以在投影仪或者计算机上进行演示也可以将演示文稿打印出来制作</a:t>
              </a:r>
              <a:r>
                <a:rPr lang="zh-CN" altLang="en-US" sz="1400" dirty="0" smtClean="0">
                  <a:solidFill>
                    <a:schemeClr val="tx1">
                      <a:lumMod val="65000"/>
                      <a:lumOff val="35000"/>
                    </a:schemeClr>
                  </a:solidFill>
                  <a:latin typeface="造字工房俊雅（非商用）常规体" pitchFamily="2" charset="-122"/>
                  <a:ea typeface="造字工房俊雅（非商用）常规体" pitchFamily="2" charset="-122"/>
                </a:rPr>
                <a:t>成</a:t>
              </a:r>
              <a:endParaRPr lang="zh-CN" altLang="en-US" sz="140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20" name="矩形 19">
              <a:extLst>
                <a:ext uri="{FF2B5EF4-FFF2-40B4-BE49-F238E27FC236}">
                  <a16:creationId xmlns="" xmlns:a16="http://schemas.microsoft.com/office/drawing/2014/main" id="{CBCE2F27-1948-4AAF-B7D2-B7B4F23C2784}"/>
                </a:ext>
              </a:extLst>
            </p:cNvPr>
            <p:cNvSpPr/>
            <p:nvPr/>
          </p:nvSpPr>
          <p:spPr>
            <a:xfrm>
              <a:off x="2113543"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造字工房俊雅（非商用）常规体" pitchFamily="2" charset="-122"/>
                  <a:ea typeface="造字工房俊雅（非商用）常规体" pitchFamily="2" charset="-122"/>
                </a:rPr>
                <a:t>销售模式</a:t>
              </a:r>
            </a:p>
          </p:txBody>
        </p:sp>
      </p:grpSp>
      <p:grpSp>
        <p:nvGrpSpPr>
          <p:cNvPr id="21" name="组合 57"/>
          <p:cNvGrpSpPr/>
          <p:nvPr/>
        </p:nvGrpSpPr>
        <p:grpSpPr>
          <a:xfrm>
            <a:off x="7952779" y="4373472"/>
            <a:ext cx="2241975" cy="1220554"/>
            <a:chOff x="2113543" y="3325188"/>
            <a:chExt cx="2241975" cy="1220554"/>
          </a:xfrm>
        </p:grpSpPr>
        <p:sp>
          <p:nvSpPr>
            <p:cNvPr id="22" name="矩形 21">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造字工房俊雅（非商用）常规体" pitchFamily="2" charset="-122"/>
                  <a:ea typeface="造字工房俊雅（非商用）常规体" pitchFamily="2" charset="-122"/>
                </a:rPr>
                <a:t>用户可以在投影仪或者计算机上进行演示也可以将演示文稿打印出来制作</a:t>
              </a:r>
              <a:r>
                <a:rPr lang="zh-CN" altLang="en-US" sz="1400" dirty="0" smtClean="0">
                  <a:solidFill>
                    <a:schemeClr val="tx1">
                      <a:lumMod val="65000"/>
                      <a:lumOff val="35000"/>
                    </a:schemeClr>
                  </a:solidFill>
                  <a:latin typeface="造字工房俊雅（非商用）常规体" pitchFamily="2" charset="-122"/>
                  <a:ea typeface="造字工房俊雅（非商用）常规体" pitchFamily="2" charset="-122"/>
                </a:rPr>
                <a:t>成</a:t>
              </a:r>
              <a:endParaRPr lang="zh-CN" altLang="en-US" sz="140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23" name="矩形 22">
              <a:extLst>
                <a:ext uri="{FF2B5EF4-FFF2-40B4-BE49-F238E27FC236}">
                  <a16:creationId xmlns="" xmlns:a16="http://schemas.microsoft.com/office/drawing/2014/main" id="{CBCE2F27-1948-4AAF-B7D2-B7B4F23C2784}"/>
                </a:ext>
              </a:extLst>
            </p:cNvPr>
            <p:cNvSpPr/>
            <p:nvPr/>
          </p:nvSpPr>
          <p:spPr>
            <a:xfrm>
              <a:off x="2113543"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造字工房俊雅（非商用）常规体" pitchFamily="2" charset="-122"/>
                  <a:ea typeface="造字工房俊雅（非商用）常规体" pitchFamily="2" charset="-122"/>
                </a:rPr>
                <a:t>销售模式</a:t>
              </a:r>
            </a:p>
          </p:txBody>
        </p:sp>
      </p:grpSp>
      <p:sp>
        <p:nvSpPr>
          <p:cNvPr id="24" name="椭圆 14"/>
          <p:cNvSpPr/>
          <p:nvPr/>
        </p:nvSpPr>
        <p:spPr bwMode="auto">
          <a:xfrm>
            <a:off x="8305082" y="2171700"/>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5" name="椭圆 14"/>
          <p:cNvSpPr/>
          <p:nvPr/>
        </p:nvSpPr>
        <p:spPr bwMode="auto">
          <a:xfrm>
            <a:off x="5327313" y="2171701"/>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6" name="椭圆 14"/>
          <p:cNvSpPr/>
          <p:nvPr/>
        </p:nvSpPr>
        <p:spPr bwMode="auto">
          <a:xfrm>
            <a:off x="2349544" y="2160853"/>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175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1" presetClass="entr" presetSubtype="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heel(1)">
                                      <p:cBhvr>
                                        <p:cTn id="38" dur="2000"/>
                                        <p:tgtEl>
                                          <p:spTgt spid="26"/>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heel(1)">
                                      <p:cBhvr>
                                        <p:cTn id="41" dur="2000"/>
                                        <p:tgtEl>
                                          <p:spTgt spid="25"/>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heel(1)">
                                      <p:cBhvr>
                                        <p:cTn id="44" dur="2000"/>
                                        <p:tgtEl>
                                          <p:spTgt spid="24"/>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4" grpId="0" animBg="1"/>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grpSp>
        <p:nvGrpSpPr>
          <p:cNvPr id="5" name="组合 6"/>
          <p:cNvGrpSpPr/>
          <p:nvPr/>
        </p:nvGrpSpPr>
        <p:grpSpPr>
          <a:xfrm>
            <a:off x="4705312" y="2260922"/>
            <a:ext cx="2750984" cy="1719365"/>
            <a:chOff x="4739541" y="1981200"/>
            <a:chExt cx="2750984" cy="1719365"/>
          </a:xfrm>
        </p:grpSpPr>
        <p:sp>
          <p:nvSpPr>
            <p:cNvPr id="6" name="íślíḋè-Rectangle: Rounded Corners 5"/>
            <p:cNvSpPr/>
            <p:nvPr/>
          </p:nvSpPr>
          <p:spPr>
            <a:xfrm>
              <a:off x="4739541" y="1981200"/>
              <a:ext cx="2750984" cy="1719365"/>
            </a:xfrm>
            <a:prstGeom prst="roundRect">
              <a:avLst>
                <a:gd name="adj" fmla="val 6195"/>
              </a:avLst>
            </a:prstGeom>
            <a:solidFill>
              <a:srgbClr val="4E5D7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造字工房俊雅（非商用）常规体" pitchFamily="2" charset="-122"/>
              </a:endParaRPr>
            </a:p>
          </p:txBody>
        </p:sp>
        <p:sp>
          <p:nvSpPr>
            <p:cNvPr id="7"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dirty="0">
                <a:ea typeface="造字工房俊雅（非商用）常规体" pitchFamily="2" charset="-122"/>
              </a:endParaRPr>
            </a:p>
          </p:txBody>
        </p:sp>
        <p:sp>
          <p:nvSpPr>
            <p:cNvPr id="8" name="矩形 7"/>
            <p:cNvSpPr/>
            <p:nvPr/>
          </p:nvSpPr>
          <p:spPr>
            <a:xfrm>
              <a:off x="5062741" y="2675362"/>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造字工房俊雅（非商用）常规体" pitchFamily="2" charset="-122"/>
                </a:rPr>
                <a:t>用户可以在投影仪或者计算机上进行</a:t>
              </a:r>
              <a:r>
                <a:rPr lang="zh-CN" altLang="en-US" sz="1400" dirty="0" smtClean="0">
                  <a:solidFill>
                    <a:schemeClr val="bg1"/>
                  </a:solidFill>
                  <a:ea typeface="造字工房俊雅（非商用）常规体" pitchFamily="2" charset="-122"/>
                </a:rPr>
                <a:t>演示也</a:t>
              </a:r>
              <a:r>
                <a:rPr lang="zh-CN" altLang="en-US" sz="1400" dirty="0">
                  <a:solidFill>
                    <a:schemeClr val="bg1"/>
                  </a:solidFill>
                  <a:ea typeface="造字工房俊雅（非商用）常规体" pitchFamily="2" charset="-122"/>
                </a:rPr>
                <a:t>可以将演示文稿打印</a:t>
              </a:r>
              <a:r>
                <a:rPr lang="zh-CN" altLang="en-US" sz="1400" dirty="0" smtClean="0">
                  <a:solidFill>
                    <a:schemeClr val="bg1"/>
                  </a:solidFill>
                  <a:ea typeface="造字工房俊雅（非商用）常规体" pitchFamily="2" charset="-122"/>
                </a:rPr>
                <a:t>出来</a:t>
              </a:r>
            </a:p>
          </p:txBody>
        </p:sp>
        <p:sp>
          <p:nvSpPr>
            <p:cNvPr id="9" name="矩形 8"/>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造字工房俊雅（非商用）常规体" pitchFamily="2" charset="-122"/>
                  <a:ea typeface="造字工房俊雅（非商用）常规体" pitchFamily="2" charset="-122"/>
                </a:rPr>
                <a:t>添加标题</a:t>
              </a:r>
              <a:endParaRPr lang="zh-CN" altLang="en-US" sz="2000" dirty="0">
                <a:solidFill>
                  <a:schemeClr val="bg1"/>
                </a:solidFill>
                <a:latin typeface="造字工房俊雅（非商用）常规体" pitchFamily="2" charset="-122"/>
                <a:ea typeface="造字工房俊雅（非商用）常规体" pitchFamily="2" charset="-122"/>
              </a:endParaRPr>
            </a:p>
          </p:txBody>
        </p:sp>
      </p:grpSp>
      <p:grpSp>
        <p:nvGrpSpPr>
          <p:cNvPr id="10" name="组合 11"/>
          <p:cNvGrpSpPr/>
          <p:nvPr/>
        </p:nvGrpSpPr>
        <p:grpSpPr>
          <a:xfrm>
            <a:off x="1782392" y="4157883"/>
            <a:ext cx="2750984" cy="1719365"/>
            <a:chOff x="1816621" y="3878161"/>
            <a:chExt cx="2750984" cy="1719365"/>
          </a:xfrm>
        </p:grpSpPr>
        <p:sp>
          <p:nvSpPr>
            <p:cNvPr id="11" name="íślíḋè-Rectangle: Rounded Corners 9"/>
            <p:cNvSpPr/>
            <p:nvPr/>
          </p:nvSpPr>
          <p:spPr>
            <a:xfrm>
              <a:off x="1816621" y="3878161"/>
              <a:ext cx="2750984" cy="1719365"/>
            </a:xfrm>
            <a:prstGeom prst="roundRect">
              <a:avLst>
                <a:gd name="adj" fmla="val 6195"/>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造字工房俊雅（非商用）常规体" pitchFamily="2" charset="-122"/>
              </a:endParaRPr>
            </a:p>
          </p:txBody>
        </p:sp>
        <p:sp>
          <p:nvSpPr>
            <p:cNvPr id="12"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dirty="0">
                <a:ea typeface="造字工房俊雅（非商用）常规体" pitchFamily="2" charset="-122"/>
              </a:endParaRPr>
            </a:p>
          </p:txBody>
        </p:sp>
        <p:sp>
          <p:nvSpPr>
            <p:cNvPr id="13" name="矩形 12"/>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造字工房俊雅（非商用）常规体" pitchFamily="2" charset="-122"/>
                </a:rPr>
                <a:t>用户可以在投影仪或者计算机上进行</a:t>
              </a:r>
              <a:r>
                <a:rPr lang="zh-CN" altLang="en-US" sz="1400" dirty="0" smtClean="0">
                  <a:solidFill>
                    <a:schemeClr val="bg1"/>
                  </a:solidFill>
                  <a:ea typeface="造字工房俊雅（非商用）常规体" pitchFamily="2" charset="-122"/>
                </a:rPr>
                <a:t>演示也</a:t>
              </a:r>
              <a:r>
                <a:rPr lang="zh-CN" altLang="en-US" sz="1400" dirty="0">
                  <a:solidFill>
                    <a:schemeClr val="bg1"/>
                  </a:solidFill>
                  <a:ea typeface="造字工房俊雅（非商用）常规体" pitchFamily="2" charset="-122"/>
                </a:rPr>
                <a:t>可以将演示文稿打印</a:t>
              </a:r>
              <a:r>
                <a:rPr lang="zh-CN" altLang="en-US" sz="1400" dirty="0" smtClean="0">
                  <a:solidFill>
                    <a:schemeClr val="bg1"/>
                  </a:solidFill>
                  <a:ea typeface="造字工房俊雅（非商用）常规体" pitchFamily="2" charset="-122"/>
                </a:rPr>
                <a:t>出来</a:t>
              </a:r>
            </a:p>
          </p:txBody>
        </p:sp>
        <p:sp>
          <p:nvSpPr>
            <p:cNvPr id="14" name="矩形 13"/>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造字工房俊雅（非商用）常规体" pitchFamily="2" charset="-122"/>
                  <a:ea typeface="造字工房俊雅（非商用）常规体" pitchFamily="2" charset="-122"/>
                </a:rPr>
                <a:t>添加标题</a:t>
              </a:r>
              <a:endParaRPr lang="zh-CN" altLang="en-US" sz="2000" dirty="0">
                <a:solidFill>
                  <a:schemeClr val="bg1"/>
                </a:solidFill>
                <a:latin typeface="造字工房俊雅（非商用）常规体" pitchFamily="2" charset="-122"/>
                <a:ea typeface="造字工房俊雅（非商用）常规体" pitchFamily="2" charset="-122"/>
              </a:endParaRPr>
            </a:p>
          </p:txBody>
        </p:sp>
      </p:grpSp>
      <p:grpSp>
        <p:nvGrpSpPr>
          <p:cNvPr id="15" name="组合 16"/>
          <p:cNvGrpSpPr/>
          <p:nvPr/>
        </p:nvGrpSpPr>
        <p:grpSpPr>
          <a:xfrm>
            <a:off x="7605158" y="4167408"/>
            <a:ext cx="2750984" cy="1719365"/>
            <a:chOff x="7639387" y="3887686"/>
            <a:chExt cx="2750984" cy="1719365"/>
          </a:xfrm>
        </p:grpSpPr>
        <p:sp>
          <p:nvSpPr>
            <p:cNvPr id="16" name="íślíḋè-Rectangle: Rounded Corners 13"/>
            <p:cNvSpPr/>
            <p:nvPr/>
          </p:nvSpPr>
          <p:spPr>
            <a:xfrm>
              <a:off x="7639387" y="3887686"/>
              <a:ext cx="2750984" cy="1719365"/>
            </a:xfrm>
            <a:prstGeom prst="roundRect">
              <a:avLst>
                <a:gd name="adj" fmla="val 6195"/>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造字工房俊雅（非商用）常规体" pitchFamily="2" charset="-122"/>
              </a:endParaRPr>
            </a:p>
          </p:txBody>
        </p:sp>
        <p:sp>
          <p:nvSpPr>
            <p:cNvPr id="17"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dirty="0">
                <a:ea typeface="造字工房俊雅（非商用）常规体" pitchFamily="2" charset="-122"/>
              </a:endParaRPr>
            </a:p>
          </p:txBody>
        </p:sp>
        <p:sp>
          <p:nvSpPr>
            <p:cNvPr id="18" name="矩形 17"/>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造字工房俊雅（非商用）常规体" pitchFamily="2" charset="-122"/>
                </a:rPr>
                <a:t>用户可以在投影仪或者计算机上进行</a:t>
              </a:r>
              <a:r>
                <a:rPr lang="zh-CN" altLang="en-US" sz="1400" dirty="0" smtClean="0">
                  <a:solidFill>
                    <a:schemeClr val="bg1"/>
                  </a:solidFill>
                  <a:ea typeface="造字工房俊雅（非商用）常规体" pitchFamily="2" charset="-122"/>
                </a:rPr>
                <a:t>演示也</a:t>
              </a:r>
              <a:r>
                <a:rPr lang="zh-CN" altLang="en-US" sz="1400" dirty="0">
                  <a:solidFill>
                    <a:schemeClr val="bg1"/>
                  </a:solidFill>
                  <a:ea typeface="造字工房俊雅（非商用）常规体" pitchFamily="2" charset="-122"/>
                </a:rPr>
                <a:t>可以将演示文稿打印</a:t>
              </a:r>
              <a:r>
                <a:rPr lang="zh-CN" altLang="en-US" sz="1400" dirty="0" smtClean="0">
                  <a:solidFill>
                    <a:schemeClr val="bg1"/>
                  </a:solidFill>
                  <a:ea typeface="造字工房俊雅（非商用）常规体" pitchFamily="2" charset="-122"/>
                </a:rPr>
                <a:t>出来</a:t>
              </a:r>
            </a:p>
          </p:txBody>
        </p:sp>
        <p:sp>
          <p:nvSpPr>
            <p:cNvPr id="19" name="矩形 18"/>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造字工房俊雅（非商用）常规体" pitchFamily="2" charset="-122"/>
                  <a:ea typeface="造字工房俊雅（非商用）常规体" pitchFamily="2" charset="-122"/>
                </a:rPr>
                <a:t>添加标题</a:t>
              </a:r>
              <a:endParaRPr lang="zh-CN" altLang="en-US" sz="2000" dirty="0">
                <a:solidFill>
                  <a:schemeClr val="bg1"/>
                </a:solidFill>
                <a:latin typeface="造字工房俊雅（非商用）常规体" pitchFamily="2" charset="-122"/>
                <a:ea typeface="造字工房俊雅（非商用）常规体" pitchFamily="2" charset="-122"/>
              </a:endParaRPr>
            </a:p>
          </p:txBody>
        </p:sp>
      </p:grpSp>
      <p:pic>
        <p:nvPicPr>
          <p:cNvPr id="20" name="图片占位符 62"/>
          <p:cNvPicPr>
            <a:picLocks noChangeAspect="1"/>
          </p:cNvPicPr>
          <p:nvPr/>
        </p:nvPicPr>
        <p:blipFill>
          <a:blip r:embed="rId3" cstate="print">
            <a:extLst>
              <a:ext uri="{28A0092B-C50C-407E-A947-70E740481C1C}">
                <a14:useLocalDpi xmlns:a14="http://schemas.microsoft.com/office/drawing/2010/main" val="0"/>
              </a:ext>
            </a:extLst>
          </a:blip>
          <a:srcRect t="36" b="36"/>
          <a:stretch>
            <a:fillRect/>
          </a:stretch>
        </p:blipFill>
        <p:spPr>
          <a:xfrm>
            <a:off x="1782392" y="2260922"/>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21" name="图片占位符 64"/>
          <p:cNvPicPr>
            <a:picLocks noChangeAspect="1"/>
          </p:cNvPicPr>
          <p:nvPr/>
        </p:nvPicPr>
        <p:blipFill>
          <a:blip r:embed="rId4" cstate="print">
            <a:extLst>
              <a:ext uri="{28A0092B-C50C-407E-A947-70E740481C1C}">
                <a14:useLocalDpi xmlns:a14="http://schemas.microsoft.com/office/drawing/2010/main" val="0"/>
              </a:ext>
            </a:extLst>
          </a:blip>
          <a:srcRect t="36" b="36"/>
          <a:stretch>
            <a:fillRect/>
          </a:stretch>
        </p:blipFill>
        <p:spPr>
          <a:xfrm>
            <a:off x="7605158" y="2260922"/>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22" name="图片占位符 63"/>
          <p:cNvPicPr>
            <a:picLocks noChangeAspect="1"/>
          </p:cNvPicPr>
          <p:nvPr/>
        </p:nvPicPr>
        <p:blipFill>
          <a:blip r:embed="rId5" cstate="print">
            <a:extLst>
              <a:ext uri="{28A0092B-C50C-407E-A947-70E740481C1C}">
                <a14:useLocalDpi xmlns:a14="http://schemas.microsoft.com/office/drawing/2010/main" val="0"/>
              </a:ext>
            </a:extLst>
          </a:blip>
          <a:srcRect t="7" b="7"/>
          <a:stretch>
            <a:fillRect/>
          </a:stretch>
        </p:blipFill>
        <p:spPr>
          <a:xfrm>
            <a:off x="4705312" y="4157883"/>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spTree>
    <p:extLst>
      <p:ext uri="{BB962C8B-B14F-4D97-AF65-F5344CB8AC3E}">
        <p14:creationId xmlns:p14="http://schemas.microsoft.com/office/powerpoint/2010/main" val="144767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grpSp>
        <p:nvGrpSpPr>
          <p:cNvPr id="5" name="组合 4"/>
          <p:cNvGrpSpPr/>
          <p:nvPr/>
        </p:nvGrpSpPr>
        <p:grpSpPr>
          <a:xfrm>
            <a:off x="1440445" y="1608889"/>
            <a:ext cx="2463898" cy="2017487"/>
            <a:chOff x="1440445" y="1673496"/>
            <a:chExt cx="2463898" cy="2017487"/>
          </a:xfrm>
        </p:grpSpPr>
        <p:graphicFrame>
          <p:nvGraphicFramePr>
            <p:cNvPr id="6" name="图表 5"/>
            <p:cNvGraphicFramePr/>
            <p:nvPr>
              <p:extLst>
                <p:ext uri="{D42A27DB-BD31-4B8C-83A1-F6EECF244321}">
                  <p14:modId xmlns:p14="http://schemas.microsoft.com/office/powerpoint/2010/main" val="3371652977"/>
                </p:ext>
              </p:extLst>
            </p:nvPr>
          </p:nvGraphicFramePr>
          <p:xfrm>
            <a:off x="1440445" y="1673496"/>
            <a:ext cx="2463898" cy="2017487"/>
          </p:xfrm>
          <a:graphic>
            <a:graphicData uri="http://schemas.openxmlformats.org/drawingml/2006/chart">
              <c:chart xmlns:c="http://schemas.openxmlformats.org/drawingml/2006/chart" xmlns:r="http://schemas.openxmlformats.org/officeDocument/2006/relationships" r:id="rId3"/>
            </a:graphicData>
          </a:graphic>
        </p:graphicFrame>
        <p:sp>
          <p:nvSpPr>
            <p:cNvPr id="7" name="文本框 6"/>
            <p:cNvSpPr txBox="1"/>
            <p:nvPr/>
          </p:nvSpPr>
          <p:spPr>
            <a:xfrm>
              <a:off x="2292980" y="2391954"/>
              <a:ext cx="758541" cy="584775"/>
            </a:xfrm>
            <a:prstGeom prst="rect">
              <a:avLst/>
            </a:prstGeom>
            <a:noFill/>
          </p:spPr>
          <p:txBody>
            <a:bodyPr wrap="none" rtlCol="0">
              <a:spAutoFit/>
            </a:bodyPr>
            <a:lstStyle/>
            <a:p>
              <a:pPr algn="ctr"/>
              <a:r>
                <a:rPr lang="en-US" altLang="zh-CN" sz="3200" dirty="0">
                  <a:latin typeface="造字工房俊雅（非商用）常规体" pitchFamily="2" charset="-122"/>
                  <a:ea typeface="造字工房俊雅（非商用）常规体" pitchFamily="2" charset="-122"/>
                </a:rPr>
                <a:t>20%</a:t>
              </a:r>
              <a:endParaRPr lang="zh-CN" altLang="en-US" sz="3200" dirty="0">
                <a:latin typeface="造字工房俊雅（非商用）常规体" pitchFamily="2" charset="-122"/>
                <a:ea typeface="造字工房俊雅（非商用）常规体" pitchFamily="2" charset="-122"/>
              </a:endParaRPr>
            </a:p>
          </p:txBody>
        </p:sp>
      </p:grpSp>
      <p:grpSp>
        <p:nvGrpSpPr>
          <p:cNvPr id="8" name="组合 7"/>
          <p:cNvGrpSpPr/>
          <p:nvPr/>
        </p:nvGrpSpPr>
        <p:grpSpPr>
          <a:xfrm>
            <a:off x="3719551" y="1608889"/>
            <a:ext cx="2463898" cy="2017487"/>
            <a:chOff x="3595590" y="1666239"/>
            <a:chExt cx="2463898" cy="2017487"/>
          </a:xfrm>
        </p:grpSpPr>
        <p:graphicFrame>
          <p:nvGraphicFramePr>
            <p:cNvPr id="9" name="图表 8"/>
            <p:cNvGraphicFramePr/>
            <p:nvPr>
              <p:extLst>
                <p:ext uri="{D42A27DB-BD31-4B8C-83A1-F6EECF244321}">
                  <p14:modId xmlns:p14="http://schemas.microsoft.com/office/powerpoint/2010/main" val="3886930995"/>
                </p:ext>
              </p:extLst>
            </p:nvPr>
          </p:nvGraphicFramePr>
          <p:xfrm>
            <a:off x="3595590" y="1666239"/>
            <a:ext cx="2463898" cy="2017487"/>
          </p:xfrm>
          <a:graphic>
            <a:graphicData uri="http://schemas.openxmlformats.org/drawingml/2006/chart">
              <c:chart xmlns:c="http://schemas.openxmlformats.org/drawingml/2006/chart" xmlns:r="http://schemas.openxmlformats.org/officeDocument/2006/relationships" r:id="rId4"/>
            </a:graphicData>
          </a:graphic>
        </p:graphicFrame>
        <p:sp>
          <p:nvSpPr>
            <p:cNvPr id="10" name="文本框 9"/>
            <p:cNvSpPr txBox="1"/>
            <p:nvPr/>
          </p:nvSpPr>
          <p:spPr>
            <a:xfrm>
              <a:off x="4466598" y="2391953"/>
              <a:ext cx="758541" cy="584775"/>
            </a:xfrm>
            <a:prstGeom prst="rect">
              <a:avLst/>
            </a:prstGeom>
            <a:noFill/>
          </p:spPr>
          <p:txBody>
            <a:bodyPr wrap="none" rtlCol="0">
              <a:spAutoFit/>
            </a:bodyPr>
            <a:lstStyle/>
            <a:p>
              <a:pPr algn="ctr"/>
              <a:r>
                <a:rPr lang="en-US" altLang="zh-CN" sz="3200" dirty="0">
                  <a:latin typeface="造字工房俊雅（非商用）常规体" pitchFamily="2" charset="-122"/>
                  <a:ea typeface="造字工房俊雅（非商用）常规体" pitchFamily="2" charset="-122"/>
                </a:rPr>
                <a:t>45%</a:t>
              </a:r>
              <a:endParaRPr lang="zh-CN" altLang="en-US" sz="3200" dirty="0">
                <a:latin typeface="造字工房俊雅（非商用）常规体" pitchFamily="2" charset="-122"/>
                <a:ea typeface="造字工房俊雅（非商用）常规体" pitchFamily="2" charset="-122"/>
              </a:endParaRPr>
            </a:p>
          </p:txBody>
        </p:sp>
      </p:grpSp>
      <p:grpSp>
        <p:nvGrpSpPr>
          <p:cNvPr id="11" name="组合 10"/>
          <p:cNvGrpSpPr/>
          <p:nvPr/>
        </p:nvGrpSpPr>
        <p:grpSpPr>
          <a:xfrm>
            <a:off x="8277762" y="1608889"/>
            <a:ext cx="2463898" cy="2017487"/>
            <a:chOff x="1441534" y="3733838"/>
            <a:chExt cx="2463898" cy="2017487"/>
          </a:xfrm>
        </p:grpSpPr>
        <p:graphicFrame>
          <p:nvGraphicFramePr>
            <p:cNvPr id="12" name="图表 11"/>
            <p:cNvGraphicFramePr/>
            <p:nvPr>
              <p:extLst>
                <p:ext uri="{D42A27DB-BD31-4B8C-83A1-F6EECF244321}">
                  <p14:modId xmlns:p14="http://schemas.microsoft.com/office/powerpoint/2010/main" val="2197800129"/>
                </p:ext>
              </p:extLst>
            </p:nvPr>
          </p:nvGraphicFramePr>
          <p:xfrm>
            <a:off x="1441534" y="3733838"/>
            <a:ext cx="2463898" cy="2017487"/>
          </p:xfrm>
          <a:graphic>
            <a:graphicData uri="http://schemas.openxmlformats.org/drawingml/2006/chart">
              <c:chart xmlns:c="http://schemas.openxmlformats.org/drawingml/2006/chart" xmlns:r="http://schemas.openxmlformats.org/officeDocument/2006/relationships" r:id="rId5"/>
            </a:graphicData>
          </a:graphic>
        </p:graphicFrame>
        <p:sp>
          <p:nvSpPr>
            <p:cNvPr id="13" name="文本框 12"/>
            <p:cNvSpPr txBox="1"/>
            <p:nvPr/>
          </p:nvSpPr>
          <p:spPr>
            <a:xfrm>
              <a:off x="2292980" y="4480334"/>
              <a:ext cx="758541" cy="584775"/>
            </a:xfrm>
            <a:prstGeom prst="rect">
              <a:avLst/>
            </a:prstGeom>
            <a:noFill/>
          </p:spPr>
          <p:txBody>
            <a:bodyPr wrap="none" rtlCol="0">
              <a:spAutoFit/>
            </a:bodyPr>
            <a:lstStyle/>
            <a:p>
              <a:pPr algn="ctr"/>
              <a:r>
                <a:rPr lang="en-US" altLang="zh-CN" sz="3200" dirty="0">
                  <a:latin typeface="造字工房俊雅（非商用）常规体" pitchFamily="2" charset="-122"/>
                  <a:ea typeface="造字工房俊雅（非商用）常规体" pitchFamily="2" charset="-122"/>
                </a:rPr>
                <a:t>60%</a:t>
              </a:r>
              <a:endParaRPr lang="zh-CN" altLang="en-US" sz="3200" dirty="0">
                <a:latin typeface="造字工房俊雅（非商用）常规体" pitchFamily="2" charset="-122"/>
                <a:ea typeface="造字工房俊雅（非商用）常规体" pitchFamily="2" charset="-122"/>
              </a:endParaRPr>
            </a:p>
          </p:txBody>
        </p:sp>
      </p:grpSp>
      <p:grpSp>
        <p:nvGrpSpPr>
          <p:cNvPr id="14" name="组合 13"/>
          <p:cNvGrpSpPr/>
          <p:nvPr/>
        </p:nvGrpSpPr>
        <p:grpSpPr>
          <a:xfrm>
            <a:off x="5998657" y="1608889"/>
            <a:ext cx="2463898" cy="2017487"/>
            <a:chOff x="3595590" y="3733838"/>
            <a:chExt cx="2463898" cy="2017487"/>
          </a:xfrm>
        </p:grpSpPr>
        <p:graphicFrame>
          <p:nvGraphicFramePr>
            <p:cNvPr id="15" name="图表 14"/>
            <p:cNvGraphicFramePr/>
            <p:nvPr>
              <p:extLst>
                <p:ext uri="{D42A27DB-BD31-4B8C-83A1-F6EECF244321}">
                  <p14:modId xmlns:p14="http://schemas.microsoft.com/office/powerpoint/2010/main" val="3370104021"/>
                </p:ext>
              </p:extLst>
            </p:nvPr>
          </p:nvGraphicFramePr>
          <p:xfrm>
            <a:off x="3595590" y="3733838"/>
            <a:ext cx="2463898" cy="2017487"/>
          </p:xfrm>
          <a:graphic>
            <a:graphicData uri="http://schemas.openxmlformats.org/drawingml/2006/chart">
              <c:chart xmlns:c="http://schemas.openxmlformats.org/drawingml/2006/chart" xmlns:r="http://schemas.openxmlformats.org/officeDocument/2006/relationships" r:id="rId6"/>
            </a:graphicData>
          </a:graphic>
        </p:graphicFrame>
        <p:sp>
          <p:nvSpPr>
            <p:cNvPr id="16" name="文本框 15"/>
            <p:cNvSpPr txBox="1"/>
            <p:nvPr/>
          </p:nvSpPr>
          <p:spPr>
            <a:xfrm>
              <a:off x="4466598" y="4480333"/>
              <a:ext cx="758541" cy="584775"/>
            </a:xfrm>
            <a:prstGeom prst="rect">
              <a:avLst/>
            </a:prstGeom>
            <a:noFill/>
          </p:spPr>
          <p:txBody>
            <a:bodyPr wrap="none" rtlCol="0">
              <a:spAutoFit/>
            </a:bodyPr>
            <a:lstStyle/>
            <a:p>
              <a:pPr algn="ctr"/>
              <a:r>
                <a:rPr lang="en-US" altLang="zh-CN" sz="3200" dirty="0">
                  <a:latin typeface="造字工房俊雅（非商用）常规体" pitchFamily="2" charset="-122"/>
                  <a:ea typeface="造字工房俊雅（非商用）常规体" pitchFamily="2" charset="-122"/>
                </a:rPr>
                <a:t>80%</a:t>
              </a:r>
              <a:endParaRPr lang="zh-CN" altLang="en-US" sz="3200" dirty="0">
                <a:latin typeface="造字工房俊雅（非商用）常规体" pitchFamily="2" charset="-122"/>
                <a:ea typeface="造字工房俊雅（非商用）常规体" pitchFamily="2" charset="-122"/>
              </a:endParaRPr>
            </a:p>
          </p:txBody>
        </p:sp>
      </p:grpSp>
      <p:sp>
        <p:nvSpPr>
          <p:cNvPr id="17" name="矩形 16"/>
          <p:cNvSpPr/>
          <p:nvPr/>
        </p:nvSpPr>
        <p:spPr>
          <a:xfrm>
            <a:off x="6912550" y="390581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C</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8" name="矩形 17"/>
          <p:cNvSpPr/>
          <p:nvPr/>
        </p:nvSpPr>
        <p:spPr>
          <a:xfrm>
            <a:off x="2290978" y="390581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A</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9" name="矩形 18"/>
          <p:cNvSpPr/>
          <p:nvPr/>
        </p:nvSpPr>
        <p:spPr>
          <a:xfrm>
            <a:off x="4601764" y="390581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B</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20" name="矩形 19"/>
          <p:cNvSpPr/>
          <p:nvPr/>
        </p:nvSpPr>
        <p:spPr>
          <a:xfrm>
            <a:off x="9223335" y="390581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D</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21" name="矩形 20"/>
          <p:cNvSpPr/>
          <p:nvPr/>
        </p:nvSpPr>
        <p:spPr>
          <a:xfrm>
            <a:off x="1789323" y="4673054"/>
            <a:ext cx="1739907" cy="854080"/>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22" name="矩形 21"/>
          <p:cNvSpPr/>
          <p:nvPr/>
        </p:nvSpPr>
        <p:spPr>
          <a:xfrm>
            <a:off x="4100109" y="4675031"/>
            <a:ext cx="1739907" cy="854080"/>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23" name="矩形 22"/>
          <p:cNvSpPr/>
          <p:nvPr/>
        </p:nvSpPr>
        <p:spPr>
          <a:xfrm>
            <a:off x="6410895" y="4684796"/>
            <a:ext cx="1739907" cy="854080"/>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24" name="矩形 23"/>
          <p:cNvSpPr/>
          <p:nvPr/>
        </p:nvSpPr>
        <p:spPr>
          <a:xfrm>
            <a:off x="8721680" y="4673054"/>
            <a:ext cx="1739907" cy="854080"/>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Tree>
    <p:extLst>
      <p:ext uri="{BB962C8B-B14F-4D97-AF65-F5344CB8AC3E}">
        <p14:creationId xmlns:p14="http://schemas.microsoft.com/office/powerpoint/2010/main" val="17404039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5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75000">
                                          <p:cBhvr additive="base">
                                            <p:cTn id="7" dur="2000" fill="hold"/>
                                            <p:tgtEl>
                                              <p:spTgt spid="5"/>
                                            </p:tgtEl>
                                            <p:attrNameLst>
                                              <p:attrName>ppt_x</p:attrName>
                                            </p:attrNameLst>
                                          </p:cBhvr>
                                          <p:tavLst>
                                            <p:tav tm="0">
                                              <p:val>
                                                <p:strVal val="0-#ppt_w/2"/>
                                              </p:val>
                                            </p:tav>
                                            <p:tav tm="100000">
                                              <p:val>
                                                <p:strVal val="#ppt_x"/>
                                              </p:val>
                                            </p:tav>
                                          </p:tavLst>
                                        </p:anim>
                                        <p:anim calcmode="lin" valueType="num" p14:bounceEnd="75000">
                                          <p:cBhvr additive="base">
                                            <p:cTn id="8" dur="2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75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75000">
                                          <p:cBhvr additive="base">
                                            <p:cTn id="11" dur="2000" fill="hold"/>
                                            <p:tgtEl>
                                              <p:spTgt spid="8"/>
                                            </p:tgtEl>
                                            <p:attrNameLst>
                                              <p:attrName>ppt_x</p:attrName>
                                            </p:attrNameLst>
                                          </p:cBhvr>
                                          <p:tavLst>
                                            <p:tav tm="0">
                                              <p:val>
                                                <p:strVal val="0-#ppt_w/2"/>
                                              </p:val>
                                            </p:tav>
                                            <p:tav tm="100000">
                                              <p:val>
                                                <p:strVal val="#ppt_x"/>
                                              </p:val>
                                            </p:tav>
                                          </p:tavLst>
                                        </p:anim>
                                        <p:anim calcmode="lin" valueType="num" p14:bounceEnd="75000">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75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75000">
                                          <p:cBhvr additive="base">
                                            <p:cTn id="15" dur="2000" fill="hold"/>
                                            <p:tgtEl>
                                              <p:spTgt spid="11"/>
                                            </p:tgtEl>
                                            <p:attrNameLst>
                                              <p:attrName>ppt_x</p:attrName>
                                            </p:attrNameLst>
                                          </p:cBhvr>
                                          <p:tavLst>
                                            <p:tav tm="0">
                                              <p:val>
                                                <p:strVal val="1+#ppt_w/2"/>
                                              </p:val>
                                            </p:tav>
                                            <p:tav tm="100000">
                                              <p:val>
                                                <p:strVal val="#ppt_x"/>
                                              </p:val>
                                            </p:tav>
                                          </p:tavLst>
                                        </p:anim>
                                        <p:anim calcmode="lin" valueType="num" p14:bounceEnd="75000">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75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75000">
                                          <p:cBhvr additive="base">
                                            <p:cTn id="19" dur="2000" fill="hold"/>
                                            <p:tgtEl>
                                              <p:spTgt spid="14"/>
                                            </p:tgtEl>
                                            <p:attrNameLst>
                                              <p:attrName>ppt_x</p:attrName>
                                            </p:attrNameLst>
                                          </p:cBhvr>
                                          <p:tavLst>
                                            <p:tav tm="0">
                                              <p:val>
                                                <p:strVal val="1+#ppt_w/2"/>
                                              </p:val>
                                            </p:tav>
                                            <p:tav tm="100000">
                                              <p:val>
                                                <p:strVal val="#ppt_x"/>
                                              </p:val>
                                            </p:tav>
                                          </p:tavLst>
                                        </p:anim>
                                        <p:anim calcmode="lin" valueType="num" p14:bounceEnd="75000">
                                          <p:cBhvr additive="base">
                                            <p:cTn id="20" dur="20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par>
                              <p:cTn id="42" fill="hold">
                                <p:stCondLst>
                                  <p:cond delay="2500"/>
                                </p:stCondLst>
                                <p:childTnLst>
                                  <p:par>
                                    <p:cTn id="43" presetID="14" presetClass="entr" presetSubtype="1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500"/>
                                            <p:tgtEl>
                                              <p:spTgt spid="2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500"/>
                                            <p:tgtEl>
                                              <p:spTgt spid="2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0-#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1+#ppt_w/2"/>
                                              </p:val>
                                            </p:tav>
                                            <p:tav tm="100000">
                                              <p:val>
                                                <p:strVal val="#ppt_x"/>
                                              </p:val>
                                            </p:tav>
                                          </p:tavLst>
                                        </p:anim>
                                        <p:anim calcmode="lin" valueType="num">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000" fill="hold"/>
                                            <p:tgtEl>
                                              <p:spTgt spid="14"/>
                                            </p:tgtEl>
                                            <p:attrNameLst>
                                              <p:attrName>ppt_x</p:attrName>
                                            </p:attrNameLst>
                                          </p:cBhvr>
                                          <p:tavLst>
                                            <p:tav tm="0">
                                              <p:val>
                                                <p:strVal val="1+#ppt_w/2"/>
                                              </p:val>
                                            </p:tav>
                                            <p:tav tm="100000">
                                              <p:val>
                                                <p:strVal val="#ppt_x"/>
                                              </p:val>
                                            </p:tav>
                                          </p:tavLst>
                                        </p:anim>
                                        <p:anim calcmode="lin" valueType="num">
                                          <p:cBhvr additive="base">
                                            <p:cTn id="20" dur="20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par>
                              <p:cTn id="42" fill="hold">
                                <p:stCondLst>
                                  <p:cond delay="2500"/>
                                </p:stCondLst>
                                <p:childTnLst>
                                  <p:par>
                                    <p:cTn id="43" presetID="14" presetClass="entr" presetSubtype="1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500"/>
                                            <p:tgtEl>
                                              <p:spTgt spid="2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500"/>
                                            <p:tgtEl>
                                              <p:spTgt spid="2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grpSp>
        <p:nvGrpSpPr>
          <p:cNvPr id="5" name="组合 4"/>
          <p:cNvGrpSpPr/>
          <p:nvPr/>
        </p:nvGrpSpPr>
        <p:grpSpPr>
          <a:xfrm>
            <a:off x="4700301" y="2078619"/>
            <a:ext cx="1469585" cy="3605200"/>
            <a:chOff x="4605051" y="1773819"/>
            <a:chExt cx="1469585" cy="3605200"/>
          </a:xfrm>
        </p:grpSpPr>
        <p:cxnSp>
          <p:nvCxnSpPr>
            <p:cNvPr id="6" name="直接连接符 5"/>
            <p:cNvCxnSpPr/>
            <p:nvPr/>
          </p:nvCxnSpPr>
          <p:spPr>
            <a:xfrm>
              <a:off x="5281421" y="1773819"/>
              <a:ext cx="0" cy="3605200"/>
            </a:xfrm>
            <a:prstGeom prst="line">
              <a:avLst/>
            </a:prstGeom>
            <a:ln w="22225">
              <a:solidFill>
                <a:srgbClr val="404040"/>
              </a:solidFill>
              <a:tailEnd type="none"/>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281421" y="1773819"/>
              <a:ext cx="793215" cy="0"/>
            </a:xfrm>
            <a:prstGeom prst="line">
              <a:avLst/>
            </a:prstGeom>
            <a:ln w="22225">
              <a:solidFill>
                <a:srgbClr val="404040"/>
              </a:solidFill>
              <a:tailEnd type="non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605051" y="3575109"/>
              <a:ext cx="1469585" cy="0"/>
            </a:xfrm>
            <a:prstGeom prst="line">
              <a:avLst/>
            </a:prstGeom>
            <a:ln w="22225">
              <a:solidFill>
                <a:srgbClr val="40404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281421" y="5376399"/>
              <a:ext cx="793215" cy="0"/>
            </a:xfrm>
            <a:prstGeom prst="line">
              <a:avLst/>
            </a:prstGeom>
            <a:ln w="22225">
              <a:solidFill>
                <a:srgbClr val="404040"/>
              </a:solidFill>
              <a:tailEnd type="none"/>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6295310" y="1755217"/>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造字工房俊雅（非商用）常规体" pitchFamily="2" charset="-122"/>
                <a:ea typeface="造字工房俊雅（非商用）常规体" pitchFamily="2" charset="-122"/>
              </a:rPr>
              <a:t>A</a:t>
            </a:r>
            <a:endParaRPr lang="zh-CN" altLang="en-US" sz="28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1" name="矩形 10"/>
          <p:cNvSpPr/>
          <p:nvPr/>
        </p:nvSpPr>
        <p:spPr>
          <a:xfrm>
            <a:off x="6306607" y="3564636"/>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造字工房俊雅（非商用）常规体" pitchFamily="2" charset="-122"/>
                <a:ea typeface="造字工房俊雅（非商用）常规体" pitchFamily="2" charset="-122"/>
              </a:rPr>
              <a:t>B</a:t>
            </a:r>
            <a:endParaRPr lang="zh-CN" altLang="en-US" sz="28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2" name="矩形 11"/>
          <p:cNvSpPr/>
          <p:nvPr/>
        </p:nvSpPr>
        <p:spPr>
          <a:xfrm>
            <a:off x="6295310" y="5357797"/>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造字工房俊雅（非商用）常规体" pitchFamily="2" charset="-122"/>
                <a:ea typeface="造字工房俊雅（非商用）常规体" pitchFamily="2" charset="-122"/>
              </a:rPr>
              <a:t>C</a:t>
            </a:r>
            <a:endParaRPr lang="zh-CN" altLang="en-US" sz="28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3" name="矩形 12"/>
          <p:cNvSpPr/>
          <p:nvPr/>
        </p:nvSpPr>
        <p:spPr>
          <a:xfrm>
            <a:off x="7043207" y="1815212"/>
            <a:ext cx="2779938"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4" name="矩形 13"/>
          <p:cNvSpPr/>
          <p:nvPr/>
        </p:nvSpPr>
        <p:spPr>
          <a:xfrm>
            <a:off x="7054504" y="3624631"/>
            <a:ext cx="2768642"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5" name="矩形 14"/>
          <p:cNvSpPr/>
          <p:nvPr/>
        </p:nvSpPr>
        <p:spPr>
          <a:xfrm>
            <a:off x="7043206" y="5417792"/>
            <a:ext cx="2779939"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6" name="矩形 15"/>
          <p:cNvSpPr/>
          <p:nvPr/>
        </p:nvSpPr>
        <p:spPr>
          <a:xfrm>
            <a:off x="2618319" y="4886776"/>
            <a:ext cx="1658311" cy="784830"/>
          </a:xfrm>
          <a:prstGeom prst="rect">
            <a:avLst/>
          </a:prstGeom>
        </p:spPr>
        <p:txBody>
          <a:bodyPr wrap="square">
            <a:spAutoFit/>
          </a:bodyPr>
          <a:lstStyle/>
          <a:p>
            <a:pPr algn="ctr">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a:t>
            </a:r>
            <a:r>
              <a:rPr lang="zh-CN" altLang="en-US" sz="1000" dirty="0" smtClean="0">
                <a:solidFill>
                  <a:srgbClr val="404040"/>
                </a:solidFill>
                <a:latin typeface="造字工房俊雅（非商用）常规体" pitchFamily="2" charset="-122"/>
                <a:ea typeface="造字工房俊雅（非商用）常规体" pitchFamily="2" charset="-122"/>
              </a:rPr>
              <a:t>文字</a:t>
            </a:r>
            <a:endParaRPr lang="zh-CN" altLang="en-US" sz="1000" dirty="0">
              <a:solidFill>
                <a:srgbClr val="404040"/>
              </a:solidFill>
              <a:latin typeface="造字工房俊雅（非商用）常规体" pitchFamily="2" charset="-122"/>
              <a:ea typeface="造字工房俊雅（非商用）常规体" pitchFamily="2" charset="-122"/>
            </a:endParaRPr>
          </a:p>
        </p:txBody>
      </p:sp>
      <p:grpSp>
        <p:nvGrpSpPr>
          <p:cNvPr id="17" name="组合 16"/>
          <p:cNvGrpSpPr/>
          <p:nvPr/>
        </p:nvGrpSpPr>
        <p:grpSpPr>
          <a:xfrm>
            <a:off x="2546358" y="2939684"/>
            <a:ext cx="1850766" cy="1780596"/>
            <a:chOff x="2451108" y="2634884"/>
            <a:chExt cx="1850766" cy="1780596"/>
          </a:xfrm>
        </p:grpSpPr>
        <p:sp>
          <p:nvSpPr>
            <p:cNvPr id="18" name="矩形 17"/>
            <p:cNvSpPr/>
            <p:nvPr/>
          </p:nvSpPr>
          <p:spPr>
            <a:xfrm>
              <a:off x="2451108" y="2634884"/>
              <a:ext cx="1802237" cy="1780596"/>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latin typeface="造字工房俊雅（非商用）常规体" pitchFamily="2" charset="-122"/>
                <a:ea typeface="造字工房俊雅（非商用）常规体" pitchFamily="2" charset="-122"/>
              </a:endParaRPr>
            </a:p>
          </p:txBody>
        </p:sp>
        <p:sp>
          <p:nvSpPr>
            <p:cNvPr id="19" name="矩形 18"/>
            <p:cNvSpPr/>
            <p:nvPr/>
          </p:nvSpPr>
          <p:spPr>
            <a:xfrm>
              <a:off x="2740519" y="3817043"/>
              <a:ext cx="1223412" cy="369332"/>
            </a:xfrm>
            <a:prstGeom prst="rect">
              <a:avLst/>
            </a:prstGeom>
          </p:spPr>
          <p:txBody>
            <a:bodyPr wrap="none">
              <a:spAutoFit/>
            </a:bodyPr>
            <a:lstStyle/>
            <a:p>
              <a:pPr algn="ctr"/>
              <a:r>
                <a:rPr lang="zh-CN" altLang="en-US" dirty="0">
                  <a:solidFill>
                    <a:schemeClr val="bg1"/>
                  </a:solidFill>
                  <a:latin typeface="造字工房俊雅（非商用）常规体" pitchFamily="2" charset="-122"/>
                  <a:ea typeface="造字工房俊雅（非商用）常规体" pitchFamily="2" charset="-122"/>
                </a:rPr>
                <a:t>标题文本预设</a:t>
              </a:r>
            </a:p>
          </p:txBody>
        </p:sp>
        <p:sp>
          <p:nvSpPr>
            <p:cNvPr id="20" name="文本框 19"/>
            <p:cNvSpPr txBox="1"/>
            <p:nvPr/>
          </p:nvSpPr>
          <p:spPr>
            <a:xfrm>
              <a:off x="2557486" y="2990328"/>
              <a:ext cx="1744388" cy="707886"/>
            </a:xfrm>
            <a:prstGeom prst="rect">
              <a:avLst/>
            </a:prstGeom>
            <a:noFill/>
          </p:spPr>
          <p:txBody>
            <a:bodyPr wrap="none" rtlCol="0">
              <a:spAutoFit/>
            </a:bodyPr>
            <a:lstStyle/>
            <a:p>
              <a:r>
                <a:rPr lang="en-US" altLang="zh-CN" sz="4000" dirty="0">
                  <a:solidFill>
                    <a:schemeClr val="bg1"/>
                  </a:solidFill>
                  <a:latin typeface="造字工房俊雅（非商用）常规体" pitchFamily="2" charset="-122"/>
                  <a:ea typeface="造字工房俊雅（非商用）常规体" pitchFamily="2" charset="-122"/>
                </a:rPr>
                <a:t>THREE</a:t>
              </a:r>
              <a:endParaRPr lang="zh-CN" altLang="en-US" sz="4000" dirty="0">
                <a:solidFill>
                  <a:schemeClr val="bg1"/>
                </a:solidFill>
                <a:latin typeface="造字工房俊雅（非商用）常规体" pitchFamily="2" charset="-122"/>
                <a:ea typeface="造字工房俊雅（非商用）常规体" pitchFamily="2" charset="-122"/>
              </a:endParaRPr>
            </a:p>
          </p:txBody>
        </p:sp>
      </p:grpSp>
    </p:spTree>
    <p:extLst>
      <p:ext uri="{BB962C8B-B14F-4D97-AF65-F5344CB8AC3E}">
        <p14:creationId xmlns:p14="http://schemas.microsoft.com/office/powerpoint/2010/main" val="2887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par>
                          <p:cTn id="31" fill="hold">
                            <p:stCondLst>
                              <p:cond delay="1750"/>
                            </p:stCondLst>
                            <p:childTnLst>
                              <p:par>
                                <p:cTn id="32" presetID="14" presetClass="entr" presetSubtype="1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sp>
        <p:nvSpPr>
          <p:cNvPr id="5" name="矩形 4"/>
          <p:cNvSpPr/>
          <p:nvPr/>
        </p:nvSpPr>
        <p:spPr>
          <a:xfrm>
            <a:off x="4038600" y="3357563"/>
            <a:ext cx="6153150" cy="3062287"/>
          </a:xfrm>
          <a:prstGeom prst="rect">
            <a:avLst/>
          </a:prstGeom>
          <a:noFill/>
          <a:ln w="254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894053" y="1707241"/>
            <a:ext cx="3708462" cy="4419601"/>
            <a:chOff x="1894053" y="1821541"/>
            <a:chExt cx="3708462" cy="4419601"/>
          </a:xfrm>
        </p:grpSpPr>
        <p:sp>
          <p:nvSpPr>
            <p:cNvPr id="7" name="矩形 6"/>
            <p:cNvSpPr/>
            <p:nvPr/>
          </p:nvSpPr>
          <p:spPr>
            <a:xfrm>
              <a:off x="1894053" y="1821541"/>
              <a:ext cx="3708462" cy="4419601"/>
            </a:xfrm>
            <a:prstGeom prst="rect">
              <a:avLst/>
            </a:prstGeom>
            <a:solidFill>
              <a:srgbClr val="6A6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atin typeface="Broadway" panose="04040905080B02020502" pitchFamily="82" charset="0"/>
                <a:ea typeface="造字工房俊雅（非商用）常规体" pitchFamily="2" charset="-122"/>
              </a:endParaRPr>
            </a:p>
          </p:txBody>
        </p:sp>
        <p:sp>
          <p:nvSpPr>
            <p:cNvPr id="8" name="矩形 7"/>
            <p:cNvSpPr/>
            <p:nvPr/>
          </p:nvSpPr>
          <p:spPr>
            <a:xfrm>
              <a:off x="2289597" y="3126594"/>
              <a:ext cx="2917372" cy="1384995"/>
            </a:xfrm>
            <a:prstGeom prst="rect">
              <a:avLst/>
            </a:prstGeom>
          </p:spPr>
          <p:txBody>
            <a:bodyPr wrap="square">
              <a:spAutoFit/>
            </a:bodyPr>
            <a:lstStyle/>
            <a:p>
              <a:pPr algn="ctr">
                <a:lnSpc>
                  <a:spcPct val="150000"/>
                </a:lnSpc>
              </a:pPr>
              <a:r>
                <a:rPr lang="zh-CN" altLang="en-US" sz="1400" dirty="0">
                  <a:solidFill>
                    <a:schemeClr val="bg1"/>
                  </a:solidFill>
                  <a:latin typeface="造字工房俊雅（非商用）常规体" pitchFamily="2" charset="-122"/>
                  <a:ea typeface="造字工房俊雅（非商用）常规体" pitchFamily="2" charset="-122"/>
                </a:rPr>
                <a:t>您的内容打在这里，或者通过复制您的文本后，在此框中选择粘贴，并选择只保留文字您的内容打在这里，或者通过复制您的文本后，在此框中选择粘贴，并选择只保留文字</a:t>
              </a:r>
            </a:p>
          </p:txBody>
        </p:sp>
      </p:grpSp>
      <p:sp>
        <p:nvSpPr>
          <p:cNvPr id="9" name="矩形 8"/>
          <p:cNvSpPr/>
          <p:nvPr/>
        </p:nvSpPr>
        <p:spPr>
          <a:xfrm>
            <a:off x="2782040" y="2104571"/>
            <a:ext cx="1932487" cy="615539"/>
          </a:xfrm>
          <a:prstGeom prst="rect">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造字工房俊雅（非商用）常规体" pitchFamily="2" charset="-122"/>
                <a:ea typeface="造字工房俊雅（非商用）常规体" pitchFamily="2" charset="-122"/>
              </a:rPr>
              <a:t>标题</a:t>
            </a:r>
            <a:r>
              <a:rPr lang="zh-CN" altLang="en-US" sz="2400" b="1" dirty="0" smtClean="0">
                <a:solidFill>
                  <a:schemeClr val="bg1"/>
                </a:solidFill>
                <a:latin typeface="造字工房俊雅（非商用）常规体" pitchFamily="2" charset="-122"/>
                <a:ea typeface="造字工房俊雅（非商用）常规体" pitchFamily="2" charset="-122"/>
              </a:rPr>
              <a:t>文本</a:t>
            </a:r>
            <a:endParaRPr lang="zh-CN" altLang="en-US" sz="2400" b="1" dirty="0">
              <a:solidFill>
                <a:schemeClr val="bg1"/>
              </a:solidFill>
              <a:latin typeface="造字工房俊雅（非商用）常规体" pitchFamily="2" charset="-122"/>
              <a:ea typeface="造字工房俊雅（非商用）常规体" pitchFamily="2" charset="-122"/>
            </a:endParaRPr>
          </a:p>
        </p:txBody>
      </p:sp>
      <p:sp>
        <p:nvSpPr>
          <p:cNvPr id="10" name="矩形 9"/>
          <p:cNvSpPr/>
          <p:nvPr/>
        </p:nvSpPr>
        <p:spPr>
          <a:xfrm>
            <a:off x="6289746" y="3642470"/>
            <a:ext cx="736599" cy="646803"/>
          </a:xfrm>
          <a:prstGeom prst="rect">
            <a:avLst/>
          </a:prstGeom>
          <a:noFill/>
          <a:ln>
            <a:solidFill>
              <a:srgbClr val="404040"/>
            </a:solidFill>
          </a:ln>
          <a:effectLst>
            <a:outerShdw blurRad="292100" dist="63500" dir="8100000" sx="109000" sy="109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tx1">
                    <a:lumMod val="75000"/>
                    <a:lumOff val="25000"/>
                  </a:schemeClr>
                </a:solidFill>
                <a:latin typeface="造字工房俊雅（非商用）常规体" pitchFamily="2" charset="-122"/>
                <a:ea typeface="造字工房俊雅（非商用）常规体" pitchFamily="2" charset="-122"/>
              </a:rPr>
              <a:t>B</a:t>
            </a:r>
            <a:endParaRPr lang="zh-CN" altLang="en-US" sz="32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1" name="矩形 10"/>
          <p:cNvSpPr/>
          <p:nvPr/>
        </p:nvSpPr>
        <p:spPr>
          <a:xfrm>
            <a:off x="6289746" y="4943940"/>
            <a:ext cx="736599" cy="646803"/>
          </a:xfrm>
          <a:prstGeom prst="rect">
            <a:avLst/>
          </a:prstGeom>
          <a:noFill/>
          <a:ln>
            <a:solidFill>
              <a:srgbClr val="404040"/>
            </a:solidFill>
          </a:ln>
          <a:effectLst>
            <a:outerShdw blurRad="292100" dist="63500" dir="8100000" sx="109000" sy="109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tx1">
                    <a:lumMod val="75000"/>
                    <a:lumOff val="25000"/>
                  </a:schemeClr>
                </a:solidFill>
                <a:latin typeface="造字工房俊雅（非商用）常规体" pitchFamily="2" charset="-122"/>
                <a:ea typeface="造字工房俊雅（非商用）常规体" pitchFamily="2" charset="-122"/>
              </a:rPr>
              <a:t>C</a:t>
            </a:r>
            <a:endParaRPr lang="zh-CN" altLang="en-US" sz="32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2" name="矩形 11"/>
          <p:cNvSpPr/>
          <p:nvPr/>
        </p:nvSpPr>
        <p:spPr>
          <a:xfrm>
            <a:off x="6289745" y="2340999"/>
            <a:ext cx="736599" cy="646803"/>
          </a:xfrm>
          <a:prstGeom prst="rect">
            <a:avLst/>
          </a:prstGeom>
          <a:noFill/>
          <a:ln>
            <a:solidFill>
              <a:srgbClr val="404040"/>
            </a:solidFill>
          </a:ln>
          <a:effectLst>
            <a:outerShdw blurRad="292100" dist="63500" dir="8100000" sx="109000" sy="109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tx1">
                    <a:lumMod val="75000"/>
                    <a:lumOff val="25000"/>
                  </a:schemeClr>
                </a:solidFill>
                <a:latin typeface="造字工房俊雅（非商用）常规体" pitchFamily="2" charset="-122"/>
                <a:ea typeface="造字工房俊雅（非商用）常规体" pitchFamily="2" charset="-122"/>
              </a:rPr>
              <a:t>A</a:t>
            </a:r>
            <a:endParaRPr lang="zh-CN" altLang="en-US" sz="32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3" name="矩形 12"/>
          <p:cNvSpPr/>
          <p:nvPr/>
        </p:nvSpPr>
        <p:spPr>
          <a:xfrm>
            <a:off x="7098915" y="2430427"/>
            <a:ext cx="2768642"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4" name="矩形 13"/>
          <p:cNvSpPr/>
          <p:nvPr/>
        </p:nvSpPr>
        <p:spPr>
          <a:xfrm>
            <a:off x="7098915" y="3712423"/>
            <a:ext cx="2768642"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5" name="矩形 14"/>
          <p:cNvSpPr/>
          <p:nvPr/>
        </p:nvSpPr>
        <p:spPr>
          <a:xfrm>
            <a:off x="7098914" y="5013894"/>
            <a:ext cx="2768642"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Tree>
    <p:extLst>
      <p:ext uri="{BB962C8B-B14F-4D97-AF65-F5344CB8AC3E}">
        <p14:creationId xmlns:p14="http://schemas.microsoft.com/office/powerpoint/2010/main" val="193617334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75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75000">
                                          <p:cBhvr additive="base">
                                            <p:cTn id="7" dur="2000" fill="hold"/>
                                            <p:tgtEl>
                                              <p:spTgt spid="9"/>
                                            </p:tgtEl>
                                            <p:attrNameLst>
                                              <p:attrName>ppt_x</p:attrName>
                                            </p:attrNameLst>
                                          </p:cBhvr>
                                          <p:tavLst>
                                            <p:tav tm="0">
                                              <p:val>
                                                <p:strVal val="#ppt_x"/>
                                              </p:val>
                                            </p:tav>
                                            <p:tav tm="100000">
                                              <p:val>
                                                <p:strVal val="#ppt_x"/>
                                              </p:val>
                                            </p:tav>
                                          </p:tavLst>
                                        </p:anim>
                                        <p:anim calcmode="lin" valueType="num" p14:bounceEnd="75000">
                                          <p:cBhvr additive="base">
                                            <p:cTn id="8" dur="2000" fill="hold"/>
                                            <p:tgtEl>
                                              <p:spTgt spid="9"/>
                                            </p:tgtEl>
                                            <p:attrNameLst>
                                              <p:attrName>ppt_y</p:attrName>
                                            </p:attrNameLst>
                                          </p:cBhvr>
                                          <p:tavLst>
                                            <p:tav tm="0">
                                              <p:val>
                                                <p:strVal val="1+#ppt_h/2"/>
                                              </p:val>
                                            </p:tav>
                                            <p:tav tm="100000">
                                              <p:val>
                                                <p:strVal val="#ppt_y"/>
                                              </p:val>
                                            </p:tav>
                                          </p:tavLst>
                                        </p:anim>
                                      </p:childTnLst>
                                    </p:cTn>
                                  </p:par>
                                  <p:par>
                                    <p:cTn id="9" presetID="14" presetClass="entr" presetSubtype="10" fill="hold"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2000"/>
                                </p:stCondLst>
                                <p:childTnLst>
                                  <p:par>
                                    <p:cTn id="13" presetID="21"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750"/>
                                            <p:tgtEl>
                                              <p:spTgt spid="5"/>
                                            </p:tgtEl>
                                          </p:cBhvr>
                                        </p:animEffect>
                                      </p:childTnLst>
                                    </p:cTn>
                                  </p:par>
                                </p:childTnLst>
                              </p:cTn>
                            </p:par>
                            <p:par>
                              <p:cTn id="16" fill="hold">
                                <p:stCondLst>
                                  <p:cond delay="275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14" presetClass="entr" presetSubtype="10" fill="hold" grpId="0" nodeType="withEffect">
                                      <p:stCondLst>
                                        <p:cond delay="50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par>
                                    <p:cTn id="38" presetID="14" presetClass="entr" presetSubtype="10"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4"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ppt_x"/>
                                              </p:val>
                                            </p:tav>
                                            <p:tav tm="100000">
                                              <p:val>
                                                <p:strVal val="#ppt_x"/>
                                              </p:val>
                                            </p:tav>
                                          </p:tavLst>
                                        </p:anim>
                                        <p:anim calcmode="lin" valueType="num">
                                          <p:cBhvr additive="base">
                                            <p:cTn id="8" dur="2000" fill="hold"/>
                                            <p:tgtEl>
                                              <p:spTgt spid="9"/>
                                            </p:tgtEl>
                                            <p:attrNameLst>
                                              <p:attrName>ppt_y</p:attrName>
                                            </p:attrNameLst>
                                          </p:cBhvr>
                                          <p:tavLst>
                                            <p:tav tm="0">
                                              <p:val>
                                                <p:strVal val="1+#ppt_h/2"/>
                                              </p:val>
                                            </p:tav>
                                            <p:tav tm="100000">
                                              <p:val>
                                                <p:strVal val="#ppt_y"/>
                                              </p:val>
                                            </p:tav>
                                          </p:tavLst>
                                        </p:anim>
                                      </p:childTnLst>
                                    </p:cTn>
                                  </p:par>
                                  <p:par>
                                    <p:cTn id="9" presetID="14" presetClass="entr" presetSubtype="10" fill="hold"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2000"/>
                                </p:stCondLst>
                                <p:childTnLst>
                                  <p:par>
                                    <p:cTn id="13" presetID="21"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750"/>
                                            <p:tgtEl>
                                              <p:spTgt spid="5"/>
                                            </p:tgtEl>
                                          </p:cBhvr>
                                        </p:animEffect>
                                      </p:childTnLst>
                                    </p:cTn>
                                  </p:par>
                                </p:childTnLst>
                              </p:cTn>
                            </p:par>
                            <p:par>
                              <p:cTn id="16" fill="hold">
                                <p:stCondLst>
                                  <p:cond delay="275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14" presetClass="entr" presetSubtype="10" fill="hold" grpId="0" nodeType="withEffect">
                                      <p:stCondLst>
                                        <p:cond delay="50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par>
                                    <p:cTn id="38" presetID="14" presetClass="entr" presetSubtype="10"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4" grpId="0"/>
          <p:bldP spid="15"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8"/>
          <a:stretch>
            <a:fillRect/>
          </a:stretch>
        </p:blipFill>
        <p:spPr>
          <a:xfrm flipH="1">
            <a:off x="4480842" y="-3244737"/>
            <a:ext cx="8266068" cy="10833397"/>
          </a:xfrm>
          <a:prstGeom prst="rect">
            <a:avLst/>
          </a:prstGeom>
        </p:spPr>
      </p:pic>
      <p:cxnSp>
        <p:nvCxnSpPr>
          <p:cNvPr id="5" name="直接连接符 4"/>
          <p:cNvCxnSpPr/>
          <p:nvPr/>
        </p:nvCxnSpPr>
        <p:spPr>
          <a:xfrm rot="16741234" flipH="1">
            <a:off x="1362326" y="242081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flipH="1">
            <a:off x="982115" y="223175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V="1">
            <a:off x="816054" y="1578442"/>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16741234">
            <a:off x="1358461" y="289496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16741234" flipH="1">
            <a:off x="1316631" y="342215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32" idx="6"/>
          </p:cNvCxnSpPr>
          <p:nvPr/>
        </p:nvCxnSpPr>
        <p:spPr>
          <a:xfrm rot="16741234" flipV="1">
            <a:off x="1010846" y="491196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36" idx="6"/>
          </p:cNvCxnSpPr>
          <p:nvPr/>
        </p:nvCxnSpPr>
        <p:spPr>
          <a:xfrm rot="16741234">
            <a:off x="1080519" y="564815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flipH="1" flipV="1">
            <a:off x="1420788" y="411943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flipV="1">
            <a:off x="1587328" y="364135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16741234">
            <a:off x="1086389" y="304110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6741234">
            <a:off x="1358461" y="289496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24" idx="2"/>
          </p:cNvCxnSpPr>
          <p:nvPr/>
        </p:nvCxnSpPr>
        <p:spPr>
          <a:xfrm rot="16741234">
            <a:off x="1839913" y="1585831"/>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24" idx="6"/>
          </p:cNvCxnSpPr>
          <p:nvPr/>
        </p:nvCxnSpPr>
        <p:spPr>
          <a:xfrm rot="16741234" flipV="1">
            <a:off x="2060380" y="195899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flipV="1">
            <a:off x="1828683" y="229467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297685" y="396398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6741234" flipH="1">
            <a:off x="462011" y="428069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741234">
            <a:off x="599582" y="345044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rot="16741234" flipH="1">
            <a:off x="912515" y="133090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1159186" y="196171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6741234" flipH="1">
            <a:off x="1997732" y="188099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rot="16741234" flipH="1">
            <a:off x="1151447" y="240779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p:cNvSpPr/>
          <p:nvPr/>
        </p:nvSpPr>
        <p:spPr>
          <a:xfrm rot="16741234" flipH="1">
            <a:off x="2160048" y="12609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832913" y="32682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2397600" y="238032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flipH="1">
            <a:off x="1635716" y="277237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flipH="1">
            <a:off x="935870" y="626213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665721" y="507010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428540" y="54664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6741234">
            <a:off x="422168" y="563999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24549" y="488929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790253" y="468299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129716" y="597970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椭圆 36"/>
          <p:cNvSpPr/>
          <p:nvPr/>
        </p:nvSpPr>
        <p:spPr>
          <a:xfrm rot="16741234">
            <a:off x="584889" y="366458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443191" y="413023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1917087" y="404179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a:off x="1211754" y="401683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a:off x="1369882" y="44468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1401915" y="359333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16741234" flipH="1">
            <a:off x="1345100" y="316950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6741234" flipH="1">
            <a:off x="2645445" y="19317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2478772" y="304281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椭圆 45"/>
          <p:cNvSpPr/>
          <p:nvPr/>
        </p:nvSpPr>
        <p:spPr>
          <a:xfrm rot="16741234" flipH="1">
            <a:off x="2021059" y="338686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7" name="椭圆 46"/>
          <p:cNvSpPr/>
          <p:nvPr/>
        </p:nvSpPr>
        <p:spPr>
          <a:xfrm rot="16741234" flipH="1">
            <a:off x="2674790" y="262265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2246802" y="450402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966200" y="509776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a:off x="1691564" y="580725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a:off x="1636382" y="498091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2490488" y="358929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rot="16741234" flipH="1">
            <a:off x="743348" y="223174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6741234" flipH="1">
            <a:off x="648074" y="283964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rot="16741234">
            <a:off x="-1100757" y="3075462"/>
            <a:ext cx="2720838" cy="505942"/>
            <a:chOff x="5233265" y="2334818"/>
            <a:chExt cx="2720838" cy="505942"/>
          </a:xfrm>
        </p:grpSpPr>
        <p:sp>
          <p:nvSpPr>
            <p:cNvPr id="56" name="椭圆 55"/>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1" name="直接连接符 60"/>
          <p:cNvCxnSpPr>
            <a:endCxn id="34" idx="3"/>
          </p:cNvCxnSpPr>
          <p:nvPr/>
        </p:nvCxnSpPr>
        <p:spPr>
          <a:xfrm rot="16741234" flipV="1">
            <a:off x="-32689" y="509184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5" idx="0"/>
            <a:endCxn id="34" idx="5"/>
          </p:cNvCxnSpPr>
          <p:nvPr/>
        </p:nvCxnSpPr>
        <p:spPr>
          <a:xfrm rot="16741234" flipH="1" flipV="1">
            <a:off x="312149" y="450049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rot="16741234" flipH="1">
            <a:off x="1653795" y="6767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16741234" flipH="1">
            <a:off x="1592224" y="1316919"/>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rot="16741234">
            <a:off x="1305387" y="16011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6" name="PA_文本框 11"/>
          <p:cNvSpPr txBox="1"/>
          <p:nvPr>
            <p:custDataLst>
              <p:tags r:id="rId1"/>
            </p:custDataLst>
          </p:nvPr>
        </p:nvSpPr>
        <p:spPr>
          <a:xfrm>
            <a:off x="2329884" y="-202215"/>
            <a:ext cx="2736647" cy="3154710"/>
          </a:xfrm>
          <a:prstGeom prst="rect">
            <a:avLst/>
          </a:prstGeom>
          <a:noFill/>
        </p:spPr>
        <p:txBody>
          <a:bodyPr wrap="none" rtlCol="0">
            <a:spAutoFit/>
          </a:bodyPr>
          <a:lstStyle/>
          <a:p>
            <a:r>
              <a:rPr lang="zh-CN" altLang="en-US" sz="19900" dirty="0" smtClean="0">
                <a:latin typeface="文悦青龙体 (非商业使用) W5" pitchFamily="50" charset="-122"/>
                <a:ea typeface="文悦青龙体 (非商业使用) W5" pitchFamily="50" charset="-122"/>
              </a:rPr>
              <a:t>奔</a:t>
            </a:r>
            <a:endParaRPr lang="zh-CN" altLang="en-US" sz="19900" dirty="0">
              <a:latin typeface="文悦青龙体 (非商业使用) W5" pitchFamily="50" charset="-122"/>
              <a:ea typeface="文悦青龙体 (非商业使用) W5" pitchFamily="50" charset="-122"/>
            </a:endParaRPr>
          </a:p>
        </p:txBody>
      </p:sp>
      <p:sp>
        <p:nvSpPr>
          <p:cNvPr id="67" name="PA_文本框 12"/>
          <p:cNvSpPr txBox="1"/>
          <p:nvPr>
            <p:custDataLst>
              <p:tags r:id="rId2"/>
            </p:custDataLst>
          </p:nvPr>
        </p:nvSpPr>
        <p:spPr>
          <a:xfrm>
            <a:off x="3149652" y="2171962"/>
            <a:ext cx="1954381" cy="2215991"/>
          </a:xfrm>
          <a:prstGeom prst="rect">
            <a:avLst/>
          </a:prstGeom>
          <a:noFill/>
        </p:spPr>
        <p:txBody>
          <a:bodyPr wrap="none" rtlCol="0">
            <a:spAutoFit/>
          </a:bodyPr>
          <a:lstStyle/>
          <a:p>
            <a:r>
              <a:rPr lang="zh-CN" altLang="en-US" sz="13800" dirty="0" smtClean="0">
                <a:latin typeface="文悦青龙体 (非商业使用) W5" pitchFamily="50" charset="-122"/>
                <a:ea typeface="文悦青龙体 (非商业使用) W5" pitchFamily="50" charset="-122"/>
              </a:rPr>
              <a:t>跑</a:t>
            </a:r>
            <a:endParaRPr lang="zh-CN" altLang="en-US" sz="13800" dirty="0">
              <a:latin typeface="文悦青龙体 (非商业使用) W5" pitchFamily="50" charset="-122"/>
              <a:ea typeface="文悦青龙体 (非商业使用) W5" pitchFamily="50" charset="-122"/>
            </a:endParaRPr>
          </a:p>
        </p:txBody>
      </p:sp>
      <p:sp>
        <p:nvSpPr>
          <p:cNvPr id="68" name="PA_文本框 13"/>
          <p:cNvSpPr txBox="1"/>
          <p:nvPr>
            <p:custDataLst>
              <p:tags r:id="rId3"/>
            </p:custDataLst>
          </p:nvPr>
        </p:nvSpPr>
        <p:spPr>
          <a:xfrm>
            <a:off x="1906475" y="3517484"/>
            <a:ext cx="1659429" cy="1862048"/>
          </a:xfrm>
          <a:prstGeom prst="rect">
            <a:avLst/>
          </a:prstGeom>
          <a:noFill/>
        </p:spPr>
        <p:txBody>
          <a:bodyPr wrap="none" rtlCol="0">
            <a:spAutoFit/>
          </a:bodyPr>
          <a:lstStyle/>
          <a:p>
            <a:r>
              <a:rPr lang="zh-CN" altLang="en-US" sz="11500" dirty="0" smtClean="0">
                <a:latin typeface="文悦青龙体 (非商业使用) W5" pitchFamily="50" charset="-122"/>
                <a:ea typeface="文悦青龙体 (非商业使用) W5" pitchFamily="50" charset="-122"/>
              </a:rPr>
              <a:t>吧</a:t>
            </a:r>
            <a:endParaRPr lang="zh-CN" altLang="en-US" sz="11500" dirty="0">
              <a:latin typeface="文悦青龙体 (非商业使用) W5" pitchFamily="50" charset="-122"/>
              <a:ea typeface="文悦青龙体 (非商业使用) W5" pitchFamily="50" charset="-122"/>
            </a:endParaRPr>
          </a:p>
        </p:txBody>
      </p:sp>
      <p:sp>
        <p:nvSpPr>
          <p:cNvPr id="69" name="PA_文本框 15"/>
          <p:cNvSpPr txBox="1"/>
          <p:nvPr>
            <p:custDataLst>
              <p:tags r:id="rId4"/>
            </p:custDataLst>
          </p:nvPr>
        </p:nvSpPr>
        <p:spPr>
          <a:xfrm rot="2139249">
            <a:off x="2869025" y="3418980"/>
            <a:ext cx="2313454" cy="2646878"/>
          </a:xfrm>
          <a:prstGeom prst="rect">
            <a:avLst/>
          </a:prstGeom>
          <a:noFill/>
        </p:spPr>
        <p:txBody>
          <a:bodyPr wrap="none" rtlCol="0">
            <a:spAutoFit/>
          </a:bodyPr>
          <a:lstStyle/>
          <a:p>
            <a:r>
              <a:rPr lang="en-US" altLang="zh-CN" sz="16600" dirty="0" smtClean="0">
                <a:latin typeface="AjiwaiPro" panose="02000600000000000000" pitchFamily="2" charset="-128"/>
                <a:ea typeface="AjiwaiPro" panose="02000600000000000000" pitchFamily="2" charset="-128"/>
              </a:rPr>
              <a:t>！</a:t>
            </a:r>
            <a:endParaRPr lang="zh-CN" altLang="en-US" sz="16600" dirty="0">
              <a:latin typeface="AjiwaiPro" panose="02000600000000000000" pitchFamily="2" charset="-128"/>
              <a:ea typeface="AjiwaiPro" panose="02000600000000000000" pitchFamily="2" charset="-128"/>
            </a:endParaRPr>
          </a:p>
        </p:txBody>
      </p:sp>
      <p:sp>
        <p:nvSpPr>
          <p:cNvPr id="70" name="PA_文本框 8"/>
          <p:cNvSpPr txBox="1"/>
          <p:nvPr>
            <p:custDataLst>
              <p:tags r:id="rId5"/>
            </p:custDataLst>
          </p:nvPr>
        </p:nvSpPr>
        <p:spPr>
          <a:xfrm rot="16200000">
            <a:off x="2375483" y="4057371"/>
            <a:ext cx="2308324" cy="3631763"/>
          </a:xfrm>
          <a:prstGeom prst="rect">
            <a:avLst/>
          </a:prstGeom>
          <a:noFill/>
        </p:spPr>
        <p:txBody>
          <a:bodyPr vert="eaVert" wrap="none" rtlCol="0">
            <a:spAutoFit/>
          </a:bodyPr>
          <a:lstStyle/>
          <a:p>
            <a:r>
              <a:rPr lang="en-US" altLang="zh-CN" sz="13800" dirty="0" smtClean="0">
                <a:latin typeface="AjiwaiPro" panose="02000600000000000000" pitchFamily="2" charset="-128"/>
                <a:ea typeface="AjiwaiPro" panose="02000600000000000000" pitchFamily="2" charset="-128"/>
              </a:rPr>
              <a:t>2018</a:t>
            </a:r>
            <a:endParaRPr lang="zh-CN" altLang="en-US" sz="13800" dirty="0">
              <a:latin typeface="AjiwaiPro" panose="02000600000000000000" pitchFamily="2" charset="-128"/>
              <a:ea typeface="AjiwaiPro" panose="02000600000000000000" pitchFamily="2" charset="-128"/>
            </a:endParaRPr>
          </a:p>
        </p:txBody>
      </p:sp>
    </p:spTree>
    <p:extLst>
      <p:ext uri="{BB962C8B-B14F-4D97-AF65-F5344CB8AC3E}">
        <p14:creationId xmlns:p14="http://schemas.microsoft.com/office/powerpoint/2010/main" val="412384724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nodeType="withEffect">
                                  <p:stCondLst>
                                    <p:cond delay="50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50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nodeType="withEffect">
                                  <p:stCondLst>
                                    <p:cond delay="5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par>
                                <p:cTn id="47" presetID="31" presetClass="entr" presetSubtype="0" fill="hold" nodeType="withEffect">
                                  <p:stCondLst>
                                    <p:cond delay="50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nodeType="withEffect">
                                  <p:stCondLst>
                                    <p:cond delay="50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par>
                                <p:cTn id="59" presetID="31" presetClass="entr" presetSubtype="0" fill="hold" nodeType="withEffect">
                                  <p:stCondLst>
                                    <p:cond delay="5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fltVal val="0"/>
                                          </p:val>
                                        </p:tav>
                                        <p:tav tm="100000">
                                          <p:val>
                                            <p:strVal val="#ppt_w"/>
                                          </p:val>
                                        </p:tav>
                                      </p:tavLst>
                                    </p:anim>
                                    <p:anim calcmode="lin" valueType="num">
                                      <p:cBhvr>
                                        <p:cTn id="62" dur="1000" fill="hold"/>
                                        <p:tgtEl>
                                          <p:spTgt spid="14"/>
                                        </p:tgtEl>
                                        <p:attrNameLst>
                                          <p:attrName>ppt_h</p:attrName>
                                        </p:attrNameLst>
                                      </p:cBhvr>
                                      <p:tavLst>
                                        <p:tav tm="0">
                                          <p:val>
                                            <p:fltVal val="0"/>
                                          </p:val>
                                        </p:tav>
                                        <p:tav tm="100000">
                                          <p:val>
                                            <p:strVal val="#ppt_h"/>
                                          </p:val>
                                        </p:tav>
                                      </p:tavLst>
                                    </p:anim>
                                    <p:anim calcmode="lin" valueType="num">
                                      <p:cBhvr>
                                        <p:cTn id="63" dur="1000" fill="hold"/>
                                        <p:tgtEl>
                                          <p:spTgt spid="14"/>
                                        </p:tgtEl>
                                        <p:attrNameLst>
                                          <p:attrName>style.rotation</p:attrName>
                                        </p:attrNameLst>
                                      </p:cBhvr>
                                      <p:tavLst>
                                        <p:tav tm="0">
                                          <p:val>
                                            <p:fltVal val="90"/>
                                          </p:val>
                                        </p:tav>
                                        <p:tav tm="100000">
                                          <p:val>
                                            <p:fltVal val="0"/>
                                          </p:val>
                                        </p:tav>
                                      </p:tavLst>
                                    </p:anim>
                                    <p:animEffect transition="in" filter="fade">
                                      <p:cBhvr>
                                        <p:cTn id="64" dur="1000"/>
                                        <p:tgtEl>
                                          <p:spTgt spid="14"/>
                                        </p:tgtEl>
                                      </p:cBhvr>
                                    </p:animEffect>
                                  </p:childTnLst>
                                </p:cTn>
                              </p:par>
                              <p:par>
                                <p:cTn id="65" presetID="31" presetClass="entr" presetSubtype="0" fill="hold" nodeType="withEffect">
                                  <p:stCondLst>
                                    <p:cond delay="500"/>
                                  </p:stCondLst>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fltVal val="0"/>
                                          </p:val>
                                        </p:tav>
                                        <p:tav tm="100000">
                                          <p:val>
                                            <p:strVal val="#ppt_h"/>
                                          </p:val>
                                        </p:tav>
                                      </p:tavLst>
                                    </p:anim>
                                    <p:anim calcmode="lin" valueType="num">
                                      <p:cBhvr>
                                        <p:cTn id="69" dur="1000" fill="hold"/>
                                        <p:tgtEl>
                                          <p:spTgt spid="15"/>
                                        </p:tgtEl>
                                        <p:attrNameLst>
                                          <p:attrName>style.rotation</p:attrName>
                                        </p:attrNameLst>
                                      </p:cBhvr>
                                      <p:tavLst>
                                        <p:tav tm="0">
                                          <p:val>
                                            <p:fltVal val="90"/>
                                          </p:val>
                                        </p:tav>
                                        <p:tav tm="100000">
                                          <p:val>
                                            <p:fltVal val="0"/>
                                          </p:val>
                                        </p:tav>
                                      </p:tavLst>
                                    </p:anim>
                                    <p:animEffect transition="in" filter="fade">
                                      <p:cBhvr>
                                        <p:cTn id="70" dur="1000"/>
                                        <p:tgtEl>
                                          <p:spTgt spid="15"/>
                                        </p:tgtEl>
                                      </p:cBhvr>
                                    </p:animEffect>
                                  </p:childTnLst>
                                </p:cTn>
                              </p:par>
                              <p:par>
                                <p:cTn id="71" presetID="31" presetClass="entr" presetSubtype="0" fill="hold" nodeType="withEffect">
                                  <p:stCondLst>
                                    <p:cond delay="5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1000" fill="hold"/>
                                        <p:tgtEl>
                                          <p:spTgt spid="16"/>
                                        </p:tgtEl>
                                        <p:attrNameLst>
                                          <p:attrName>ppt_w</p:attrName>
                                        </p:attrNameLst>
                                      </p:cBhvr>
                                      <p:tavLst>
                                        <p:tav tm="0">
                                          <p:val>
                                            <p:fltVal val="0"/>
                                          </p:val>
                                        </p:tav>
                                        <p:tav tm="100000">
                                          <p:val>
                                            <p:strVal val="#ppt_w"/>
                                          </p:val>
                                        </p:tav>
                                      </p:tavLst>
                                    </p:anim>
                                    <p:anim calcmode="lin" valueType="num">
                                      <p:cBhvr>
                                        <p:cTn id="74" dur="1000" fill="hold"/>
                                        <p:tgtEl>
                                          <p:spTgt spid="16"/>
                                        </p:tgtEl>
                                        <p:attrNameLst>
                                          <p:attrName>ppt_h</p:attrName>
                                        </p:attrNameLst>
                                      </p:cBhvr>
                                      <p:tavLst>
                                        <p:tav tm="0">
                                          <p:val>
                                            <p:fltVal val="0"/>
                                          </p:val>
                                        </p:tav>
                                        <p:tav tm="100000">
                                          <p:val>
                                            <p:strVal val="#ppt_h"/>
                                          </p:val>
                                        </p:tav>
                                      </p:tavLst>
                                    </p:anim>
                                    <p:anim calcmode="lin" valueType="num">
                                      <p:cBhvr>
                                        <p:cTn id="75" dur="1000" fill="hold"/>
                                        <p:tgtEl>
                                          <p:spTgt spid="16"/>
                                        </p:tgtEl>
                                        <p:attrNameLst>
                                          <p:attrName>style.rotation</p:attrName>
                                        </p:attrNameLst>
                                      </p:cBhvr>
                                      <p:tavLst>
                                        <p:tav tm="0">
                                          <p:val>
                                            <p:fltVal val="90"/>
                                          </p:val>
                                        </p:tav>
                                        <p:tav tm="100000">
                                          <p:val>
                                            <p:fltVal val="0"/>
                                          </p:val>
                                        </p:tav>
                                      </p:tavLst>
                                    </p:anim>
                                    <p:animEffect transition="in" filter="fade">
                                      <p:cBhvr>
                                        <p:cTn id="76" dur="1000"/>
                                        <p:tgtEl>
                                          <p:spTgt spid="16"/>
                                        </p:tgtEl>
                                      </p:cBhvr>
                                    </p:animEffect>
                                  </p:childTnLst>
                                </p:cTn>
                              </p:par>
                              <p:par>
                                <p:cTn id="77" presetID="31" presetClass="entr" presetSubtype="0" fill="hold" nodeType="withEffect">
                                  <p:stCondLst>
                                    <p:cond delay="500"/>
                                  </p:stCondLst>
                                  <p:childTnLst>
                                    <p:set>
                                      <p:cBhvr>
                                        <p:cTn id="78" dur="1" fill="hold">
                                          <p:stCondLst>
                                            <p:cond delay="0"/>
                                          </p:stCondLst>
                                        </p:cTn>
                                        <p:tgtEl>
                                          <p:spTgt spid="17"/>
                                        </p:tgtEl>
                                        <p:attrNameLst>
                                          <p:attrName>style.visibility</p:attrName>
                                        </p:attrNameLst>
                                      </p:cBhvr>
                                      <p:to>
                                        <p:strVal val="visible"/>
                                      </p:to>
                                    </p:set>
                                    <p:anim calcmode="lin" valueType="num">
                                      <p:cBhvr>
                                        <p:cTn id="79" dur="1000" fill="hold"/>
                                        <p:tgtEl>
                                          <p:spTgt spid="17"/>
                                        </p:tgtEl>
                                        <p:attrNameLst>
                                          <p:attrName>ppt_w</p:attrName>
                                        </p:attrNameLst>
                                      </p:cBhvr>
                                      <p:tavLst>
                                        <p:tav tm="0">
                                          <p:val>
                                            <p:fltVal val="0"/>
                                          </p:val>
                                        </p:tav>
                                        <p:tav tm="100000">
                                          <p:val>
                                            <p:strVal val="#ppt_w"/>
                                          </p:val>
                                        </p:tav>
                                      </p:tavLst>
                                    </p:anim>
                                    <p:anim calcmode="lin" valueType="num">
                                      <p:cBhvr>
                                        <p:cTn id="80" dur="1000" fill="hold"/>
                                        <p:tgtEl>
                                          <p:spTgt spid="17"/>
                                        </p:tgtEl>
                                        <p:attrNameLst>
                                          <p:attrName>ppt_h</p:attrName>
                                        </p:attrNameLst>
                                      </p:cBhvr>
                                      <p:tavLst>
                                        <p:tav tm="0">
                                          <p:val>
                                            <p:fltVal val="0"/>
                                          </p:val>
                                        </p:tav>
                                        <p:tav tm="100000">
                                          <p:val>
                                            <p:strVal val="#ppt_h"/>
                                          </p:val>
                                        </p:tav>
                                      </p:tavLst>
                                    </p:anim>
                                    <p:anim calcmode="lin" valueType="num">
                                      <p:cBhvr>
                                        <p:cTn id="81" dur="1000" fill="hold"/>
                                        <p:tgtEl>
                                          <p:spTgt spid="17"/>
                                        </p:tgtEl>
                                        <p:attrNameLst>
                                          <p:attrName>style.rotation</p:attrName>
                                        </p:attrNameLst>
                                      </p:cBhvr>
                                      <p:tavLst>
                                        <p:tav tm="0">
                                          <p:val>
                                            <p:fltVal val="90"/>
                                          </p:val>
                                        </p:tav>
                                        <p:tav tm="100000">
                                          <p:val>
                                            <p:fltVal val="0"/>
                                          </p:val>
                                        </p:tav>
                                      </p:tavLst>
                                    </p:anim>
                                    <p:animEffect transition="in" filter="fade">
                                      <p:cBhvr>
                                        <p:cTn id="82" dur="1000"/>
                                        <p:tgtEl>
                                          <p:spTgt spid="17"/>
                                        </p:tgtEl>
                                      </p:cBhvr>
                                    </p:animEffect>
                                  </p:childTnLst>
                                </p:cTn>
                              </p:par>
                              <p:par>
                                <p:cTn id="83" presetID="31" presetClass="entr" presetSubtype="0" fill="hold" nodeType="withEffect">
                                  <p:stCondLst>
                                    <p:cond delay="500"/>
                                  </p:stCondLst>
                                  <p:childTnLst>
                                    <p:set>
                                      <p:cBhvr>
                                        <p:cTn id="84" dur="1" fill="hold">
                                          <p:stCondLst>
                                            <p:cond delay="0"/>
                                          </p:stCondLst>
                                        </p:cTn>
                                        <p:tgtEl>
                                          <p:spTgt spid="18"/>
                                        </p:tgtEl>
                                        <p:attrNameLst>
                                          <p:attrName>style.visibility</p:attrName>
                                        </p:attrNameLst>
                                      </p:cBhvr>
                                      <p:to>
                                        <p:strVal val="visible"/>
                                      </p:to>
                                    </p:set>
                                    <p:anim calcmode="lin" valueType="num">
                                      <p:cBhvr>
                                        <p:cTn id="85" dur="1000" fill="hold"/>
                                        <p:tgtEl>
                                          <p:spTgt spid="18"/>
                                        </p:tgtEl>
                                        <p:attrNameLst>
                                          <p:attrName>ppt_w</p:attrName>
                                        </p:attrNameLst>
                                      </p:cBhvr>
                                      <p:tavLst>
                                        <p:tav tm="0">
                                          <p:val>
                                            <p:fltVal val="0"/>
                                          </p:val>
                                        </p:tav>
                                        <p:tav tm="100000">
                                          <p:val>
                                            <p:strVal val="#ppt_w"/>
                                          </p:val>
                                        </p:tav>
                                      </p:tavLst>
                                    </p:anim>
                                    <p:anim calcmode="lin" valueType="num">
                                      <p:cBhvr>
                                        <p:cTn id="86" dur="1000" fill="hold"/>
                                        <p:tgtEl>
                                          <p:spTgt spid="18"/>
                                        </p:tgtEl>
                                        <p:attrNameLst>
                                          <p:attrName>ppt_h</p:attrName>
                                        </p:attrNameLst>
                                      </p:cBhvr>
                                      <p:tavLst>
                                        <p:tav tm="0">
                                          <p:val>
                                            <p:fltVal val="0"/>
                                          </p:val>
                                        </p:tav>
                                        <p:tav tm="100000">
                                          <p:val>
                                            <p:strVal val="#ppt_h"/>
                                          </p:val>
                                        </p:tav>
                                      </p:tavLst>
                                    </p:anim>
                                    <p:anim calcmode="lin" valueType="num">
                                      <p:cBhvr>
                                        <p:cTn id="87" dur="1000" fill="hold"/>
                                        <p:tgtEl>
                                          <p:spTgt spid="18"/>
                                        </p:tgtEl>
                                        <p:attrNameLst>
                                          <p:attrName>style.rotation</p:attrName>
                                        </p:attrNameLst>
                                      </p:cBhvr>
                                      <p:tavLst>
                                        <p:tav tm="0">
                                          <p:val>
                                            <p:fltVal val="90"/>
                                          </p:val>
                                        </p:tav>
                                        <p:tav tm="100000">
                                          <p:val>
                                            <p:fltVal val="0"/>
                                          </p:val>
                                        </p:tav>
                                      </p:tavLst>
                                    </p:anim>
                                    <p:animEffect transition="in" filter="fade">
                                      <p:cBhvr>
                                        <p:cTn id="88" dur="1000"/>
                                        <p:tgtEl>
                                          <p:spTgt spid="18"/>
                                        </p:tgtEl>
                                      </p:cBhvr>
                                    </p:animEffect>
                                  </p:childTnLst>
                                </p:cTn>
                              </p:par>
                              <p:par>
                                <p:cTn id="89" presetID="31" presetClass="entr" presetSubtype="0" fill="hold" nodeType="withEffect">
                                  <p:stCondLst>
                                    <p:cond delay="500"/>
                                  </p:stCondLst>
                                  <p:childTnLst>
                                    <p:set>
                                      <p:cBhvr>
                                        <p:cTn id="90" dur="1" fill="hold">
                                          <p:stCondLst>
                                            <p:cond delay="0"/>
                                          </p:stCondLst>
                                        </p:cTn>
                                        <p:tgtEl>
                                          <p:spTgt spid="19"/>
                                        </p:tgtEl>
                                        <p:attrNameLst>
                                          <p:attrName>style.visibility</p:attrName>
                                        </p:attrNameLst>
                                      </p:cBhvr>
                                      <p:to>
                                        <p:strVal val="visible"/>
                                      </p:to>
                                    </p:set>
                                    <p:anim calcmode="lin" valueType="num">
                                      <p:cBhvr>
                                        <p:cTn id="91" dur="1000" fill="hold"/>
                                        <p:tgtEl>
                                          <p:spTgt spid="19"/>
                                        </p:tgtEl>
                                        <p:attrNameLst>
                                          <p:attrName>ppt_w</p:attrName>
                                        </p:attrNameLst>
                                      </p:cBhvr>
                                      <p:tavLst>
                                        <p:tav tm="0">
                                          <p:val>
                                            <p:fltVal val="0"/>
                                          </p:val>
                                        </p:tav>
                                        <p:tav tm="100000">
                                          <p:val>
                                            <p:strVal val="#ppt_w"/>
                                          </p:val>
                                        </p:tav>
                                      </p:tavLst>
                                    </p:anim>
                                    <p:anim calcmode="lin" valueType="num">
                                      <p:cBhvr>
                                        <p:cTn id="92" dur="1000" fill="hold"/>
                                        <p:tgtEl>
                                          <p:spTgt spid="19"/>
                                        </p:tgtEl>
                                        <p:attrNameLst>
                                          <p:attrName>ppt_h</p:attrName>
                                        </p:attrNameLst>
                                      </p:cBhvr>
                                      <p:tavLst>
                                        <p:tav tm="0">
                                          <p:val>
                                            <p:fltVal val="0"/>
                                          </p:val>
                                        </p:tav>
                                        <p:tav tm="100000">
                                          <p:val>
                                            <p:strVal val="#ppt_h"/>
                                          </p:val>
                                        </p:tav>
                                      </p:tavLst>
                                    </p:anim>
                                    <p:anim calcmode="lin" valueType="num">
                                      <p:cBhvr>
                                        <p:cTn id="93" dur="1000" fill="hold"/>
                                        <p:tgtEl>
                                          <p:spTgt spid="19"/>
                                        </p:tgtEl>
                                        <p:attrNameLst>
                                          <p:attrName>style.rotation</p:attrName>
                                        </p:attrNameLst>
                                      </p:cBhvr>
                                      <p:tavLst>
                                        <p:tav tm="0">
                                          <p:val>
                                            <p:fltVal val="90"/>
                                          </p:val>
                                        </p:tav>
                                        <p:tav tm="100000">
                                          <p:val>
                                            <p:fltVal val="0"/>
                                          </p:val>
                                        </p:tav>
                                      </p:tavLst>
                                    </p:anim>
                                    <p:animEffect transition="in" filter="fade">
                                      <p:cBhvr>
                                        <p:cTn id="94" dur="1000"/>
                                        <p:tgtEl>
                                          <p:spTgt spid="19"/>
                                        </p:tgtEl>
                                      </p:cBhvr>
                                    </p:animEffect>
                                  </p:childTnLst>
                                </p:cTn>
                              </p:par>
                              <p:par>
                                <p:cTn id="95" presetID="31" presetClass="entr" presetSubtype="0" fill="hold" nodeType="withEffect">
                                  <p:stCondLst>
                                    <p:cond delay="50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fltVal val="0"/>
                                          </p:val>
                                        </p:tav>
                                        <p:tav tm="100000">
                                          <p:val>
                                            <p:strVal val="#ppt_w"/>
                                          </p:val>
                                        </p:tav>
                                      </p:tavLst>
                                    </p:anim>
                                    <p:anim calcmode="lin" valueType="num">
                                      <p:cBhvr>
                                        <p:cTn id="98" dur="1000" fill="hold"/>
                                        <p:tgtEl>
                                          <p:spTgt spid="20"/>
                                        </p:tgtEl>
                                        <p:attrNameLst>
                                          <p:attrName>ppt_h</p:attrName>
                                        </p:attrNameLst>
                                      </p:cBhvr>
                                      <p:tavLst>
                                        <p:tav tm="0">
                                          <p:val>
                                            <p:fltVal val="0"/>
                                          </p:val>
                                        </p:tav>
                                        <p:tav tm="100000">
                                          <p:val>
                                            <p:strVal val="#ppt_h"/>
                                          </p:val>
                                        </p:tav>
                                      </p:tavLst>
                                    </p:anim>
                                    <p:anim calcmode="lin" valueType="num">
                                      <p:cBhvr>
                                        <p:cTn id="99" dur="1000" fill="hold"/>
                                        <p:tgtEl>
                                          <p:spTgt spid="20"/>
                                        </p:tgtEl>
                                        <p:attrNameLst>
                                          <p:attrName>style.rotation</p:attrName>
                                        </p:attrNameLst>
                                      </p:cBhvr>
                                      <p:tavLst>
                                        <p:tav tm="0">
                                          <p:val>
                                            <p:fltVal val="90"/>
                                          </p:val>
                                        </p:tav>
                                        <p:tav tm="100000">
                                          <p:val>
                                            <p:fltVal val="0"/>
                                          </p:val>
                                        </p:tav>
                                      </p:tavLst>
                                    </p:anim>
                                    <p:animEffect transition="in" filter="fade">
                                      <p:cBhvr>
                                        <p:cTn id="100" dur="1000"/>
                                        <p:tgtEl>
                                          <p:spTgt spid="20"/>
                                        </p:tgtEl>
                                      </p:cBhvr>
                                    </p:animEffect>
                                  </p:childTnLst>
                                </p:cTn>
                              </p:par>
                              <p:par>
                                <p:cTn id="101" presetID="31" presetClass="entr" presetSubtype="0" fill="hold" nodeType="withEffect">
                                  <p:stCondLst>
                                    <p:cond delay="50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1000" fill="hold"/>
                                        <p:tgtEl>
                                          <p:spTgt spid="21"/>
                                        </p:tgtEl>
                                        <p:attrNameLst>
                                          <p:attrName>ppt_w</p:attrName>
                                        </p:attrNameLst>
                                      </p:cBhvr>
                                      <p:tavLst>
                                        <p:tav tm="0">
                                          <p:val>
                                            <p:fltVal val="0"/>
                                          </p:val>
                                        </p:tav>
                                        <p:tav tm="100000">
                                          <p:val>
                                            <p:strVal val="#ppt_w"/>
                                          </p:val>
                                        </p:tav>
                                      </p:tavLst>
                                    </p:anim>
                                    <p:anim calcmode="lin" valueType="num">
                                      <p:cBhvr>
                                        <p:cTn id="104" dur="1000" fill="hold"/>
                                        <p:tgtEl>
                                          <p:spTgt spid="21"/>
                                        </p:tgtEl>
                                        <p:attrNameLst>
                                          <p:attrName>ppt_h</p:attrName>
                                        </p:attrNameLst>
                                      </p:cBhvr>
                                      <p:tavLst>
                                        <p:tav tm="0">
                                          <p:val>
                                            <p:fltVal val="0"/>
                                          </p:val>
                                        </p:tav>
                                        <p:tav tm="100000">
                                          <p:val>
                                            <p:strVal val="#ppt_h"/>
                                          </p:val>
                                        </p:tav>
                                      </p:tavLst>
                                    </p:anim>
                                    <p:anim calcmode="lin" valueType="num">
                                      <p:cBhvr>
                                        <p:cTn id="105" dur="1000" fill="hold"/>
                                        <p:tgtEl>
                                          <p:spTgt spid="21"/>
                                        </p:tgtEl>
                                        <p:attrNameLst>
                                          <p:attrName>style.rotation</p:attrName>
                                        </p:attrNameLst>
                                      </p:cBhvr>
                                      <p:tavLst>
                                        <p:tav tm="0">
                                          <p:val>
                                            <p:fltVal val="90"/>
                                          </p:val>
                                        </p:tav>
                                        <p:tav tm="100000">
                                          <p:val>
                                            <p:fltVal val="0"/>
                                          </p:val>
                                        </p:tav>
                                      </p:tavLst>
                                    </p:anim>
                                    <p:animEffect transition="in" filter="fade">
                                      <p:cBhvr>
                                        <p:cTn id="106" dur="1000"/>
                                        <p:tgtEl>
                                          <p:spTgt spid="21"/>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1000" fill="hold"/>
                                        <p:tgtEl>
                                          <p:spTgt spid="22"/>
                                        </p:tgtEl>
                                        <p:attrNameLst>
                                          <p:attrName>ppt_w</p:attrName>
                                        </p:attrNameLst>
                                      </p:cBhvr>
                                      <p:tavLst>
                                        <p:tav tm="0">
                                          <p:val>
                                            <p:fltVal val="0"/>
                                          </p:val>
                                        </p:tav>
                                        <p:tav tm="100000">
                                          <p:val>
                                            <p:strVal val="#ppt_w"/>
                                          </p:val>
                                        </p:tav>
                                      </p:tavLst>
                                    </p:anim>
                                    <p:anim calcmode="lin" valueType="num">
                                      <p:cBhvr>
                                        <p:cTn id="110" dur="1000" fill="hold"/>
                                        <p:tgtEl>
                                          <p:spTgt spid="22"/>
                                        </p:tgtEl>
                                        <p:attrNameLst>
                                          <p:attrName>ppt_h</p:attrName>
                                        </p:attrNameLst>
                                      </p:cBhvr>
                                      <p:tavLst>
                                        <p:tav tm="0">
                                          <p:val>
                                            <p:fltVal val="0"/>
                                          </p:val>
                                        </p:tav>
                                        <p:tav tm="100000">
                                          <p:val>
                                            <p:strVal val="#ppt_h"/>
                                          </p:val>
                                        </p:tav>
                                      </p:tavLst>
                                    </p:anim>
                                    <p:anim calcmode="lin" valueType="num">
                                      <p:cBhvr>
                                        <p:cTn id="111" dur="1000" fill="hold"/>
                                        <p:tgtEl>
                                          <p:spTgt spid="22"/>
                                        </p:tgtEl>
                                        <p:attrNameLst>
                                          <p:attrName>style.rotation</p:attrName>
                                        </p:attrNameLst>
                                      </p:cBhvr>
                                      <p:tavLst>
                                        <p:tav tm="0">
                                          <p:val>
                                            <p:fltVal val="90"/>
                                          </p:val>
                                        </p:tav>
                                        <p:tav tm="100000">
                                          <p:val>
                                            <p:fltVal val="0"/>
                                          </p:val>
                                        </p:tav>
                                      </p:tavLst>
                                    </p:anim>
                                    <p:animEffect transition="in" filter="fade">
                                      <p:cBhvr>
                                        <p:cTn id="112" dur="1000"/>
                                        <p:tgtEl>
                                          <p:spTgt spid="22"/>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1000" fill="hold"/>
                                        <p:tgtEl>
                                          <p:spTgt spid="23"/>
                                        </p:tgtEl>
                                        <p:attrNameLst>
                                          <p:attrName>ppt_w</p:attrName>
                                        </p:attrNameLst>
                                      </p:cBhvr>
                                      <p:tavLst>
                                        <p:tav tm="0">
                                          <p:val>
                                            <p:fltVal val="0"/>
                                          </p:val>
                                        </p:tav>
                                        <p:tav tm="100000">
                                          <p:val>
                                            <p:strVal val="#ppt_w"/>
                                          </p:val>
                                        </p:tav>
                                      </p:tavLst>
                                    </p:anim>
                                    <p:anim calcmode="lin" valueType="num">
                                      <p:cBhvr>
                                        <p:cTn id="116" dur="1000" fill="hold"/>
                                        <p:tgtEl>
                                          <p:spTgt spid="23"/>
                                        </p:tgtEl>
                                        <p:attrNameLst>
                                          <p:attrName>ppt_h</p:attrName>
                                        </p:attrNameLst>
                                      </p:cBhvr>
                                      <p:tavLst>
                                        <p:tav tm="0">
                                          <p:val>
                                            <p:fltVal val="0"/>
                                          </p:val>
                                        </p:tav>
                                        <p:tav tm="100000">
                                          <p:val>
                                            <p:strVal val="#ppt_h"/>
                                          </p:val>
                                        </p:tav>
                                      </p:tavLst>
                                    </p:anim>
                                    <p:anim calcmode="lin" valueType="num">
                                      <p:cBhvr>
                                        <p:cTn id="117" dur="1000" fill="hold"/>
                                        <p:tgtEl>
                                          <p:spTgt spid="23"/>
                                        </p:tgtEl>
                                        <p:attrNameLst>
                                          <p:attrName>style.rotation</p:attrName>
                                        </p:attrNameLst>
                                      </p:cBhvr>
                                      <p:tavLst>
                                        <p:tav tm="0">
                                          <p:val>
                                            <p:fltVal val="90"/>
                                          </p:val>
                                        </p:tav>
                                        <p:tav tm="100000">
                                          <p:val>
                                            <p:fltVal val="0"/>
                                          </p:val>
                                        </p:tav>
                                      </p:tavLst>
                                    </p:anim>
                                    <p:animEffect transition="in" filter="fade">
                                      <p:cBhvr>
                                        <p:cTn id="118" dur="1000"/>
                                        <p:tgtEl>
                                          <p:spTgt spid="23"/>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4"/>
                                        </p:tgtEl>
                                        <p:attrNameLst>
                                          <p:attrName>style.visibility</p:attrName>
                                        </p:attrNameLst>
                                      </p:cBhvr>
                                      <p:to>
                                        <p:strVal val="visible"/>
                                      </p:to>
                                    </p:set>
                                    <p:anim calcmode="lin" valueType="num">
                                      <p:cBhvr>
                                        <p:cTn id="121" dur="1000" fill="hold"/>
                                        <p:tgtEl>
                                          <p:spTgt spid="24"/>
                                        </p:tgtEl>
                                        <p:attrNameLst>
                                          <p:attrName>ppt_w</p:attrName>
                                        </p:attrNameLst>
                                      </p:cBhvr>
                                      <p:tavLst>
                                        <p:tav tm="0">
                                          <p:val>
                                            <p:fltVal val="0"/>
                                          </p:val>
                                        </p:tav>
                                        <p:tav tm="100000">
                                          <p:val>
                                            <p:strVal val="#ppt_w"/>
                                          </p:val>
                                        </p:tav>
                                      </p:tavLst>
                                    </p:anim>
                                    <p:anim calcmode="lin" valueType="num">
                                      <p:cBhvr>
                                        <p:cTn id="122" dur="1000" fill="hold"/>
                                        <p:tgtEl>
                                          <p:spTgt spid="24"/>
                                        </p:tgtEl>
                                        <p:attrNameLst>
                                          <p:attrName>ppt_h</p:attrName>
                                        </p:attrNameLst>
                                      </p:cBhvr>
                                      <p:tavLst>
                                        <p:tav tm="0">
                                          <p:val>
                                            <p:fltVal val="0"/>
                                          </p:val>
                                        </p:tav>
                                        <p:tav tm="100000">
                                          <p:val>
                                            <p:strVal val="#ppt_h"/>
                                          </p:val>
                                        </p:tav>
                                      </p:tavLst>
                                    </p:anim>
                                    <p:anim calcmode="lin" valueType="num">
                                      <p:cBhvr>
                                        <p:cTn id="123" dur="1000" fill="hold"/>
                                        <p:tgtEl>
                                          <p:spTgt spid="24"/>
                                        </p:tgtEl>
                                        <p:attrNameLst>
                                          <p:attrName>style.rotation</p:attrName>
                                        </p:attrNameLst>
                                      </p:cBhvr>
                                      <p:tavLst>
                                        <p:tav tm="0">
                                          <p:val>
                                            <p:fltVal val="90"/>
                                          </p:val>
                                        </p:tav>
                                        <p:tav tm="100000">
                                          <p:val>
                                            <p:fltVal val="0"/>
                                          </p:val>
                                        </p:tav>
                                      </p:tavLst>
                                    </p:anim>
                                    <p:animEffect transition="in" filter="fade">
                                      <p:cBhvr>
                                        <p:cTn id="124" dur="1000"/>
                                        <p:tgtEl>
                                          <p:spTgt spid="24"/>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5"/>
                                        </p:tgtEl>
                                        <p:attrNameLst>
                                          <p:attrName>style.visibility</p:attrName>
                                        </p:attrNameLst>
                                      </p:cBhvr>
                                      <p:to>
                                        <p:strVal val="visible"/>
                                      </p:to>
                                    </p:set>
                                    <p:anim calcmode="lin" valueType="num">
                                      <p:cBhvr>
                                        <p:cTn id="127" dur="1000" fill="hold"/>
                                        <p:tgtEl>
                                          <p:spTgt spid="25"/>
                                        </p:tgtEl>
                                        <p:attrNameLst>
                                          <p:attrName>ppt_w</p:attrName>
                                        </p:attrNameLst>
                                      </p:cBhvr>
                                      <p:tavLst>
                                        <p:tav tm="0">
                                          <p:val>
                                            <p:fltVal val="0"/>
                                          </p:val>
                                        </p:tav>
                                        <p:tav tm="100000">
                                          <p:val>
                                            <p:strVal val="#ppt_w"/>
                                          </p:val>
                                        </p:tav>
                                      </p:tavLst>
                                    </p:anim>
                                    <p:anim calcmode="lin" valueType="num">
                                      <p:cBhvr>
                                        <p:cTn id="128" dur="1000" fill="hold"/>
                                        <p:tgtEl>
                                          <p:spTgt spid="25"/>
                                        </p:tgtEl>
                                        <p:attrNameLst>
                                          <p:attrName>ppt_h</p:attrName>
                                        </p:attrNameLst>
                                      </p:cBhvr>
                                      <p:tavLst>
                                        <p:tav tm="0">
                                          <p:val>
                                            <p:fltVal val="0"/>
                                          </p:val>
                                        </p:tav>
                                        <p:tav tm="100000">
                                          <p:val>
                                            <p:strVal val="#ppt_h"/>
                                          </p:val>
                                        </p:tav>
                                      </p:tavLst>
                                    </p:anim>
                                    <p:anim calcmode="lin" valueType="num">
                                      <p:cBhvr>
                                        <p:cTn id="129" dur="1000" fill="hold"/>
                                        <p:tgtEl>
                                          <p:spTgt spid="25"/>
                                        </p:tgtEl>
                                        <p:attrNameLst>
                                          <p:attrName>style.rotation</p:attrName>
                                        </p:attrNameLst>
                                      </p:cBhvr>
                                      <p:tavLst>
                                        <p:tav tm="0">
                                          <p:val>
                                            <p:fltVal val="90"/>
                                          </p:val>
                                        </p:tav>
                                        <p:tav tm="100000">
                                          <p:val>
                                            <p:fltVal val="0"/>
                                          </p:val>
                                        </p:tav>
                                      </p:tavLst>
                                    </p:anim>
                                    <p:animEffect transition="in" filter="fade">
                                      <p:cBhvr>
                                        <p:cTn id="130" dur="1000"/>
                                        <p:tgtEl>
                                          <p:spTgt spid="25"/>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6"/>
                                        </p:tgtEl>
                                        <p:attrNameLst>
                                          <p:attrName>style.visibility</p:attrName>
                                        </p:attrNameLst>
                                      </p:cBhvr>
                                      <p:to>
                                        <p:strVal val="visible"/>
                                      </p:to>
                                    </p:set>
                                    <p:anim calcmode="lin" valueType="num">
                                      <p:cBhvr>
                                        <p:cTn id="133" dur="1000" fill="hold"/>
                                        <p:tgtEl>
                                          <p:spTgt spid="26"/>
                                        </p:tgtEl>
                                        <p:attrNameLst>
                                          <p:attrName>ppt_w</p:attrName>
                                        </p:attrNameLst>
                                      </p:cBhvr>
                                      <p:tavLst>
                                        <p:tav tm="0">
                                          <p:val>
                                            <p:fltVal val="0"/>
                                          </p:val>
                                        </p:tav>
                                        <p:tav tm="100000">
                                          <p:val>
                                            <p:strVal val="#ppt_w"/>
                                          </p:val>
                                        </p:tav>
                                      </p:tavLst>
                                    </p:anim>
                                    <p:anim calcmode="lin" valueType="num">
                                      <p:cBhvr>
                                        <p:cTn id="134" dur="1000" fill="hold"/>
                                        <p:tgtEl>
                                          <p:spTgt spid="26"/>
                                        </p:tgtEl>
                                        <p:attrNameLst>
                                          <p:attrName>ppt_h</p:attrName>
                                        </p:attrNameLst>
                                      </p:cBhvr>
                                      <p:tavLst>
                                        <p:tav tm="0">
                                          <p:val>
                                            <p:fltVal val="0"/>
                                          </p:val>
                                        </p:tav>
                                        <p:tav tm="100000">
                                          <p:val>
                                            <p:strVal val="#ppt_h"/>
                                          </p:val>
                                        </p:tav>
                                      </p:tavLst>
                                    </p:anim>
                                    <p:anim calcmode="lin" valueType="num">
                                      <p:cBhvr>
                                        <p:cTn id="135" dur="1000" fill="hold"/>
                                        <p:tgtEl>
                                          <p:spTgt spid="26"/>
                                        </p:tgtEl>
                                        <p:attrNameLst>
                                          <p:attrName>style.rotation</p:attrName>
                                        </p:attrNameLst>
                                      </p:cBhvr>
                                      <p:tavLst>
                                        <p:tav tm="0">
                                          <p:val>
                                            <p:fltVal val="90"/>
                                          </p:val>
                                        </p:tav>
                                        <p:tav tm="100000">
                                          <p:val>
                                            <p:fltVal val="0"/>
                                          </p:val>
                                        </p:tav>
                                      </p:tavLst>
                                    </p:anim>
                                    <p:animEffect transition="in" filter="fade">
                                      <p:cBhvr>
                                        <p:cTn id="136" dur="1000"/>
                                        <p:tgtEl>
                                          <p:spTgt spid="26"/>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7"/>
                                        </p:tgtEl>
                                        <p:attrNameLst>
                                          <p:attrName>style.visibility</p:attrName>
                                        </p:attrNameLst>
                                      </p:cBhvr>
                                      <p:to>
                                        <p:strVal val="visible"/>
                                      </p:to>
                                    </p:set>
                                    <p:anim calcmode="lin" valueType="num">
                                      <p:cBhvr>
                                        <p:cTn id="139" dur="1000" fill="hold"/>
                                        <p:tgtEl>
                                          <p:spTgt spid="27"/>
                                        </p:tgtEl>
                                        <p:attrNameLst>
                                          <p:attrName>ppt_w</p:attrName>
                                        </p:attrNameLst>
                                      </p:cBhvr>
                                      <p:tavLst>
                                        <p:tav tm="0">
                                          <p:val>
                                            <p:fltVal val="0"/>
                                          </p:val>
                                        </p:tav>
                                        <p:tav tm="100000">
                                          <p:val>
                                            <p:strVal val="#ppt_w"/>
                                          </p:val>
                                        </p:tav>
                                      </p:tavLst>
                                    </p:anim>
                                    <p:anim calcmode="lin" valueType="num">
                                      <p:cBhvr>
                                        <p:cTn id="140" dur="1000" fill="hold"/>
                                        <p:tgtEl>
                                          <p:spTgt spid="27"/>
                                        </p:tgtEl>
                                        <p:attrNameLst>
                                          <p:attrName>ppt_h</p:attrName>
                                        </p:attrNameLst>
                                      </p:cBhvr>
                                      <p:tavLst>
                                        <p:tav tm="0">
                                          <p:val>
                                            <p:fltVal val="0"/>
                                          </p:val>
                                        </p:tav>
                                        <p:tav tm="100000">
                                          <p:val>
                                            <p:strVal val="#ppt_h"/>
                                          </p:val>
                                        </p:tav>
                                      </p:tavLst>
                                    </p:anim>
                                    <p:anim calcmode="lin" valueType="num">
                                      <p:cBhvr>
                                        <p:cTn id="141" dur="1000" fill="hold"/>
                                        <p:tgtEl>
                                          <p:spTgt spid="27"/>
                                        </p:tgtEl>
                                        <p:attrNameLst>
                                          <p:attrName>style.rotation</p:attrName>
                                        </p:attrNameLst>
                                      </p:cBhvr>
                                      <p:tavLst>
                                        <p:tav tm="0">
                                          <p:val>
                                            <p:fltVal val="90"/>
                                          </p:val>
                                        </p:tav>
                                        <p:tav tm="100000">
                                          <p:val>
                                            <p:fltVal val="0"/>
                                          </p:val>
                                        </p:tav>
                                      </p:tavLst>
                                    </p:anim>
                                    <p:animEffect transition="in" filter="fade">
                                      <p:cBhvr>
                                        <p:cTn id="142" dur="1000"/>
                                        <p:tgtEl>
                                          <p:spTgt spid="27"/>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8"/>
                                        </p:tgtEl>
                                        <p:attrNameLst>
                                          <p:attrName>style.visibility</p:attrName>
                                        </p:attrNameLst>
                                      </p:cBhvr>
                                      <p:to>
                                        <p:strVal val="visible"/>
                                      </p:to>
                                    </p:set>
                                    <p:anim calcmode="lin" valueType="num">
                                      <p:cBhvr>
                                        <p:cTn id="145" dur="1000" fill="hold"/>
                                        <p:tgtEl>
                                          <p:spTgt spid="28"/>
                                        </p:tgtEl>
                                        <p:attrNameLst>
                                          <p:attrName>ppt_w</p:attrName>
                                        </p:attrNameLst>
                                      </p:cBhvr>
                                      <p:tavLst>
                                        <p:tav tm="0">
                                          <p:val>
                                            <p:fltVal val="0"/>
                                          </p:val>
                                        </p:tav>
                                        <p:tav tm="100000">
                                          <p:val>
                                            <p:strVal val="#ppt_w"/>
                                          </p:val>
                                        </p:tav>
                                      </p:tavLst>
                                    </p:anim>
                                    <p:anim calcmode="lin" valueType="num">
                                      <p:cBhvr>
                                        <p:cTn id="146" dur="1000" fill="hold"/>
                                        <p:tgtEl>
                                          <p:spTgt spid="28"/>
                                        </p:tgtEl>
                                        <p:attrNameLst>
                                          <p:attrName>ppt_h</p:attrName>
                                        </p:attrNameLst>
                                      </p:cBhvr>
                                      <p:tavLst>
                                        <p:tav tm="0">
                                          <p:val>
                                            <p:fltVal val="0"/>
                                          </p:val>
                                        </p:tav>
                                        <p:tav tm="100000">
                                          <p:val>
                                            <p:strVal val="#ppt_h"/>
                                          </p:val>
                                        </p:tav>
                                      </p:tavLst>
                                    </p:anim>
                                    <p:anim calcmode="lin" valueType="num">
                                      <p:cBhvr>
                                        <p:cTn id="147" dur="1000" fill="hold"/>
                                        <p:tgtEl>
                                          <p:spTgt spid="28"/>
                                        </p:tgtEl>
                                        <p:attrNameLst>
                                          <p:attrName>style.rotation</p:attrName>
                                        </p:attrNameLst>
                                      </p:cBhvr>
                                      <p:tavLst>
                                        <p:tav tm="0">
                                          <p:val>
                                            <p:fltVal val="90"/>
                                          </p:val>
                                        </p:tav>
                                        <p:tav tm="100000">
                                          <p:val>
                                            <p:fltVal val="0"/>
                                          </p:val>
                                        </p:tav>
                                      </p:tavLst>
                                    </p:anim>
                                    <p:animEffect transition="in" filter="fade">
                                      <p:cBhvr>
                                        <p:cTn id="148" dur="1000"/>
                                        <p:tgtEl>
                                          <p:spTgt spid="28"/>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9"/>
                                        </p:tgtEl>
                                        <p:attrNameLst>
                                          <p:attrName>style.visibility</p:attrName>
                                        </p:attrNameLst>
                                      </p:cBhvr>
                                      <p:to>
                                        <p:strVal val="visible"/>
                                      </p:to>
                                    </p:set>
                                    <p:anim calcmode="lin" valueType="num">
                                      <p:cBhvr>
                                        <p:cTn id="151" dur="1000" fill="hold"/>
                                        <p:tgtEl>
                                          <p:spTgt spid="29"/>
                                        </p:tgtEl>
                                        <p:attrNameLst>
                                          <p:attrName>ppt_w</p:attrName>
                                        </p:attrNameLst>
                                      </p:cBhvr>
                                      <p:tavLst>
                                        <p:tav tm="0">
                                          <p:val>
                                            <p:fltVal val="0"/>
                                          </p:val>
                                        </p:tav>
                                        <p:tav tm="100000">
                                          <p:val>
                                            <p:strVal val="#ppt_w"/>
                                          </p:val>
                                        </p:tav>
                                      </p:tavLst>
                                    </p:anim>
                                    <p:anim calcmode="lin" valueType="num">
                                      <p:cBhvr>
                                        <p:cTn id="152" dur="1000" fill="hold"/>
                                        <p:tgtEl>
                                          <p:spTgt spid="29"/>
                                        </p:tgtEl>
                                        <p:attrNameLst>
                                          <p:attrName>ppt_h</p:attrName>
                                        </p:attrNameLst>
                                      </p:cBhvr>
                                      <p:tavLst>
                                        <p:tav tm="0">
                                          <p:val>
                                            <p:fltVal val="0"/>
                                          </p:val>
                                        </p:tav>
                                        <p:tav tm="100000">
                                          <p:val>
                                            <p:strVal val="#ppt_h"/>
                                          </p:val>
                                        </p:tav>
                                      </p:tavLst>
                                    </p:anim>
                                    <p:anim calcmode="lin" valueType="num">
                                      <p:cBhvr>
                                        <p:cTn id="153" dur="1000" fill="hold"/>
                                        <p:tgtEl>
                                          <p:spTgt spid="29"/>
                                        </p:tgtEl>
                                        <p:attrNameLst>
                                          <p:attrName>style.rotation</p:attrName>
                                        </p:attrNameLst>
                                      </p:cBhvr>
                                      <p:tavLst>
                                        <p:tav tm="0">
                                          <p:val>
                                            <p:fltVal val="90"/>
                                          </p:val>
                                        </p:tav>
                                        <p:tav tm="100000">
                                          <p:val>
                                            <p:fltVal val="0"/>
                                          </p:val>
                                        </p:tav>
                                      </p:tavLst>
                                    </p:anim>
                                    <p:animEffect transition="in" filter="fade">
                                      <p:cBhvr>
                                        <p:cTn id="154" dur="1000"/>
                                        <p:tgtEl>
                                          <p:spTgt spid="29"/>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30"/>
                                        </p:tgtEl>
                                        <p:attrNameLst>
                                          <p:attrName>style.visibility</p:attrName>
                                        </p:attrNameLst>
                                      </p:cBhvr>
                                      <p:to>
                                        <p:strVal val="visible"/>
                                      </p:to>
                                    </p:set>
                                    <p:anim calcmode="lin" valueType="num">
                                      <p:cBhvr>
                                        <p:cTn id="157" dur="1000" fill="hold"/>
                                        <p:tgtEl>
                                          <p:spTgt spid="30"/>
                                        </p:tgtEl>
                                        <p:attrNameLst>
                                          <p:attrName>ppt_w</p:attrName>
                                        </p:attrNameLst>
                                      </p:cBhvr>
                                      <p:tavLst>
                                        <p:tav tm="0">
                                          <p:val>
                                            <p:fltVal val="0"/>
                                          </p:val>
                                        </p:tav>
                                        <p:tav tm="100000">
                                          <p:val>
                                            <p:strVal val="#ppt_w"/>
                                          </p:val>
                                        </p:tav>
                                      </p:tavLst>
                                    </p:anim>
                                    <p:anim calcmode="lin" valueType="num">
                                      <p:cBhvr>
                                        <p:cTn id="158" dur="1000" fill="hold"/>
                                        <p:tgtEl>
                                          <p:spTgt spid="30"/>
                                        </p:tgtEl>
                                        <p:attrNameLst>
                                          <p:attrName>ppt_h</p:attrName>
                                        </p:attrNameLst>
                                      </p:cBhvr>
                                      <p:tavLst>
                                        <p:tav tm="0">
                                          <p:val>
                                            <p:fltVal val="0"/>
                                          </p:val>
                                        </p:tav>
                                        <p:tav tm="100000">
                                          <p:val>
                                            <p:strVal val="#ppt_h"/>
                                          </p:val>
                                        </p:tav>
                                      </p:tavLst>
                                    </p:anim>
                                    <p:anim calcmode="lin" valueType="num">
                                      <p:cBhvr>
                                        <p:cTn id="159" dur="1000" fill="hold"/>
                                        <p:tgtEl>
                                          <p:spTgt spid="30"/>
                                        </p:tgtEl>
                                        <p:attrNameLst>
                                          <p:attrName>style.rotation</p:attrName>
                                        </p:attrNameLst>
                                      </p:cBhvr>
                                      <p:tavLst>
                                        <p:tav tm="0">
                                          <p:val>
                                            <p:fltVal val="90"/>
                                          </p:val>
                                        </p:tav>
                                        <p:tav tm="100000">
                                          <p:val>
                                            <p:fltVal val="0"/>
                                          </p:val>
                                        </p:tav>
                                      </p:tavLst>
                                    </p:anim>
                                    <p:animEffect transition="in" filter="fade">
                                      <p:cBhvr>
                                        <p:cTn id="160" dur="1000"/>
                                        <p:tgtEl>
                                          <p:spTgt spid="30"/>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31"/>
                                        </p:tgtEl>
                                        <p:attrNameLst>
                                          <p:attrName>style.visibility</p:attrName>
                                        </p:attrNameLst>
                                      </p:cBhvr>
                                      <p:to>
                                        <p:strVal val="visible"/>
                                      </p:to>
                                    </p:set>
                                    <p:anim calcmode="lin" valueType="num">
                                      <p:cBhvr>
                                        <p:cTn id="163" dur="1000" fill="hold"/>
                                        <p:tgtEl>
                                          <p:spTgt spid="31"/>
                                        </p:tgtEl>
                                        <p:attrNameLst>
                                          <p:attrName>ppt_w</p:attrName>
                                        </p:attrNameLst>
                                      </p:cBhvr>
                                      <p:tavLst>
                                        <p:tav tm="0">
                                          <p:val>
                                            <p:fltVal val="0"/>
                                          </p:val>
                                        </p:tav>
                                        <p:tav tm="100000">
                                          <p:val>
                                            <p:strVal val="#ppt_w"/>
                                          </p:val>
                                        </p:tav>
                                      </p:tavLst>
                                    </p:anim>
                                    <p:anim calcmode="lin" valueType="num">
                                      <p:cBhvr>
                                        <p:cTn id="164" dur="1000" fill="hold"/>
                                        <p:tgtEl>
                                          <p:spTgt spid="31"/>
                                        </p:tgtEl>
                                        <p:attrNameLst>
                                          <p:attrName>ppt_h</p:attrName>
                                        </p:attrNameLst>
                                      </p:cBhvr>
                                      <p:tavLst>
                                        <p:tav tm="0">
                                          <p:val>
                                            <p:fltVal val="0"/>
                                          </p:val>
                                        </p:tav>
                                        <p:tav tm="100000">
                                          <p:val>
                                            <p:strVal val="#ppt_h"/>
                                          </p:val>
                                        </p:tav>
                                      </p:tavLst>
                                    </p:anim>
                                    <p:anim calcmode="lin" valueType="num">
                                      <p:cBhvr>
                                        <p:cTn id="165" dur="1000" fill="hold"/>
                                        <p:tgtEl>
                                          <p:spTgt spid="31"/>
                                        </p:tgtEl>
                                        <p:attrNameLst>
                                          <p:attrName>style.rotation</p:attrName>
                                        </p:attrNameLst>
                                      </p:cBhvr>
                                      <p:tavLst>
                                        <p:tav tm="0">
                                          <p:val>
                                            <p:fltVal val="90"/>
                                          </p:val>
                                        </p:tav>
                                        <p:tav tm="100000">
                                          <p:val>
                                            <p:fltVal val="0"/>
                                          </p:val>
                                        </p:tav>
                                      </p:tavLst>
                                    </p:anim>
                                    <p:animEffect transition="in" filter="fade">
                                      <p:cBhvr>
                                        <p:cTn id="166" dur="1000"/>
                                        <p:tgtEl>
                                          <p:spTgt spid="31"/>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2"/>
                                        </p:tgtEl>
                                        <p:attrNameLst>
                                          <p:attrName>style.visibility</p:attrName>
                                        </p:attrNameLst>
                                      </p:cBhvr>
                                      <p:to>
                                        <p:strVal val="visible"/>
                                      </p:to>
                                    </p:set>
                                    <p:anim calcmode="lin" valueType="num">
                                      <p:cBhvr>
                                        <p:cTn id="169" dur="1000" fill="hold"/>
                                        <p:tgtEl>
                                          <p:spTgt spid="32"/>
                                        </p:tgtEl>
                                        <p:attrNameLst>
                                          <p:attrName>ppt_w</p:attrName>
                                        </p:attrNameLst>
                                      </p:cBhvr>
                                      <p:tavLst>
                                        <p:tav tm="0">
                                          <p:val>
                                            <p:fltVal val="0"/>
                                          </p:val>
                                        </p:tav>
                                        <p:tav tm="100000">
                                          <p:val>
                                            <p:strVal val="#ppt_w"/>
                                          </p:val>
                                        </p:tav>
                                      </p:tavLst>
                                    </p:anim>
                                    <p:anim calcmode="lin" valueType="num">
                                      <p:cBhvr>
                                        <p:cTn id="170" dur="1000" fill="hold"/>
                                        <p:tgtEl>
                                          <p:spTgt spid="32"/>
                                        </p:tgtEl>
                                        <p:attrNameLst>
                                          <p:attrName>ppt_h</p:attrName>
                                        </p:attrNameLst>
                                      </p:cBhvr>
                                      <p:tavLst>
                                        <p:tav tm="0">
                                          <p:val>
                                            <p:fltVal val="0"/>
                                          </p:val>
                                        </p:tav>
                                        <p:tav tm="100000">
                                          <p:val>
                                            <p:strVal val="#ppt_h"/>
                                          </p:val>
                                        </p:tav>
                                      </p:tavLst>
                                    </p:anim>
                                    <p:anim calcmode="lin" valueType="num">
                                      <p:cBhvr>
                                        <p:cTn id="171" dur="1000" fill="hold"/>
                                        <p:tgtEl>
                                          <p:spTgt spid="32"/>
                                        </p:tgtEl>
                                        <p:attrNameLst>
                                          <p:attrName>style.rotation</p:attrName>
                                        </p:attrNameLst>
                                      </p:cBhvr>
                                      <p:tavLst>
                                        <p:tav tm="0">
                                          <p:val>
                                            <p:fltVal val="90"/>
                                          </p:val>
                                        </p:tav>
                                        <p:tav tm="100000">
                                          <p:val>
                                            <p:fltVal val="0"/>
                                          </p:val>
                                        </p:tav>
                                      </p:tavLst>
                                    </p:anim>
                                    <p:animEffect transition="in" filter="fade">
                                      <p:cBhvr>
                                        <p:cTn id="172" dur="1000"/>
                                        <p:tgtEl>
                                          <p:spTgt spid="32"/>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3"/>
                                        </p:tgtEl>
                                        <p:attrNameLst>
                                          <p:attrName>style.visibility</p:attrName>
                                        </p:attrNameLst>
                                      </p:cBhvr>
                                      <p:to>
                                        <p:strVal val="visible"/>
                                      </p:to>
                                    </p:set>
                                    <p:anim calcmode="lin" valueType="num">
                                      <p:cBhvr>
                                        <p:cTn id="175" dur="1000" fill="hold"/>
                                        <p:tgtEl>
                                          <p:spTgt spid="33"/>
                                        </p:tgtEl>
                                        <p:attrNameLst>
                                          <p:attrName>ppt_w</p:attrName>
                                        </p:attrNameLst>
                                      </p:cBhvr>
                                      <p:tavLst>
                                        <p:tav tm="0">
                                          <p:val>
                                            <p:fltVal val="0"/>
                                          </p:val>
                                        </p:tav>
                                        <p:tav tm="100000">
                                          <p:val>
                                            <p:strVal val="#ppt_w"/>
                                          </p:val>
                                        </p:tav>
                                      </p:tavLst>
                                    </p:anim>
                                    <p:anim calcmode="lin" valueType="num">
                                      <p:cBhvr>
                                        <p:cTn id="176" dur="1000" fill="hold"/>
                                        <p:tgtEl>
                                          <p:spTgt spid="33"/>
                                        </p:tgtEl>
                                        <p:attrNameLst>
                                          <p:attrName>ppt_h</p:attrName>
                                        </p:attrNameLst>
                                      </p:cBhvr>
                                      <p:tavLst>
                                        <p:tav tm="0">
                                          <p:val>
                                            <p:fltVal val="0"/>
                                          </p:val>
                                        </p:tav>
                                        <p:tav tm="100000">
                                          <p:val>
                                            <p:strVal val="#ppt_h"/>
                                          </p:val>
                                        </p:tav>
                                      </p:tavLst>
                                    </p:anim>
                                    <p:anim calcmode="lin" valueType="num">
                                      <p:cBhvr>
                                        <p:cTn id="177" dur="1000" fill="hold"/>
                                        <p:tgtEl>
                                          <p:spTgt spid="33"/>
                                        </p:tgtEl>
                                        <p:attrNameLst>
                                          <p:attrName>style.rotation</p:attrName>
                                        </p:attrNameLst>
                                      </p:cBhvr>
                                      <p:tavLst>
                                        <p:tav tm="0">
                                          <p:val>
                                            <p:fltVal val="90"/>
                                          </p:val>
                                        </p:tav>
                                        <p:tav tm="100000">
                                          <p:val>
                                            <p:fltVal val="0"/>
                                          </p:val>
                                        </p:tav>
                                      </p:tavLst>
                                    </p:anim>
                                    <p:animEffect transition="in" filter="fade">
                                      <p:cBhvr>
                                        <p:cTn id="178" dur="1000"/>
                                        <p:tgtEl>
                                          <p:spTgt spid="33"/>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4"/>
                                        </p:tgtEl>
                                        <p:attrNameLst>
                                          <p:attrName>style.visibility</p:attrName>
                                        </p:attrNameLst>
                                      </p:cBhvr>
                                      <p:to>
                                        <p:strVal val="visible"/>
                                      </p:to>
                                    </p:set>
                                    <p:anim calcmode="lin" valueType="num">
                                      <p:cBhvr>
                                        <p:cTn id="181" dur="1000" fill="hold"/>
                                        <p:tgtEl>
                                          <p:spTgt spid="34"/>
                                        </p:tgtEl>
                                        <p:attrNameLst>
                                          <p:attrName>ppt_w</p:attrName>
                                        </p:attrNameLst>
                                      </p:cBhvr>
                                      <p:tavLst>
                                        <p:tav tm="0">
                                          <p:val>
                                            <p:fltVal val="0"/>
                                          </p:val>
                                        </p:tav>
                                        <p:tav tm="100000">
                                          <p:val>
                                            <p:strVal val="#ppt_w"/>
                                          </p:val>
                                        </p:tav>
                                      </p:tavLst>
                                    </p:anim>
                                    <p:anim calcmode="lin" valueType="num">
                                      <p:cBhvr>
                                        <p:cTn id="182" dur="1000" fill="hold"/>
                                        <p:tgtEl>
                                          <p:spTgt spid="34"/>
                                        </p:tgtEl>
                                        <p:attrNameLst>
                                          <p:attrName>ppt_h</p:attrName>
                                        </p:attrNameLst>
                                      </p:cBhvr>
                                      <p:tavLst>
                                        <p:tav tm="0">
                                          <p:val>
                                            <p:fltVal val="0"/>
                                          </p:val>
                                        </p:tav>
                                        <p:tav tm="100000">
                                          <p:val>
                                            <p:strVal val="#ppt_h"/>
                                          </p:val>
                                        </p:tav>
                                      </p:tavLst>
                                    </p:anim>
                                    <p:anim calcmode="lin" valueType="num">
                                      <p:cBhvr>
                                        <p:cTn id="183" dur="1000" fill="hold"/>
                                        <p:tgtEl>
                                          <p:spTgt spid="34"/>
                                        </p:tgtEl>
                                        <p:attrNameLst>
                                          <p:attrName>style.rotation</p:attrName>
                                        </p:attrNameLst>
                                      </p:cBhvr>
                                      <p:tavLst>
                                        <p:tav tm="0">
                                          <p:val>
                                            <p:fltVal val="90"/>
                                          </p:val>
                                        </p:tav>
                                        <p:tav tm="100000">
                                          <p:val>
                                            <p:fltVal val="0"/>
                                          </p:val>
                                        </p:tav>
                                      </p:tavLst>
                                    </p:anim>
                                    <p:animEffect transition="in" filter="fade">
                                      <p:cBhvr>
                                        <p:cTn id="184" dur="1000"/>
                                        <p:tgtEl>
                                          <p:spTgt spid="34"/>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5"/>
                                        </p:tgtEl>
                                        <p:attrNameLst>
                                          <p:attrName>style.visibility</p:attrName>
                                        </p:attrNameLst>
                                      </p:cBhvr>
                                      <p:to>
                                        <p:strVal val="visible"/>
                                      </p:to>
                                    </p:set>
                                    <p:anim calcmode="lin" valueType="num">
                                      <p:cBhvr>
                                        <p:cTn id="187" dur="1000" fill="hold"/>
                                        <p:tgtEl>
                                          <p:spTgt spid="35"/>
                                        </p:tgtEl>
                                        <p:attrNameLst>
                                          <p:attrName>ppt_w</p:attrName>
                                        </p:attrNameLst>
                                      </p:cBhvr>
                                      <p:tavLst>
                                        <p:tav tm="0">
                                          <p:val>
                                            <p:fltVal val="0"/>
                                          </p:val>
                                        </p:tav>
                                        <p:tav tm="100000">
                                          <p:val>
                                            <p:strVal val="#ppt_w"/>
                                          </p:val>
                                        </p:tav>
                                      </p:tavLst>
                                    </p:anim>
                                    <p:anim calcmode="lin" valueType="num">
                                      <p:cBhvr>
                                        <p:cTn id="188" dur="1000" fill="hold"/>
                                        <p:tgtEl>
                                          <p:spTgt spid="35"/>
                                        </p:tgtEl>
                                        <p:attrNameLst>
                                          <p:attrName>ppt_h</p:attrName>
                                        </p:attrNameLst>
                                      </p:cBhvr>
                                      <p:tavLst>
                                        <p:tav tm="0">
                                          <p:val>
                                            <p:fltVal val="0"/>
                                          </p:val>
                                        </p:tav>
                                        <p:tav tm="100000">
                                          <p:val>
                                            <p:strVal val="#ppt_h"/>
                                          </p:val>
                                        </p:tav>
                                      </p:tavLst>
                                    </p:anim>
                                    <p:anim calcmode="lin" valueType="num">
                                      <p:cBhvr>
                                        <p:cTn id="189" dur="1000" fill="hold"/>
                                        <p:tgtEl>
                                          <p:spTgt spid="35"/>
                                        </p:tgtEl>
                                        <p:attrNameLst>
                                          <p:attrName>style.rotation</p:attrName>
                                        </p:attrNameLst>
                                      </p:cBhvr>
                                      <p:tavLst>
                                        <p:tav tm="0">
                                          <p:val>
                                            <p:fltVal val="90"/>
                                          </p:val>
                                        </p:tav>
                                        <p:tav tm="100000">
                                          <p:val>
                                            <p:fltVal val="0"/>
                                          </p:val>
                                        </p:tav>
                                      </p:tavLst>
                                    </p:anim>
                                    <p:animEffect transition="in" filter="fade">
                                      <p:cBhvr>
                                        <p:cTn id="190" dur="1000"/>
                                        <p:tgtEl>
                                          <p:spTgt spid="35"/>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6"/>
                                        </p:tgtEl>
                                        <p:attrNameLst>
                                          <p:attrName>style.visibility</p:attrName>
                                        </p:attrNameLst>
                                      </p:cBhvr>
                                      <p:to>
                                        <p:strVal val="visible"/>
                                      </p:to>
                                    </p:set>
                                    <p:anim calcmode="lin" valueType="num">
                                      <p:cBhvr>
                                        <p:cTn id="193" dur="1000" fill="hold"/>
                                        <p:tgtEl>
                                          <p:spTgt spid="36"/>
                                        </p:tgtEl>
                                        <p:attrNameLst>
                                          <p:attrName>ppt_w</p:attrName>
                                        </p:attrNameLst>
                                      </p:cBhvr>
                                      <p:tavLst>
                                        <p:tav tm="0">
                                          <p:val>
                                            <p:fltVal val="0"/>
                                          </p:val>
                                        </p:tav>
                                        <p:tav tm="100000">
                                          <p:val>
                                            <p:strVal val="#ppt_w"/>
                                          </p:val>
                                        </p:tav>
                                      </p:tavLst>
                                    </p:anim>
                                    <p:anim calcmode="lin" valueType="num">
                                      <p:cBhvr>
                                        <p:cTn id="194" dur="1000" fill="hold"/>
                                        <p:tgtEl>
                                          <p:spTgt spid="36"/>
                                        </p:tgtEl>
                                        <p:attrNameLst>
                                          <p:attrName>ppt_h</p:attrName>
                                        </p:attrNameLst>
                                      </p:cBhvr>
                                      <p:tavLst>
                                        <p:tav tm="0">
                                          <p:val>
                                            <p:fltVal val="0"/>
                                          </p:val>
                                        </p:tav>
                                        <p:tav tm="100000">
                                          <p:val>
                                            <p:strVal val="#ppt_h"/>
                                          </p:val>
                                        </p:tav>
                                      </p:tavLst>
                                    </p:anim>
                                    <p:anim calcmode="lin" valueType="num">
                                      <p:cBhvr>
                                        <p:cTn id="195" dur="1000" fill="hold"/>
                                        <p:tgtEl>
                                          <p:spTgt spid="36"/>
                                        </p:tgtEl>
                                        <p:attrNameLst>
                                          <p:attrName>style.rotation</p:attrName>
                                        </p:attrNameLst>
                                      </p:cBhvr>
                                      <p:tavLst>
                                        <p:tav tm="0">
                                          <p:val>
                                            <p:fltVal val="90"/>
                                          </p:val>
                                        </p:tav>
                                        <p:tav tm="100000">
                                          <p:val>
                                            <p:fltVal val="0"/>
                                          </p:val>
                                        </p:tav>
                                      </p:tavLst>
                                    </p:anim>
                                    <p:animEffect transition="in" filter="fade">
                                      <p:cBhvr>
                                        <p:cTn id="196" dur="1000"/>
                                        <p:tgtEl>
                                          <p:spTgt spid="36"/>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7"/>
                                        </p:tgtEl>
                                        <p:attrNameLst>
                                          <p:attrName>style.visibility</p:attrName>
                                        </p:attrNameLst>
                                      </p:cBhvr>
                                      <p:to>
                                        <p:strVal val="visible"/>
                                      </p:to>
                                    </p:set>
                                    <p:anim calcmode="lin" valueType="num">
                                      <p:cBhvr>
                                        <p:cTn id="199" dur="1000" fill="hold"/>
                                        <p:tgtEl>
                                          <p:spTgt spid="37"/>
                                        </p:tgtEl>
                                        <p:attrNameLst>
                                          <p:attrName>ppt_w</p:attrName>
                                        </p:attrNameLst>
                                      </p:cBhvr>
                                      <p:tavLst>
                                        <p:tav tm="0">
                                          <p:val>
                                            <p:fltVal val="0"/>
                                          </p:val>
                                        </p:tav>
                                        <p:tav tm="100000">
                                          <p:val>
                                            <p:strVal val="#ppt_w"/>
                                          </p:val>
                                        </p:tav>
                                      </p:tavLst>
                                    </p:anim>
                                    <p:anim calcmode="lin" valueType="num">
                                      <p:cBhvr>
                                        <p:cTn id="200" dur="1000" fill="hold"/>
                                        <p:tgtEl>
                                          <p:spTgt spid="37"/>
                                        </p:tgtEl>
                                        <p:attrNameLst>
                                          <p:attrName>ppt_h</p:attrName>
                                        </p:attrNameLst>
                                      </p:cBhvr>
                                      <p:tavLst>
                                        <p:tav tm="0">
                                          <p:val>
                                            <p:fltVal val="0"/>
                                          </p:val>
                                        </p:tav>
                                        <p:tav tm="100000">
                                          <p:val>
                                            <p:strVal val="#ppt_h"/>
                                          </p:val>
                                        </p:tav>
                                      </p:tavLst>
                                    </p:anim>
                                    <p:anim calcmode="lin" valueType="num">
                                      <p:cBhvr>
                                        <p:cTn id="201" dur="1000" fill="hold"/>
                                        <p:tgtEl>
                                          <p:spTgt spid="37"/>
                                        </p:tgtEl>
                                        <p:attrNameLst>
                                          <p:attrName>style.rotation</p:attrName>
                                        </p:attrNameLst>
                                      </p:cBhvr>
                                      <p:tavLst>
                                        <p:tav tm="0">
                                          <p:val>
                                            <p:fltVal val="90"/>
                                          </p:val>
                                        </p:tav>
                                        <p:tav tm="100000">
                                          <p:val>
                                            <p:fltVal val="0"/>
                                          </p:val>
                                        </p:tav>
                                      </p:tavLst>
                                    </p:anim>
                                    <p:animEffect transition="in" filter="fade">
                                      <p:cBhvr>
                                        <p:cTn id="202" dur="1000"/>
                                        <p:tgtEl>
                                          <p:spTgt spid="37"/>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8"/>
                                        </p:tgtEl>
                                        <p:attrNameLst>
                                          <p:attrName>style.visibility</p:attrName>
                                        </p:attrNameLst>
                                      </p:cBhvr>
                                      <p:to>
                                        <p:strVal val="visible"/>
                                      </p:to>
                                    </p:set>
                                    <p:anim calcmode="lin" valueType="num">
                                      <p:cBhvr>
                                        <p:cTn id="205" dur="1000" fill="hold"/>
                                        <p:tgtEl>
                                          <p:spTgt spid="38"/>
                                        </p:tgtEl>
                                        <p:attrNameLst>
                                          <p:attrName>ppt_w</p:attrName>
                                        </p:attrNameLst>
                                      </p:cBhvr>
                                      <p:tavLst>
                                        <p:tav tm="0">
                                          <p:val>
                                            <p:fltVal val="0"/>
                                          </p:val>
                                        </p:tav>
                                        <p:tav tm="100000">
                                          <p:val>
                                            <p:strVal val="#ppt_w"/>
                                          </p:val>
                                        </p:tav>
                                      </p:tavLst>
                                    </p:anim>
                                    <p:anim calcmode="lin" valueType="num">
                                      <p:cBhvr>
                                        <p:cTn id="206" dur="1000" fill="hold"/>
                                        <p:tgtEl>
                                          <p:spTgt spid="38"/>
                                        </p:tgtEl>
                                        <p:attrNameLst>
                                          <p:attrName>ppt_h</p:attrName>
                                        </p:attrNameLst>
                                      </p:cBhvr>
                                      <p:tavLst>
                                        <p:tav tm="0">
                                          <p:val>
                                            <p:fltVal val="0"/>
                                          </p:val>
                                        </p:tav>
                                        <p:tav tm="100000">
                                          <p:val>
                                            <p:strVal val="#ppt_h"/>
                                          </p:val>
                                        </p:tav>
                                      </p:tavLst>
                                    </p:anim>
                                    <p:anim calcmode="lin" valueType="num">
                                      <p:cBhvr>
                                        <p:cTn id="207" dur="1000" fill="hold"/>
                                        <p:tgtEl>
                                          <p:spTgt spid="38"/>
                                        </p:tgtEl>
                                        <p:attrNameLst>
                                          <p:attrName>style.rotation</p:attrName>
                                        </p:attrNameLst>
                                      </p:cBhvr>
                                      <p:tavLst>
                                        <p:tav tm="0">
                                          <p:val>
                                            <p:fltVal val="90"/>
                                          </p:val>
                                        </p:tav>
                                        <p:tav tm="100000">
                                          <p:val>
                                            <p:fltVal val="0"/>
                                          </p:val>
                                        </p:tav>
                                      </p:tavLst>
                                    </p:anim>
                                    <p:animEffect transition="in" filter="fade">
                                      <p:cBhvr>
                                        <p:cTn id="208" dur="1000"/>
                                        <p:tgtEl>
                                          <p:spTgt spid="38"/>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9"/>
                                        </p:tgtEl>
                                        <p:attrNameLst>
                                          <p:attrName>style.visibility</p:attrName>
                                        </p:attrNameLst>
                                      </p:cBhvr>
                                      <p:to>
                                        <p:strVal val="visible"/>
                                      </p:to>
                                    </p:set>
                                    <p:anim calcmode="lin" valueType="num">
                                      <p:cBhvr>
                                        <p:cTn id="211" dur="1000" fill="hold"/>
                                        <p:tgtEl>
                                          <p:spTgt spid="39"/>
                                        </p:tgtEl>
                                        <p:attrNameLst>
                                          <p:attrName>ppt_w</p:attrName>
                                        </p:attrNameLst>
                                      </p:cBhvr>
                                      <p:tavLst>
                                        <p:tav tm="0">
                                          <p:val>
                                            <p:fltVal val="0"/>
                                          </p:val>
                                        </p:tav>
                                        <p:tav tm="100000">
                                          <p:val>
                                            <p:strVal val="#ppt_w"/>
                                          </p:val>
                                        </p:tav>
                                      </p:tavLst>
                                    </p:anim>
                                    <p:anim calcmode="lin" valueType="num">
                                      <p:cBhvr>
                                        <p:cTn id="212" dur="1000" fill="hold"/>
                                        <p:tgtEl>
                                          <p:spTgt spid="39"/>
                                        </p:tgtEl>
                                        <p:attrNameLst>
                                          <p:attrName>ppt_h</p:attrName>
                                        </p:attrNameLst>
                                      </p:cBhvr>
                                      <p:tavLst>
                                        <p:tav tm="0">
                                          <p:val>
                                            <p:fltVal val="0"/>
                                          </p:val>
                                        </p:tav>
                                        <p:tav tm="100000">
                                          <p:val>
                                            <p:strVal val="#ppt_h"/>
                                          </p:val>
                                        </p:tav>
                                      </p:tavLst>
                                    </p:anim>
                                    <p:anim calcmode="lin" valueType="num">
                                      <p:cBhvr>
                                        <p:cTn id="213" dur="1000" fill="hold"/>
                                        <p:tgtEl>
                                          <p:spTgt spid="39"/>
                                        </p:tgtEl>
                                        <p:attrNameLst>
                                          <p:attrName>style.rotation</p:attrName>
                                        </p:attrNameLst>
                                      </p:cBhvr>
                                      <p:tavLst>
                                        <p:tav tm="0">
                                          <p:val>
                                            <p:fltVal val="90"/>
                                          </p:val>
                                        </p:tav>
                                        <p:tav tm="100000">
                                          <p:val>
                                            <p:fltVal val="0"/>
                                          </p:val>
                                        </p:tav>
                                      </p:tavLst>
                                    </p:anim>
                                    <p:animEffect transition="in" filter="fade">
                                      <p:cBhvr>
                                        <p:cTn id="214" dur="1000"/>
                                        <p:tgtEl>
                                          <p:spTgt spid="39"/>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40"/>
                                        </p:tgtEl>
                                        <p:attrNameLst>
                                          <p:attrName>style.visibility</p:attrName>
                                        </p:attrNameLst>
                                      </p:cBhvr>
                                      <p:to>
                                        <p:strVal val="visible"/>
                                      </p:to>
                                    </p:set>
                                    <p:anim calcmode="lin" valueType="num">
                                      <p:cBhvr>
                                        <p:cTn id="217" dur="1000" fill="hold"/>
                                        <p:tgtEl>
                                          <p:spTgt spid="40"/>
                                        </p:tgtEl>
                                        <p:attrNameLst>
                                          <p:attrName>ppt_w</p:attrName>
                                        </p:attrNameLst>
                                      </p:cBhvr>
                                      <p:tavLst>
                                        <p:tav tm="0">
                                          <p:val>
                                            <p:fltVal val="0"/>
                                          </p:val>
                                        </p:tav>
                                        <p:tav tm="100000">
                                          <p:val>
                                            <p:strVal val="#ppt_w"/>
                                          </p:val>
                                        </p:tav>
                                      </p:tavLst>
                                    </p:anim>
                                    <p:anim calcmode="lin" valueType="num">
                                      <p:cBhvr>
                                        <p:cTn id="218" dur="1000" fill="hold"/>
                                        <p:tgtEl>
                                          <p:spTgt spid="40"/>
                                        </p:tgtEl>
                                        <p:attrNameLst>
                                          <p:attrName>ppt_h</p:attrName>
                                        </p:attrNameLst>
                                      </p:cBhvr>
                                      <p:tavLst>
                                        <p:tav tm="0">
                                          <p:val>
                                            <p:fltVal val="0"/>
                                          </p:val>
                                        </p:tav>
                                        <p:tav tm="100000">
                                          <p:val>
                                            <p:strVal val="#ppt_h"/>
                                          </p:val>
                                        </p:tav>
                                      </p:tavLst>
                                    </p:anim>
                                    <p:anim calcmode="lin" valueType="num">
                                      <p:cBhvr>
                                        <p:cTn id="219" dur="1000" fill="hold"/>
                                        <p:tgtEl>
                                          <p:spTgt spid="40"/>
                                        </p:tgtEl>
                                        <p:attrNameLst>
                                          <p:attrName>style.rotation</p:attrName>
                                        </p:attrNameLst>
                                      </p:cBhvr>
                                      <p:tavLst>
                                        <p:tav tm="0">
                                          <p:val>
                                            <p:fltVal val="90"/>
                                          </p:val>
                                        </p:tav>
                                        <p:tav tm="100000">
                                          <p:val>
                                            <p:fltVal val="0"/>
                                          </p:val>
                                        </p:tav>
                                      </p:tavLst>
                                    </p:anim>
                                    <p:animEffect transition="in" filter="fade">
                                      <p:cBhvr>
                                        <p:cTn id="220" dur="1000"/>
                                        <p:tgtEl>
                                          <p:spTgt spid="40"/>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41"/>
                                        </p:tgtEl>
                                        <p:attrNameLst>
                                          <p:attrName>style.visibility</p:attrName>
                                        </p:attrNameLst>
                                      </p:cBhvr>
                                      <p:to>
                                        <p:strVal val="visible"/>
                                      </p:to>
                                    </p:set>
                                    <p:anim calcmode="lin" valueType="num">
                                      <p:cBhvr>
                                        <p:cTn id="223" dur="1000" fill="hold"/>
                                        <p:tgtEl>
                                          <p:spTgt spid="41"/>
                                        </p:tgtEl>
                                        <p:attrNameLst>
                                          <p:attrName>ppt_w</p:attrName>
                                        </p:attrNameLst>
                                      </p:cBhvr>
                                      <p:tavLst>
                                        <p:tav tm="0">
                                          <p:val>
                                            <p:fltVal val="0"/>
                                          </p:val>
                                        </p:tav>
                                        <p:tav tm="100000">
                                          <p:val>
                                            <p:strVal val="#ppt_w"/>
                                          </p:val>
                                        </p:tav>
                                      </p:tavLst>
                                    </p:anim>
                                    <p:anim calcmode="lin" valueType="num">
                                      <p:cBhvr>
                                        <p:cTn id="224" dur="1000" fill="hold"/>
                                        <p:tgtEl>
                                          <p:spTgt spid="41"/>
                                        </p:tgtEl>
                                        <p:attrNameLst>
                                          <p:attrName>ppt_h</p:attrName>
                                        </p:attrNameLst>
                                      </p:cBhvr>
                                      <p:tavLst>
                                        <p:tav tm="0">
                                          <p:val>
                                            <p:fltVal val="0"/>
                                          </p:val>
                                        </p:tav>
                                        <p:tav tm="100000">
                                          <p:val>
                                            <p:strVal val="#ppt_h"/>
                                          </p:val>
                                        </p:tav>
                                      </p:tavLst>
                                    </p:anim>
                                    <p:anim calcmode="lin" valueType="num">
                                      <p:cBhvr>
                                        <p:cTn id="225" dur="1000" fill="hold"/>
                                        <p:tgtEl>
                                          <p:spTgt spid="41"/>
                                        </p:tgtEl>
                                        <p:attrNameLst>
                                          <p:attrName>style.rotation</p:attrName>
                                        </p:attrNameLst>
                                      </p:cBhvr>
                                      <p:tavLst>
                                        <p:tav tm="0">
                                          <p:val>
                                            <p:fltVal val="90"/>
                                          </p:val>
                                        </p:tav>
                                        <p:tav tm="100000">
                                          <p:val>
                                            <p:fltVal val="0"/>
                                          </p:val>
                                        </p:tav>
                                      </p:tavLst>
                                    </p:anim>
                                    <p:animEffect transition="in" filter="fade">
                                      <p:cBhvr>
                                        <p:cTn id="226" dur="1000"/>
                                        <p:tgtEl>
                                          <p:spTgt spid="41"/>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2"/>
                                        </p:tgtEl>
                                        <p:attrNameLst>
                                          <p:attrName>style.visibility</p:attrName>
                                        </p:attrNameLst>
                                      </p:cBhvr>
                                      <p:to>
                                        <p:strVal val="visible"/>
                                      </p:to>
                                    </p:set>
                                    <p:anim calcmode="lin" valueType="num">
                                      <p:cBhvr>
                                        <p:cTn id="229" dur="1000" fill="hold"/>
                                        <p:tgtEl>
                                          <p:spTgt spid="42"/>
                                        </p:tgtEl>
                                        <p:attrNameLst>
                                          <p:attrName>ppt_w</p:attrName>
                                        </p:attrNameLst>
                                      </p:cBhvr>
                                      <p:tavLst>
                                        <p:tav tm="0">
                                          <p:val>
                                            <p:fltVal val="0"/>
                                          </p:val>
                                        </p:tav>
                                        <p:tav tm="100000">
                                          <p:val>
                                            <p:strVal val="#ppt_w"/>
                                          </p:val>
                                        </p:tav>
                                      </p:tavLst>
                                    </p:anim>
                                    <p:anim calcmode="lin" valueType="num">
                                      <p:cBhvr>
                                        <p:cTn id="230" dur="1000" fill="hold"/>
                                        <p:tgtEl>
                                          <p:spTgt spid="42"/>
                                        </p:tgtEl>
                                        <p:attrNameLst>
                                          <p:attrName>ppt_h</p:attrName>
                                        </p:attrNameLst>
                                      </p:cBhvr>
                                      <p:tavLst>
                                        <p:tav tm="0">
                                          <p:val>
                                            <p:fltVal val="0"/>
                                          </p:val>
                                        </p:tav>
                                        <p:tav tm="100000">
                                          <p:val>
                                            <p:strVal val="#ppt_h"/>
                                          </p:val>
                                        </p:tav>
                                      </p:tavLst>
                                    </p:anim>
                                    <p:anim calcmode="lin" valueType="num">
                                      <p:cBhvr>
                                        <p:cTn id="231" dur="1000" fill="hold"/>
                                        <p:tgtEl>
                                          <p:spTgt spid="42"/>
                                        </p:tgtEl>
                                        <p:attrNameLst>
                                          <p:attrName>style.rotation</p:attrName>
                                        </p:attrNameLst>
                                      </p:cBhvr>
                                      <p:tavLst>
                                        <p:tav tm="0">
                                          <p:val>
                                            <p:fltVal val="90"/>
                                          </p:val>
                                        </p:tav>
                                        <p:tav tm="100000">
                                          <p:val>
                                            <p:fltVal val="0"/>
                                          </p:val>
                                        </p:tav>
                                      </p:tavLst>
                                    </p:anim>
                                    <p:animEffect transition="in" filter="fade">
                                      <p:cBhvr>
                                        <p:cTn id="232" dur="1000"/>
                                        <p:tgtEl>
                                          <p:spTgt spid="42"/>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3"/>
                                        </p:tgtEl>
                                        <p:attrNameLst>
                                          <p:attrName>style.visibility</p:attrName>
                                        </p:attrNameLst>
                                      </p:cBhvr>
                                      <p:to>
                                        <p:strVal val="visible"/>
                                      </p:to>
                                    </p:set>
                                    <p:anim calcmode="lin" valueType="num">
                                      <p:cBhvr>
                                        <p:cTn id="235" dur="1000" fill="hold"/>
                                        <p:tgtEl>
                                          <p:spTgt spid="43"/>
                                        </p:tgtEl>
                                        <p:attrNameLst>
                                          <p:attrName>ppt_w</p:attrName>
                                        </p:attrNameLst>
                                      </p:cBhvr>
                                      <p:tavLst>
                                        <p:tav tm="0">
                                          <p:val>
                                            <p:fltVal val="0"/>
                                          </p:val>
                                        </p:tav>
                                        <p:tav tm="100000">
                                          <p:val>
                                            <p:strVal val="#ppt_w"/>
                                          </p:val>
                                        </p:tav>
                                      </p:tavLst>
                                    </p:anim>
                                    <p:anim calcmode="lin" valueType="num">
                                      <p:cBhvr>
                                        <p:cTn id="236" dur="1000" fill="hold"/>
                                        <p:tgtEl>
                                          <p:spTgt spid="43"/>
                                        </p:tgtEl>
                                        <p:attrNameLst>
                                          <p:attrName>ppt_h</p:attrName>
                                        </p:attrNameLst>
                                      </p:cBhvr>
                                      <p:tavLst>
                                        <p:tav tm="0">
                                          <p:val>
                                            <p:fltVal val="0"/>
                                          </p:val>
                                        </p:tav>
                                        <p:tav tm="100000">
                                          <p:val>
                                            <p:strVal val="#ppt_h"/>
                                          </p:val>
                                        </p:tav>
                                      </p:tavLst>
                                    </p:anim>
                                    <p:anim calcmode="lin" valueType="num">
                                      <p:cBhvr>
                                        <p:cTn id="237" dur="1000" fill="hold"/>
                                        <p:tgtEl>
                                          <p:spTgt spid="43"/>
                                        </p:tgtEl>
                                        <p:attrNameLst>
                                          <p:attrName>style.rotation</p:attrName>
                                        </p:attrNameLst>
                                      </p:cBhvr>
                                      <p:tavLst>
                                        <p:tav tm="0">
                                          <p:val>
                                            <p:fltVal val="90"/>
                                          </p:val>
                                        </p:tav>
                                        <p:tav tm="100000">
                                          <p:val>
                                            <p:fltVal val="0"/>
                                          </p:val>
                                        </p:tav>
                                      </p:tavLst>
                                    </p:anim>
                                    <p:animEffect transition="in" filter="fade">
                                      <p:cBhvr>
                                        <p:cTn id="238" dur="1000"/>
                                        <p:tgtEl>
                                          <p:spTgt spid="43"/>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4"/>
                                        </p:tgtEl>
                                        <p:attrNameLst>
                                          <p:attrName>style.visibility</p:attrName>
                                        </p:attrNameLst>
                                      </p:cBhvr>
                                      <p:to>
                                        <p:strVal val="visible"/>
                                      </p:to>
                                    </p:set>
                                    <p:anim calcmode="lin" valueType="num">
                                      <p:cBhvr>
                                        <p:cTn id="241" dur="1000" fill="hold"/>
                                        <p:tgtEl>
                                          <p:spTgt spid="44"/>
                                        </p:tgtEl>
                                        <p:attrNameLst>
                                          <p:attrName>ppt_w</p:attrName>
                                        </p:attrNameLst>
                                      </p:cBhvr>
                                      <p:tavLst>
                                        <p:tav tm="0">
                                          <p:val>
                                            <p:fltVal val="0"/>
                                          </p:val>
                                        </p:tav>
                                        <p:tav tm="100000">
                                          <p:val>
                                            <p:strVal val="#ppt_w"/>
                                          </p:val>
                                        </p:tav>
                                      </p:tavLst>
                                    </p:anim>
                                    <p:anim calcmode="lin" valueType="num">
                                      <p:cBhvr>
                                        <p:cTn id="242" dur="1000" fill="hold"/>
                                        <p:tgtEl>
                                          <p:spTgt spid="44"/>
                                        </p:tgtEl>
                                        <p:attrNameLst>
                                          <p:attrName>ppt_h</p:attrName>
                                        </p:attrNameLst>
                                      </p:cBhvr>
                                      <p:tavLst>
                                        <p:tav tm="0">
                                          <p:val>
                                            <p:fltVal val="0"/>
                                          </p:val>
                                        </p:tav>
                                        <p:tav tm="100000">
                                          <p:val>
                                            <p:strVal val="#ppt_h"/>
                                          </p:val>
                                        </p:tav>
                                      </p:tavLst>
                                    </p:anim>
                                    <p:anim calcmode="lin" valueType="num">
                                      <p:cBhvr>
                                        <p:cTn id="243" dur="1000" fill="hold"/>
                                        <p:tgtEl>
                                          <p:spTgt spid="44"/>
                                        </p:tgtEl>
                                        <p:attrNameLst>
                                          <p:attrName>style.rotation</p:attrName>
                                        </p:attrNameLst>
                                      </p:cBhvr>
                                      <p:tavLst>
                                        <p:tav tm="0">
                                          <p:val>
                                            <p:fltVal val="90"/>
                                          </p:val>
                                        </p:tav>
                                        <p:tav tm="100000">
                                          <p:val>
                                            <p:fltVal val="0"/>
                                          </p:val>
                                        </p:tav>
                                      </p:tavLst>
                                    </p:anim>
                                    <p:animEffect transition="in" filter="fade">
                                      <p:cBhvr>
                                        <p:cTn id="244" dur="1000"/>
                                        <p:tgtEl>
                                          <p:spTgt spid="44"/>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5"/>
                                        </p:tgtEl>
                                        <p:attrNameLst>
                                          <p:attrName>style.visibility</p:attrName>
                                        </p:attrNameLst>
                                      </p:cBhvr>
                                      <p:to>
                                        <p:strVal val="visible"/>
                                      </p:to>
                                    </p:set>
                                    <p:anim calcmode="lin" valueType="num">
                                      <p:cBhvr>
                                        <p:cTn id="247" dur="1000" fill="hold"/>
                                        <p:tgtEl>
                                          <p:spTgt spid="45"/>
                                        </p:tgtEl>
                                        <p:attrNameLst>
                                          <p:attrName>ppt_w</p:attrName>
                                        </p:attrNameLst>
                                      </p:cBhvr>
                                      <p:tavLst>
                                        <p:tav tm="0">
                                          <p:val>
                                            <p:fltVal val="0"/>
                                          </p:val>
                                        </p:tav>
                                        <p:tav tm="100000">
                                          <p:val>
                                            <p:strVal val="#ppt_w"/>
                                          </p:val>
                                        </p:tav>
                                      </p:tavLst>
                                    </p:anim>
                                    <p:anim calcmode="lin" valueType="num">
                                      <p:cBhvr>
                                        <p:cTn id="248" dur="1000" fill="hold"/>
                                        <p:tgtEl>
                                          <p:spTgt spid="45"/>
                                        </p:tgtEl>
                                        <p:attrNameLst>
                                          <p:attrName>ppt_h</p:attrName>
                                        </p:attrNameLst>
                                      </p:cBhvr>
                                      <p:tavLst>
                                        <p:tav tm="0">
                                          <p:val>
                                            <p:fltVal val="0"/>
                                          </p:val>
                                        </p:tav>
                                        <p:tav tm="100000">
                                          <p:val>
                                            <p:strVal val="#ppt_h"/>
                                          </p:val>
                                        </p:tav>
                                      </p:tavLst>
                                    </p:anim>
                                    <p:anim calcmode="lin" valueType="num">
                                      <p:cBhvr>
                                        <p:cTn id="249" dur="1000" fill="hold"/>
                                        <p:tgtEl>
                                          <p:spTgt spid="45"/>
                                        </p:tgtEl>
                                        <p:attrNameLst>
                                          <p:attrName>style.rotation</p:attrName>
                                        </p:attrNameLst>
                                      </p:cBhvr>
                                      <p:tavLst>
                                        <p:tav tm="0">
                                          <p:val>
                                            <p:fltVal val="90"/>
                                          </p:val>
                                        </p:tav>
                                        <p:tav tm="100000">
                                          <p:val>
                                            <p:fltVal val="0"/>
                                          </p:val>
                                        </p:tav>
                                      </p:tavLst>
                                    </p:anim>
                                    <p:animEffect transition="in" filter="fade">
                                      <p:cBhvr>
                                        <p:cTn id="250" dur="1000"/>
                                        <p:tgtEl>
                                          <p:spTgt spid="45"/>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6"/>
                                        </p:tgtEl>
                                        <p:attrNameLst>
                                          <p:attrName>style.visibility</p:attrName>
                                        </p:attrNameLst>
                                      </p:cBhvr>
                                      <p:to>
                                        <p:strVal val="visible"/>
                                      </p:to>
                                    </p:set>
                                    <p:anim calcmode="lin" valueType="num">
                                      <p:cBhvr>
                                        <p:cTn id="253" dur="1000" fill="hold"/>
                                        <p:tgtEl>
                                          <p:spTgt spid="46"/>
                                        </p:tgtEl>
                                        <p:attrNameLst>
                                          <p:attrName>ppt_w</p:attrName>
                                        </p:attrNameLst>
                                      </p:cBhvr>
                                      <p:tavLst>
                                        <p:tav tm="0">
                                          <p:val>
                                            <p:fltVal val="0"/>
                                          </p:val>
                                        </p:tav>
                                        <p:tav tm="100000">
                                          <p:val>
                                            <p:strVal val="#ppt_w"/>
                                          </p:val>
                                        </p:tav>
                                      </p:tavLst>
                                    </p:anim>
                                    <p:anim calcmode="lin" valueType="num">
                                      <p:cBhvr>
                                        <p:cTn id="254" dur="1000" fill="hold"/>
                                        <p:tgtEl>
                                          <p:spTgt spid="46"/>
                                        </p:tgtEl>
                                        <p:attrNameLst>
                                          <p:attrName>ppt_h</p:attrName>
                                        </p:attrNameLst>
                                      </p:cBhvr>
                                      <p:tavLst>
                                        <p:tav tm="0">
                                          <p:val>
                                            <p:fltVal val="0"/>
                                          </p:val>
                                        </p:tav>
                                        <p:tav tm="100000">
                                          <p:val>
                                            <p:strVal val="#ppt_h"/>
                                          </p:val>
                                        </p:tav>
                                      </p:tavLst>
                                    </p:anim>
                                    <p:anim calcmode="lin" valueType="num">
                                      <p:cBhvr>
                                        <p:cTn id="255" dur="1000" fill="hold"/>
                                        <p:tgtEl>
                                          <p:spTgt spid="46"/>
                                        </p:tgtEl>
                                        <p:attrNameLst>
                                          <p:attrName>style.rotation</p:attrName>
                                        </p:attrNameLst>
                                      </p:cBhvr>
                                      <p:tavLst>
                                        <p:tav tm="0">
                                          <p:val>
                                            <p:fltVal val="90"/>
                                          </p:val>
                                        </p:tav>
                                        <p:tav tm="100000">
                                          <p:val>
                                            <p:fltVal val="0"/>
                                          </p:val>
                                        </p:tav>
                                      </p:tavLst>
                                    </p:anim>
                                    <p:animEffect transition="in" filter="fade">
                                      <p:cBhvr>
                                        <p:cTn id="256" dur="1000"/>
                                        <p:tgtEl>
                                          <p:spTgt spid="46"/>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7"/>
                                        </p:tgtEl>
                                        <p:attrNameLst>
                                          <p:attrName>style.visibility</p:attrName>
                                        </p:attrNameLst>
                                      </p:cBhvr>
                                      <p:to>
                                        <p:strVal val="visible"/>
                                      </p:to>
                                    </p:set>
                                    <p:anim calcmode="lin" valueType="num">
                                      <p:cBhvr>
                                        <p:cTn id="259" dur="1000" fill="hold"/>
                                        <p:tgtEl>
                                          <p:spTgt spid="47"/>
                                        </p:tgtEl>
                                        <p:attrNameLst>
                                          <p:attrName>ppt_w</p:attrName>
                                        </p:attrNameLst>
                                      </p:cBhvr>
                                      <p:tavLst>
                                        <p:tav tm="0">
                                          <p:val>
                                            <p:fltVal val="0"/>
                                          </p:val>
                                        </p:tav>
                                        <p:tav tm="100000">
                                          <p:val>
                                            <p:strVal val="#ppt_w"/>
                                          </p:val>
                                        </p:tav>
                                      </p:tavLst>
                                    </p:anim>
                                    <p:anim calcmode="lin" valueType="num">
                                      <p:cBhvr>
                                        <p:cTn id="260" dur="1000" fill="hold"/>
                                        <p:tgtEl>
                                          <p:spTgt spid="47"/>
                                        </p:tgtEl>
                                        <p:attrNameLst>
                                          <p:attrName>ppt_h</p:attrName>
                                        </p:attrNameLst>
                                      </p:cBhvr>
                                      <p:tavLst>
                                        <p:tav tm="0">
                                          <p:val>
                                            <p:fltVal val="0"/>
                                          </p:val>
                                        </p:tav>
                                        <p:tav tm="100000">
                                          <p:val>
                                            <p:strVal val="#ppt_h"/>
                                          </p:val>
                                        </p:tav>
                                      </p:tavLst>
                                    </p:anim>
                                    <p:anim calcmode="lin" valueType="num">
                                      <p:cBhvr>
                                        <p:cTn id="261" dur="1000" fill="hold"/>
                                        <p:tgtEl>
                                          <p:spTgt spid="47"/>
                                        </p:tgtEl>
                                        <p:attrNameLst>
                                          <p:attrName>style.rotation</p:attrName>
                                        </p:attrNameLst>
                                      </p:cBhvr>
                                      <p:tavLst>
                                        <p:tav tm="0">
                                          <p:val>
                                            <p:fltVal val="90"/>
                                          </p:val>
                                        </p:tav>
                                        <p:tav tm="100000">
                                          <p:val>
                                            <p:fltVal val="0"/>
                                          </p:val>
                                        </p:tav>
                                      </p:tavLst>
                                    </p:anim>
                                    <p:animEffect transition="in" filter="fade">
                                      <p:cBhvr>
                                        <p:cTn id="262" dur="1000"/>
                                        <p:tgtEl>
                                          <p:spTgt spid="47"/>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8"/>
                                        </p:tgtEl>
                                        <p:attrNameLst>
                                          <p:attrName>style.visibility</p:attrName>
                                        </p:attrNameLst>
                                      </p:cBhvr>
                                      <p:to>
                                        <p:strVal val="visible"/>
                                      </p:to>
                                    </p:set>
                                    <p:anim calcmode="lin" valueType="num">
                                      <p:cBhvr>
                                        <p:cTn id="265" dur="1000" fill="hold"/>
                                        <p:tgtEl>
                                          <p:spTgt spid="48"/>
                                        </p:tgtEl>
                                        <p:attrNameLst>
                                          <p:attrName>ppt_w</p:attrName>
                                        </p:attrNameLst>
                                      </p:cBhvr>
                                      <p:tavLst>
                                        <p:tav tm="0">
                                          <p:val>
                                            <p:fltVal val="0"/>
                                          </p:val>
                                        </p:tav>
                                        <p:tav tm="100000">
                                          <p:val>
                                            <p:strVal val="#ppt_w"/>
                                          </p:val>
                                        </p:tav>
                                      </p:tavLst>
                                    </p:anim>
                                    <p:anim calcmode="lin" valueType="num">
                                      <p:cBhvr>
                                        <p:cTn id="266" dur="1000" fill="hold"/>
                                        <p:tgtEl>
                                          <p:spTgt spid="48"/>
                                        </p:tgtEl>
                                        <p:attrNameLst>
                                          <p:attrName>ppt_h</p:attrName>
                                        </p:attrNameLst>
                                      </p:cBhvr>
                                      <p:tavLst>
                                        <p:tav tm="0">
                                          <p:val>
                                            <p:fltVal val="0"/>
                                          </p:val>
                                        </p:tav>
                                        <p:tav tm="100000">
                                          <p:val>
                                            <p:strVal val="#ppt_h"/>
                                          </p:val>
                                        </p:tav>
                                      </p:tavLst>
                                    </p:anim>
                                    <p:anim calcmode="lin" valueType="num">
                                      <p:cBhvr>
                                        <p:cTn id="267" dur="1000" fill="hold"/>
                                        <p:tgtEl>
                                          <p:spTgt spid="48"/>
                                        </p:tgtEl>
                                        <p:attrNameLst>
                                          <p:attrName>style.rotation</p:attrName>
                                        </p:attrNameLst>
                                      </p:cBhvr>
                                      <p:tavLst>
                                        <p:tav tm="0">
                                          <p:val>
                                            <p:fltVal val="90"/>
                                          </p:val>
                                        </p:tav>
                                        <p:tav tm="100000">
                                          <p:val>
                                            <p:fltVal val="0"/>
                                          </p:val>
                                        </p:tav>
                                      </p:tavLst>
                                    </p:anim>
                                    <p:animEffect transition="in" filter="fade">
                                      <p:cBhvr>
                                        <p:cTn id="268" dur="1000"/>
                                        <p:tgtEl>
                                          <p:spTgt spid="48"/>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9"/>
                                        </p:tgtEl>
                                        <p:attrNameLst>
                                          <p:attrName>style.visibility</p:attrName>
                                        </p:attrNameLst>
                                      </p:cBhvr>
                                      <p:to>
                                        <p:strVal val="visible"/>
                                      </p:to>
                                    </p:set>
                                    <p:anim calcmode="lin" valueType="num">
                                      <p:cBhvr>
                                        <p:cTn id="271" dur="1000" fill="hold"/>
                                        <p:tgtEl>
                                          <p:spTgt spid="49"/>
                                        </p:tgtEl>
                                        <p:attrNameLst>
                                          <p:attrName>ppt_w</p:attrName>
                                        </p:attrNameLst>
                                      </p:cBhvr>
                                      <p:tavLst>
                                        <p:tav tm="0">
                                          <p:val>
                                            <p:fltVal val="0"/>
                                          </p:val>
                                        </p:tav>
                                        <p:tav tm="100000">
                                          <p:val>
                                            <p:strVal val="#ppt_w"/>
                                          </p:val>
                                        </p:tav>
                                      </p:tavLst>
                                    </p:anim>
                                    <p:anim calcmode="lin" valueType="num">
                                      <p:cBhvr>
                                        <p:cTn id="272" dur="1000" fill="hold"/>
                                        <p:tgtEl>
                                          <p:spTgt spid="49"/>
                                        </p:tgtEl>
                                        <p:attrNameLst>
                                          <p:attrName>ppt_h</p:attrName>
                                        </p:attrNameLst>
                                      </p:cBhvr>
                                      <p:tavLst>
                                        <p:tav tm="0">
                                          <p:val>
                                            <p:fltVal val="0"/>
                                          </p:val>
                                        </p:tav>
                                        <p:tav tm="100000">
                                          <p:val>
                                            <p:strVal val="#ppt_h"/>
                                          </p:val>
                                        </p:tav>
                                      </p:tavLst>
                                    </p:anim>
                                    <p:anim calcmode="lin" valueType="num">
                                      <p:cBhvr>
                                        <p:cTn id="273" dur="1000" fill="hold"/>
                                        <p:tgtEl>
                                          <p:spTgt spid="49"/>
                                        </p:tgtEl>
                                        <p:attrNameLst>
                                          <p:attrName>style.rotation</p:attrName>
                                        </p:attrNameLst>
                                      </p:cBhvr>
                                      <p:tavLst>
                                        <p:tav tm="0">
                                          <p:val>
                                            <p:fltVal val="90"/>
                                          </p:val>
                                        </p:tav>
                                        <p:tav tm="100000">
                                          <p:val>
                                            <p:fltVal val="0"/>
                                          </p:val>
                                        </p:tav>
                                      </p:tavLst>
                                    </p:anim>
                                    <p:animEffect transition="in" filter="fade">
                                      <p:cBhvr>
                                        <p:cTn id="274" dur="1000"/>
                                        <p:tgtEl>
                                          <p:spTgt spid="49"/>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50"/>
                                        </p:tgtEl>
                                        <p:attrNameLst>
                                          <p:attrName>style.visibility</p:attrName>
                                        </p:attrNameLst>
                                      </p:cBhvr>
                                      <p:to>
                                        <p:strVal val="visible"/>
                                      </p:to>
                                    </p:set>
                                    <p:anim calcmode="lin" valueType="num">
                                      <p:cBhvr>
                                        <p:cTn id="277" dur="1000" fill="hold"/>
                                        <p:tgtEl>
                                          <p:spTgt spid="50"/>
                                        </p:tgtEl>
                                        <p:attrNameLst>
                                          <p:attrName>ppt_w</p:attrName>
                                        </p:attrNameLst>
                                      </p:cBhvr>
                                      <p:tavLst>
                                        <p:tav tm="0">
                                          <p:val>
                                            <p:fltVal val="0"/>
                                          </p:val>
                                        </p:tav>
                                        <p:tav tm="100000">
                                          <p:val>
                                            <p:strVal val="#ppt_w"/>
                                          </p:val>
                                        </p:tav>
                                      </p:tavLst>
                                    </p:anim>
                                    <p:anim calcmode="lin" valueType="num">
                                      <p:cBhvr>
                                        <p:cTn id="278" dur="1000" fill="hold"/>
                                        <p:tgtEl>
                                          <p:spTgt spid="50"/>
                                        </p:tgtEl>
                                        <p:attrNameLst>
                                          <p:attrName>ppt_h</p:attrName>
                                        </p:attrNameLst>
                                      </p:cBhvr>
                                      <p:tavLst>
                                        <p:tav tm="0">
                                          <p:val>
                                            <p:fltVal val="0"/>
                                          </p:val>
                                        </p:tav>
                                        <p:tav tm="100000">
                                          <p:val>
                                            <p:strVal val="#ppt_h"/>
                                          </p:val>
                                        </p:tav>
                                      </p:tavLst>
                                    </p:anim>
                                    <p:anim calcmode="lin" valueType="num">
                                      <p:cBhvr>
                                        <p:cTn id="279" dur="1000" fill="hold"/>
                                        <p:tgtEl>
                                          <p:spTgt spid="50"/>
                                        </p:tgtEl>
                                        <p:attrNameLst>
                                          <p:attrName>style.rotation</p:attrName>
                                        </p:attrNameLst>
                                      </p:cBhvr>
                                      <p:tavLst>
                                        <p:tav tm="0">
                                          <p:val>
                                            <p:fltVal val="90"/>
                                          </p:val>
                                        </p:tav>
                                        <p:tav tm="100000">
                                          <p:val>
                                            <p:fltVal val="0"/>
                                          </p:val>
                                        </p:tav>
                                      </p:tavLst>
                                    </p:anim>
                                    <p:animEffect transition="in" filter="fade">
                                      <p:cBhvr>
                                        <p:cTn id="280" dur="1000"/>
                                        <p:tgtEl>
                                          <p:spTgt spid="50"/>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51"/>
                                        </p:tgtEl>
                                        <p:attrNameLst>
                                          <p:attrName>style.visibility</p:attrName>
                                        </p:attrNameLst>
                                      </p:cBhvr>
                                      <p:to>
                                        <p:strVal val="visible"/>
                                      </p:to>
                                    </p:set>
                                    <p:anim calcmode="lin" valueType="num">
                                      <p:cBhvr>
                                        <p:cTn id="283" dur="1000" fill="hold"/>
                                        <p:tgtEl>
                                          <p:spTgt spid="51"/>
                                        </p:tgtEl>
                                        <p:attrNameLst>
                                          <p:attrName>ppt_w</p:attrName>
                                        </p:attrNameLst>
                                      </p:cBhvr>
                                      <p:tavLst>
                                        <p:tav tm="0">
                                          <p:val>
                                            <p:fltVal val="0"/>
                                          </p:val>
                                        </p:tav>
                                        <p:tav tm="100000">
                                          <p:val>
                                            <p:strVal val="#ppt_w"/>
                                          </p:val>
                                        </p:tav>
                                      </p:tavLst>
                                    </p:anim>
                                    <p:anim calcmode="lin" valueType="num">
                                      <p:cBhvr>
                                        <p:cTn id="284" dur="1000" fill="hold"/>
                                        <p:tgtEl>
                                          <p:spTgt spid="51"/>
                                        </p:tgtEl>
                                        <p:attrNameLst>
                                          <p:attrName>ppt_h</p:attrName>
                                        </p:attrNameLst>
                                      </p:cBhvr>
                                      <p:tavLst>
                                        <p:tav tm="0">
                                          <p:val>
                                            <p:fltVal val="0"/>
                                          </p:val>
                                        </p:tav>
                                        <p:tav tm="100000">
                                          <p:val>
                                            <p:strVal val="#ppt_h"/>
                                          </p:val>
                                        </p:tav>
                                      </p:tavLst>
                                    </p:anim>
                                    <p:anim calcmode="lin" valueType="num">
                                      <p:cBhvr>
                                        <p:cTn id="285" dur="1000" fill="hold"/>
                                        <p:tgtEl>
                                          <p:spTgt spid="51"/>
                                        </p:tgtEl>
                                        <p:attrNameLst>
                                          <p:attrName>style.rotation</p:attrName>
                                        </p:attrNameLst>
                                      </p:cBhvr>
                                      <p:tavLst>
                                        <p:tav tm="0">
                                          <p:val>
                                            <p:fltVal val="90"/>
                                          </p:val>
                                        </p:tav>
                                        <p:tav tm="100000">
                                          <p:val>
                                            <p:fltVal val="0"/>
                                          </p:val>
                                        </p:tav>
                                      </p:tavLst>
                                    </p:anim>
                                    <p:animEffect transition="in" filter="fade">
                                      <p:cBhvr>
                                        <p:cTn id="286" dur="1000"/>
                                        <p:tgtEl>
                                          <p:spTgt spid="51"/>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2"/>
                                        </p:tgtEl>
                                        <p:attrNameLst>
                                          <p:attrName>style.visibility</p:attrName>
                                        </p:attrNameLst>
                                      </p:cBhvr>
                                      <p:to>
                                        <p:strVal val="visible"/>
                                      </p:to>
                                    </p:set>
                                    <p:anim calcmode="lin" valueType="num">
                                      <p:cBhvr>
                                        <p:cTn id="289" dur="1000" fill="hold"/>
                                        <p:tgtEl>
                                          <p:spTgt spid="52"/>
                                        </p:tgtEl>
                                        <p:attrNameLst>
                                          <p:attrName>ppt_w</p:attrName>
                                        </p:attrNameLst>
                                      </p:cBhvr>
                                      <p:tavLst>
                                        <p:tav tm="0">
                                          <p:val>
                                            <p:fltVal val="0"/>
                                          </p:val>
                                        </p:tav>
                                        <p:tav tm="100000">
                                          <p:val>
                                            <p:strVal val="#ppt_w"/>
                                          </p:val>
                                        </p:tav>
                                      </p:tavLst>
                                    </p:anim>
                                    <p:anim calcmode="lin" valueType="num">
                                      <p:cBhvr>
                                        <p:cTn id="290" dur="1000" fill="hold"/>
                                        <p:tgtEl>
                                          <p:spTgt spid="52"/>
                                        </p:tgtEl>
                                        <p:attrNameLst>
                                          <p:attrName>ppt_h</p:attrName>
                                        </p:attrNameLst>
                                      </p:cBhvr>
                                      <p:tavLst>
                                        <p:tav tm="0">
                                          <p:val>
                                            <p:fltVal val="0"/>
                                          </p:val>
                                        </p:tav>
                                        <p:tav tm="100000">
                                          <p:val>
                                            <p:strVal val="#ppt_h"/>
                                          </p:val>
                                        </p:tav>
                                      </p:tavLst>
                                    </p:anim>
                                    <p:anim calcmode="lin" valueType="num">
                                      <p:cBhvr>
                                        <p:cTn id="291" dur="1000" fill="hold"/>
                                        <p:tgtEl>
                                          <p:spTgt spid="52"/>
                                        </p:tgtEl>
                                        <p:attrNameLst>
                                          <p:attrName>style.rotation</p:attrName>
                                        </p:attrNameLst>
                                      </p:cBhvr>
                                      <p:tavLst>
                                        <p:tav tm="0">
                                          <p:val>
                                            <p:fltVal val="90"/>
                                          </p:val>
                                        </p:tav>
                                        <p:tav tm="100000">
                                          <p:val>
                                            <p:fltVal val="0"/>
                                          </p:val>
                                        </p:tav>
                                      </p:tavLst>
                                    </p:anim>
                                    <p:animEffect transition="in" filter="fade">
                                      <p:cBhvr>
                                        <p:cTn id="292" dur="1000"/>
                                        <p:tgtEl>
                                          <p:spTgt spid="52"/>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3"/>
                                        </p:tgtEl>
                                        <p:attrNameLst>
                                          <p:attrName>style.visibility</p:attrName>
                                        </p:attrNameLst>
                                      </p:cBhvr>
                                      <p:to>
                                        <p:strVal val="visible"/>
                                      </p:to>
                                    </p:set>
                                    <p:anim calcmode="lin" valueType="num">
                                      <p:cBhvr>
                                        <p:cTn id="295" dur="1000" fill="hold"/>
                                        <p:tgtEl>
                                          <p:spTgt spid="53"/>
                                        </p:tgtEl>
                                        <p:attrNameLst>
                                          <p:attrName>ppt_w</p:attrName>
                                        </p:attrNameLst>
                                      </p:cBhvr>
                                      <p:tavLst>
                                        <p:tav tm="0">
                                          <p:val>
                                            <p:fltVal val="0"/>
                                          </p:val>
                                        </p:tav>
                                        <p:tav tm="100000">
                                          <p:val>
                                            <p:strVal val="#ppt_w"/>
                                          </p:val>
                                        </p:tav>
                                      </p:tavLst>
                                    </p:anim>
                                    <p:anim calcmode="lin" valueType="num">
                                      <p:cBhvr>
                                        <p:cTn id="296" dur="1000" fill="hold"/>
                                        <p:tgtEl>
                                          <p:spTgt spid="53"/>
                                        </p:tgtEl>
                                        <p:attrNameLst>
                                          <p:attrName>ppt_h</p:attrName>
                                        </p:attrNameLst>
                                      </p:cBhvr>
                                      <p:tavLst>
                                        <p:tav tm="0">
                                          <p:val>
                                            <p:fltVal val="0"/>
                                          </p:val>
                                        </p:tav>
                                        <p:tav tm="100000">
                                          <p:val>
                                            <p:strVal val="#ppt_h"/>
                                          </p:val>
                                        </p:tav>
                                      </p:tavLst>
                                    </p:anim>
                                    <p:anim calcmode="lin" valueType="num">
                                      <p:cBhvr>
                                        <p:cTn id="297" dur="1000" fill="hold"/>
                                        <p:tgtEl>
                                          <p:spTgt spid="53"/>
                                        </p:tgtEl>
                                        <p:attrNameLst>
                                          <p:attrName>style.rotation</p:attrName>
                                        </p:attrNameLst>
                                      </p:cBhvr>
                                      <p:tavLst>
                                        <p:tav tm="0">
                                          <p:val>
                                            <p:fltVal val="90"/>
                                          </p:val>
                                        </p:tav>
                                        <p:tav tm="100000">
                                          <p:val>
                                            <p:fltVal val="0"/>
                                          </p:val>
                                        </p:tav>
                                      </p:tavLst>
                                    </p:anim>
                                    <p:animEffect transition="in" filter="fade">
                                      <p:cBhvr>
                                        <p:cTn id="298" dur="1000"/>
                                        <p:tgtEl>
                                          <p:spTgt spid="53"/>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4"/>
                                        </p:tgtEl>
                                        <p:attrNameLst>
                                          <p:attrName>style.visibility</p:attrName>
                                        </p:attrNameLst>
                                      </p:cBhvr>
                                      <p:to>
                                        <p:strVal val="visible"/>
                                      </p:to>
                                    </p:set>
                                    <p:anim calcmode="lin" valueType="num">
                                      <p:cBhvr>
                                        <p:cTn id="301" dur="1000" fill="hold"/>
                                        <p:tgtEl>
                                          <p:spTgt spid="54"/>
                                        </p:tgtEl>
                                        <p:attrNameLst>
                                          <p:attrName>ppt_w</p:attrName>
                                        </p:attrNameLst>
                                      </p:cBhvr>
                                      <p:tavLst>
                                        <p:tav tm="0">
                                          <p:val>
                                            <p:fltVal val="0"/>
                                          </p:val>
                                        </p:tav>
                                        <p:tav tm="100000">
                                          <p:val>
                                            <p:strVal val="#ppt_w"/>
                                          </p:val>
                                        </p:tav>
                                      </p:tavLst>
                                    </p:anim>
                                    <p:anim calcmode="lin" valueType="num">
                                      <p:cBhvr>
                                        <p:cTn id="302" dur="1000" fill="hold"/>
                                        <p:tgtEl>
                                          <p:spTgt spid="54"/>
                                        </p:tgtEl>
                                        <p:attrNameLst>
                                          <p:attrName>ppt_h</p:attrName>
                                        </p:attrNameLst>
                                      </p:cBhvr>
                                      <p:tavLst>
                                        <p:tav tm="0">
                                          <p:val>
                                            <p:fltVal val="0"/>
                                          </p:val>
                                        </p:tav>
                                        <p:tav tm="100000">
                                          <p:val>
                                            <p:strVal val="#ppt_h"/>
                                          </p:val>
                                        </p:tav>
                                      </p:tavLst>
                                    </p:anim>
                                    <p:anim calcmode="lin" valueType="num">
                                      <p:cBhvr>
                                        <p:cTn id="303" dur="1000" fill="hold"/>
                                        <p:tgtEl>
                                          <p:spTgt spid="54"/>
                                        </p:tgtEl>
                                        <p:attrNameLst>
                                          <p:attrName>style.rotation</p:attrName>
                                        </p:attrNameLst>
                                      </p:cBhvr>
                                      <p:tavLst>
                                        <p:tav tm="0">
                                          <p:val>
                                            <p:fltVal val="90"/>
                                          </p:val>
                                        </p:tav>
                                        <p:tav tm="100000">
                                          <p:val>
                                            <p:fltVal val="0"/>
                                          </p:val>
                                        </p:tav>
                                      </p:tavLst>
                                    </p:anim>
                                    <p:animEffect transition="in" filter="fade">
                                      <p:cBhvr>
                                        <p:cTn id="304" dur="1000"/>
                                        <p:tgtEl>
                                          <p:spTgt spid="54"/>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5"/>
                                        </p:tgtEl>
                                        <p:attrNameLst>
                                          <p:attrName>style.visibility</p:attrName>
                                        </p:attrNameLst>
                                      </p:cBhvr>
                                      <p:to>
                                        <p:strVal val="visible"/>
                                      </p:to>
                                    </p:set>
                                    <p:anim calcmode="lin" valueType="num">
                                      <p:cBhvr>
                                        <p:cTn id="307" dur="1000" fill="hold"/>
                                        <p:tgtEl>
                                          <p:spTgt spid="55"/>
                                        </p:tgtEl>
                                        <p:attrNameLst>
                                          <p:attrName>ppt_w</p:attrName>
                                        </p:attrNameLst>
                                      </p:cBhvr>
                                      <p:tavLst>
                                        <p:tav tm="0">
                                          <p:val>
                                            <p:fltVal val="0"/>
                                          </p:val>
                                        </p:tav>
                                        <p:tav tm="100000">
                                          <p:val>
                                            <p:strVal val="#ppt_w"/>
                                          </p:val>
                                        </p:tav>
                                      </p:tavLst>
                                    </p:anim>
                                    <p:anim calcmode="lin" valueType="num">
                                      <p:cBhvr>
                                        <p:cTn id="308" dur="1000" fill="hold"/>
                                        <p:tgtEl>
                                          <p:spTgt spid="55"/>
                                        </p:tgtEl>
                                        <p:attrNameLst>
                                          <p:attrName>ppt_h</p:attrName>
                                        </p:attrNameLst>
                                      </p:cBhvr>
                                      <p:tavLst>
                                        <p:tav tm="0">
                                          <p:val>
                                            <p:fltVal val="0"/>
                                          </p:val>
                                        </p:tav>
                                        <p:tav tm="100000">
                                          <p:val>
                                            <p:strVal val="#ppt_h"/>
                                          </p:val>
                                        </p:tav>
                                      </p:tavLst>
                                    </p:anim>
                                    <p:anim calcmode="lin" valueType="num">
                                      <p:cBhvr>
                                        <p:cTn id="309" dur="1000" fill="hold"/>
                                        <p:tgtEl>
                                          <p:spTgt spid="55"/>
                                        </p:tgtEl>
                                        <p:attrNameLst>
                                          <p:attrName>style.rotation</p:attrName>
                                        </p:attrNameLst>
                                      </p:cBhvr>
                                      <p:tavLst>
                                        <p:tav tm="0">
                                          <p:val>
                                            <p:fltVal val="90"/>
                                          </p:val>
                                        </p:tav>
                                        <p:tav tm="100000">
                                          <p:val>
                                            <p:fltVal val="0"/>
                                          </p:val>
                                        </p:tav>
                                      </p:tavLst>
                                    </p:anim>
                                    <p:animEffect transition="in" filter="fade">
                                      <p:cBhvr>
                                        <p:cTn id="310" dur="1000"/>
                                        <p:tgtEl>
                                          <p:spTgt spid="55"/>
                                        </p:tgtEl>
                                      </p:cBhvr>
                                    </p:animEffect>
                                  </p:childTnLst>
                                </p:cTn>
                              </p:par>
                              <p:par>
                                <p:cTn id="311" presetID="31" presetClass="entr" presetSubtype="0" fill="hold" nodeType="withEffect">
                                  <p:stCondLst>
                                    <p:cond delay="500"/>
                                  </p:stCondLst>
                                  <p:childTnLst>
                                    <p:set>
                                      <p:cBhvr>
                                        <p:cTn id="312" dur="1" fill="hold">
                                          <p:stCondLst>
                                            <p:cond delay="0"/>
                                          </p:stCondLst>
                                        </p:cTn>
                                        <p:tgtEl>
                                          <p:spTgt spid="61"/>
                                        </p:tgtEl>
                                        <p:attrNameLst>
                                          <p:attrName>style.visibility</p:attrName>
                                        </p:attrNameLst>
                                      </p:cBhvr>
                                      <p:to>
                                        <p:strVal val="visible"/>
                                      </p:to>
                                    </p:set>
                                    <p:anim calcmode="lin" valueType="num">
                                      <p:cBhvr>
                                        <p:cTn id="313" dur="1000" fill="hold"/>
                                        <p:tgtEl>
                                          <p:spTgt spid="61"/>
                                        </p:tgtEl>
                                        <p:attrNameLst>
                                          <p:attrName>ppt_w</p:attrName>
                                        </p:attrNameLst>
                                      </p:cBhvr>
                                      <p:tavLst>
                                        <p:tav tm="0">
                                          <p:val>
                                            <p:fltVal val="0"/>
                                          </p:val>
                                        </p:tav>
                                        <p:tav tm="100000">
                                          <p:val>
                                            <p:strVal val="#ppt_w"/>
                                          </p:val>
                                        </p:tav>
                                      </p:tavLst>
                                    </p:anim>
                                    <p:anim calcmode="lin" valueType="num">
                                      <p:cBhvr>
                                        <p:cTn id="314" dur="1000" fill="hold"/>
                                        <p:tgtEl>
                                          <p:spTgt spid="61"/>
                                        </p:tgtEl>
                                        <p:attrNameLst>
                                          <p:attrName>ppt_h</p:attrName>
                                        </p:attrNameLst>
                                      </p:cBhvr>
                                      <p:tavLst>
                                        <p:tav tm="0">
                                          <p:val>
                                            <p:fltVal val="0"/>
                                          </p:val>
                                        </p:tav>
                                        <p:tav tm="100000">
                                          <p:val>
                                            <p:strVal val="#ppt_h"/>
                                          </p:val>
                                        </p:tav>
                                      </p:tavLst>
                                    </p:anim>
                                    <p:anim calcmode="lin" valueType="num">
                                      <p:cBhvr>
                                        <p:cTn id="315" dur="1000" fill="hold"/>
                                        <p:tgtEl>
                                          <p:spTgt spid="61"/>
                                        </p:tgtEl>
                                        <p:attrNameLst>
                                          <p:attrName>style.rotation</p:attrName>
                                        </p:attrNameLst>
                                      </p:cBhvr>
                                      <p:tavLst>
                                        <p:tav tm="0">
                                          <p:val>
                                            <p:fltVal val="90"/>
                                          </p:val>
                                        </p:tav>
                                        <p:tav tm="100000">
                                          <p:val>
                                            <p:fltVal val="0"/>
                                          </p:val>
                                        </p:tav>
                                      </p:tavLst>
                                    </p:anim>
                                    <p:animEffect transition="in" filter="fade">
                                      <p:cBhvr>
                                        <p:cTn id="316" dur="1000"/>
                                        <p:tgtEl>
                                          <p:spTgt spid="61"/>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2"/>
                                        </p:tgtEl>
                                        <p:attrNameLst>
                                          <p:attrName>style.visibility</p:attrName>
                                        </p:attrNameLst>
                                      </p:cBhvr>
                                      <p:to>
                                        <p:strVal val="visible"/>
                                      </p:to>
                                    </p:set>
                                    <p:anim calcmode="lin" valueType="num">
                                      <p:cBhvr>
                                        <p:cTn id="319" dur="1000" fill="hold"/>
                                        <p:tgtEl>
                                          <p:spTgt spid="62"/>
                                        </p:tgtEl>
                                        <p:attrNameLst>
                                          <p:attrName>ppt_w</p:attrName>
                                        </p:attrNameLst>
                                      </p:cBhvr>
                                      <p:tavLst>
                                        <p:tav tm="0">
                                          <p:val>
                                            <p:fltVal val="0"/>
                                          </p:val>
                                        </p:tav>
                                        <p:tav tm="100000">
                                          <p:val>
                                            <p:strVal val="#ppt_w"/>
                                          </p:val>
                                        </p:tav>
                                      </p:tavLst>
                                    </p:anim>
                                    <p:anim calcmode="lin" valueType="num">
                                      <p:cBhvr>
                                        <p:cTn id="320" dur="1000" fill="hold"/>
                                        <p:tgtEl>
                                          <p:spTgt spid="62"/>
                                        </p:tgtEl>
                                        <p:attrNameLst>
                                          <p:attrName>ppt_h</p:attrName>
                                        </p:attrNameLst>
                                      </p:cBhvr>
                                      <p:tavLst>
                                        <p:tav tm="0">
                                          <p:val>
                                            <p:fltVal val="0"/>
                                          </p:val>
                                        </p:tav>
                                        <p:tav tm="100000">
                                          <p:val>
                                            <p:strVal val="#ppt_h"/>
                                          </p:val>
                                        </p:tav>
                                      </p:tavLst>
                                    </p:anim>
                                    <p:anim calcmode="lin" valueType="num">
                                      <p:cBhvr>
                                        <p:cTn id="321" dur="1000" fill="hold"/>
                                        <p:tgtEl>
                                          <p:spTgt spid="62"/>
                                        </p:tgtEl>
                                        <p:attrNameLst>
                                          <p:attrName>style.rotation</p:attrName>
                                        </p:attrNameLst>
                                      </p:cBhvr>
                                      <p:tavLst>
                                        <p:tav tm="0">
                                          <p:val>
                                            <p:fltVal val="90"/>
                                          </p:val>
                                        </p:tav>
                                        <p:tav tm="100000">
                                          <p:val>
                                            <p:fltVal val="0"/>
                                          </p:val>
                                        </p:tav>
                                      </p:tavLst>
                                    </p:anim>
                                    <p:animEffect transition="in" filter="fade">
                                      <p:cBhvr>
                                        <p:cTn id="322" dur="1000"/>
                                        <p:tgtEl>
                                          <p:spTgt spid="62"/>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3"/>
                                        </p:tgtEl>
                                        <p:attrNameLst>
                                          <p:attrName>style.visibility</p:attrName>
                                        </p:attrNameLst>
                                      </p:cBhvr>
                                      <p:to>
                                        <p:strVal val="visible"/>
                                      </p:to>
                                    </p:set>
                                    <p:anim calcmode="lin" valueType="num">
                                      <p:cBhvr>
                                        <p:cTn id="325" dur="1000" fill="hold"/>
                                        <p:tgtEl>
                                          <p:spTgt spid="63"/>
                                        </p:tgtEl>
                                        <p:attrNameLst>
                                          <p:attrName>ppt_w</p:attrName>
                                        </p:attrNameLst>
                                      </p:cBhvr>
                                      <p:tavLst>
                                        <p:tav tm="0">
                                          <p:val>
                                            <p:fltVal val="0"/>
                                          </p:val>
                                        </p:tav>
                                        <p:tav tm="100000">
                                          <p:val>
                                            <p:strVal val="#ppt_w"/>
                                          </p:val>
                                        </p:tav>
                                      </p:tavLst>
                                    </p:anim>
                                    <p:anim calcmode="lin" valueType="num">
                                      <p:cBhvr>
                                        <p:cTn id="326" dur="1000" fill="hold"/>
                                        <p:tgtEl>
                                          <p:spTgt spid="63"/>
                                        </p:tgtEl>
                                        <p:attrNameLst>
                                          <p:attrName>ppt_h</p:attrName>
                                        </p:attrNameLst>
                                      </p:cBhvr>
                                      <p:tavLst>
                                        <p:tav tm="0">
                                          <p:val>
                                            <p:fltVal val="0"/>
                                          </p:val>
                                        </p:tav>
                                        <p:tav tm="100000">
                                          <p:val>
                                            <p:strVal val="#ppt_h"/>
                                          </p:val>
                                        </p:tav>
                                      </p:tavLst>
                                    </p:anim>
                                    <p:anim calcmode="lin" valueType="num">
                                      <p:cBhvr>
                                        <p:cTn id="327" dur="1000" fill="hold"/>
                                        <p:tgtEl>
                                          <p:spTgt spid="63"/>
                                        </p:tgtEl>
                                        <p:attrNameLst>
                                          <p:attrName>style.rotation</p:attrName>
                                        </p:attrNameLst>
                                      </p:cBhvr>
                                      <p:tavLst>
                                        <p:tav tm="0">
                                          <p:val>
                                            <p:fltVal val="90"/>
                                          </p:val>
                                        </p:tav>
                                        <p:tav tm="100000">
                                          <p:val>
                                            <p:fltVal val="0"/>
                                          </p:val>
                                        </p:tav>
                                      </p:tavLst>
                                    </p:anim>
                                    <p:animEffect transition="in" filter="fade">
                                      <p:cBhvr>
                                        <p:cTn id="328" dur="1000"/>
                                        <p:tgtEl>
                                          <p:spTgt spid="63"/>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4"/>
                                        </p:tgtEl>
                                        <p:attrNameLst>
                                          <p:attrName>style.visibility</p:attrName>
                                        </p:attrNameLst>
                                      </p:cBhvr>
                                      <p:to>
                                        <p:strVal val="visible"/>
                                      </p:to>
                                    </p:set>
                                    <p:anim calcmode="lin" valueType="num">
                                      <p:cBhvr>
                                        <p:cTn id="331" dur="1000" fill="hold"/>
                                        <p:tgtEl>
                                          <p:spTgt spid="64"/>
                                        </p:tgtEl>
                                        <p:attrNameLst>
                                          <p:attrName>ppt_w</p:attrName>
                                        </p:attrNameLst>
                                      </p:cBhvr>
                                      <p:tavLst>
                                        <p:tav tm="0">
                                          <p:val>
                                            <p:fltVal val="0"/>
                                          </p:val>
                                        </p:tav>
                                        <p:tav tm="100000">
                                          <p:val>
                                            <p:strVal val="#ppt_w"/>
                                          </p:val>
                                        </p:tav>
                                      </p:tavLst>
                                    </p:anim>
                                    <p:anim calcmode="lin" valueType="num">
                                      <p:cBhvr>
                                        <p:cTn id="332" dur="1000" fill="hold"/>
                                        <p:tgtEl>
                                          <p:spTgt spid="64"/>
                                        </p:tgtEl>
                                        <p:attrNameLst>
                                          <p:attrName>ppt_h</p:attrName>
                                        </p:attrNameLst>
                                      </p:cBhvr>
                                      <p:tavLst>
                                        <p:tav tm="0">
                                          <p:val>
                                            <p:fltVal val="0"/>
                                          </p:val>
                                        </p:tav>
                                        <p:tav tm="100000">
                                          <p:val>
                                            <p:strVal val="#ppt_h"/>
                                          </p:val>
                                        </p:tav>
                                      </p:tavLst>
                                    </p:anim>
                                    <p:anim calcmode="lin" valueType="num">
                                      <p:cBhvr>
                                        <p:cTn id="333" dur="1000" fill="hold"/>
                                        <p:tgtEl>
                                          <p:spTgt spid="64"/>
                                        </p:tgtEl>
                                        <p:attrNameLst>
                                          <p:attrName>style.rotation</p:attrName>
                                        </p:attrNameLst>
                                      </p:cBhvr>
                                      <p:tavLst>
                                        <p:tav tm="0">
                                          <p:val>
                                            <p:fltVal val="90"/>
                                          </p:val>
                                        </p:tav>
                                        <p:tav tm="100000">
                                          <p:val>
                                            <p:fltVal val="0"/>
                                          </p:val>
                                        </p:tav>
                                      </p:tavLst>
                                    </p:anim>
                                    <p:animEffect transition="in" filter="fade">
                                      <p:cBhvr>
                                        <p:cTn id="334" dur="1000"/>
                                        <p:tgtEl>
                                          <p:spTgt spid="64"/>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5"/>
                                        </p:tgtEl>
                                        <p:attrNameLst>
                                          <p:attrName>style.visibility</p:attrName>
                                        </p:attrNameLst>
                                      </p:cBhvr>
                                      <p:to>
                                        <p:strVal val="visible"/>
                                      </p:to>
                                    </p:set>
                                    <p:anim calcmode="lin" valueType="num">
                                      <p:cBhvr>
                                        <p:cTn id="337" dur="1000" fill="hold"/>
                                        <p:tgtEl>
                                          <p:spTgt spid="65"/>
                                        </p:tgtEl>
                                        <p:attrNameLst>
                                          <p:attrName>ppt_w</p:attrName>
                                        </p:attrNameLst>
                                      </p:cBhvr>
                                      <p:tavLst>
                                        <p:tav tm="0">
                                          <p:val>
                                            <p:fltVal val="0"/>
                                          </p:val>
                                        </p:tav>
                                        <p:tav tm="100000">
                                          <p:val>
                                            <p:strVal val="#ppt_w"/>
                                          </p:val>
                                        </p:tav>
                                      </p:tavLst>
                                    </p:anim>
                                    <p:anim calcmode="lin" valueType="num">
                                      <p:cBhvr>
                                        <p:cTn id="338" dur="1000" fill="hold"/>
                                        <p:tgtEl>
                                          <p:spTgt spid="65"/>
                                        </p:tgtEl>
                                        <p:attrNameLst>
                                          <p:attrName>ppt_h</p:attrName>
                                        </p:attrNameLst>
                                      </p:cBhvr>
                                      <p:tavLst>
                                        <p:tav tm="0">
                                          <p:val>
                                            <p:fltVal val="0"/>
                                          </p:val>
                                        </p:tav>
                                        <p:tav tm="100000">
                                          <p:val>
                                            <p:strVal val="#ppt_h"/>
                                          </p:val>
                                        </p:tav>
                                      </p:tavLst>
                                    </p:anim>
                                    <p:anim calcmode="lin" valueType="num">
                                      <p:cBhvr>
                                        <p:cTn id="339" dur="1000" fill="hold"/>
                                        <p:tgtEl>
                                          <p:spTgt spid="65"/>
                                        </p:tgtEl>
                                        <p:attrNameLst>
                                          <p:attrName>style.rotation</p:attrName>
                                        </p:attrNameLst>
                                      </p:cBhvr>
                                      <p:tavLst>
                                        <p:tav tm="0">
                                          <p:val>
                                            <p:fltVal val="90"/>
                                          </p:val>
                                        </p:tav>
                                        <p:tav tm="100000">
                                          <p:val>
                                            <p:fltVal val="0"/>
                                          </p:val>
                                        </p:tav>
                                      </p:tavLst>
                                    </p:anim>
                                    <p:animEffect transition="in" filter="fade">
                                      <p:cBhvr>
                                        <p:cTn id="340"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63" grpId="0" animBg="1"/>
      <p:bldP spid="64" grpId="0" animBg="1"/>
      <p:bldP spid="6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CD6015A4-B227-4FD8-9586-D44199DA5090"/>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奔跑2018"/>
  <p:tag name="ISPRING_RESOURCE_PATHS_HASH_PRESENTER" val="c5ec053216776c57cd9c5827496df24268030e6"/>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2045</Words>
  <Application>Microsoft Office PowerPoint</Application>
  <PresentationFormat>自定义</PresentationFormat>
  <Paragraphs>258</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奔跑2018</dc:title>
  <dc:creator>Administrator</dc:creator>
  <cp:lastModifiedBy>拉普耶鲁</cp:lastModifiedBy>
  <cp:revision>67</cp:revision>
  <dcterms:created xsi:type="dcterms:W3CDTF">2018-01-11T06:44:38Z</dcterms:created>
  <dcterms:modified xsi:type="dcterms:W3CDTF">2018-07-09T03:55:03Z</dcterms:modified>
</cp:coreProperties>
</file>